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51"/>
  </p:notesMasterIdLst>
  <p:sldIdLst>
    <p:sldId id="258" r:id="rId2"/>
    <p:sldId id="260" r:id="rId3"/>
    <p:sldId id="261" r:id="rId4"/>
    <p:sldId id="288" r:id="rId5"/>
    <p:sldId id="289" r:id="rId6"/>
    <p:sldId id="290" r:id="rId7"/>
    <p:sldId id="291" r:id="rId8"/>
    <p:sldId id="292" r:id="rId9"/>
    <p:sldId id="305" r:id="rId10"/>
    <p:sldId id="306" r:id="rId11"/>
    <p:sldId id="308" r:id="rId12"/>
    <p:sldId id="326" r:id="rId13"/>
    <p:sldId id="327" r:id="rId14"/>
    <p:sldId id="328" r:id="rId15"/>
    <p:sldId id="336" r:id="rId16"/>
    <p:sldId id="337" r:id="rId17"/>
    <p:sldId id="338" r:id="rId18"/>
    <p:sldId id="339" r:id="rId19"/>
    <p:sldId id="340" r:id="rId20"/>
    <p:sldId id="341" r:id="rId21"/>
    <p:sldId id="342" r:id="rId22"/>
    <p:sldId id="329" r:id="rId23"/>
    <p:sldId id="330" r:id="rId24"/>
    <p:sldId id="331" r:id="rId25"/>
    <p:sldId id="332" r:id="rId26"/>
    <p:sldId id="333" r:id="rId27"/>
    <p:sldId id="334" r:id="rId28"/>
    <p:sldId id="335" r:id="rId29"/>
    <p:sldId id="343" r:id="rId30"/>
    <p:sldId id="344" r:id="rId31"/>
    <p:sldId id="345" r:id="rId32"/>
    <p:sldId id="346" r:id="rId33"/>
    <p:sldId id="347" r:id="rId34"/>
    <p:sldId id="348" r:id="rId35"/>
    <p:sldId id="350" r:id="rId36"/>
    <p:sldId id="349" r:id="rId37"/>
    <p:sldId id="351" r:id="rId38"/>
    <p:sldId id="353" r:id="rId39"/>
    <p:sldId id="354" r:id="rId40"/>
    <p:sldId id="357" r:id="rId41"/>
    <p:sldId id="355" r:id="rId42"/>
    <p:sldId id="356" r:id="rId43"/>
    <p:sldId id="358" r:id="rId44"/>
    <p:sldId id="359" r:id="rId45"/>
    <p:sldId id="360" r:id="rId46"/>
    <p:sldId id="361" r:id="rId47"/>
    <p:sldId id="362" r:id="rId48"/>
    <p:sldId id="364" r:id="rId49"/>
    <p:sldId id="363" r:id="rId50"/>
  </p:sldIdLst>
  <p:sldSz cx="12192000" cy="6858000"/>
  <p:notesSz cx="6858000" cy="9144000"/>
  <p:embeddedFontLst>
    <p:embeddedFont>
      <p:font typeface="Calibri" panose="020F0502020204030204" pitchFamily="34" charset="0"/>
      <p:regular r:id="rId52"/>
      <p:bold r:id="rId53"/>
      <p:italic r:id="rId54"/>
      <p:boldItalic r:id="rId55"/>
    </p:embeddedFont>
    <p:embeddedFont>
      <p:font typeface="Calibri Light" panose="020F0302020204030204" pitchFamily="34" charset="0"/>
      <p:regular r:id="rId56"/>
      <p:italic r:id="rId57"/>
    </p:embeddedFont>
    <p:embeddedFont>
      <p:font typeface="Cambria Math" panose="02040503050406030204" pitchFamily="18" charset="0"/>
      <p:regular r:id="rId58"/>
    </p:embeddedFont>
    <p:embeddedFont>
      <p:font typeface="Tahoma" panose="020B0604030504040204" pitchFamily="34" charset="0"/>
      <p:regular r:id="rId59"/>
      <p:bold r:id="rId60"/>
    </p:embeddedFont>
  </p:embeddedFont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D4BF99F-CC5F-4420-9465-E4CD3256E61F}" v="41" dt="2021-03-16T15:51:23.108"/>
  </p1510:revLst>
</p1510:revInfo>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Sin estilo ni cuadrícula">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E9639D4-E3E2-4D34-9284-5A2195B3D0D7}" styleName="Estilo claro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940675A-B579-460E-94D1-54222C63F5DA}" styleName="Sin estilo, cuadrícula de la tabla">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8" d="100"/>
          <a:sy n="108" d="100"/>
        </p:scale>
        <p:origin x="678"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font" Target="fonts/font4.fntdata"/><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2.fntdata"/><Relationship Id="rId58" Type="http://schemas.openxmlformats.org/officeDocument/2006/relationships/font" Target="fonts/font7.fntdata"/><Relationship Id="rId66" Type="http://schemas.microsoft.com/office/2015/10/relationships/revisionInfo" Target="revisionInfo.xml"/><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5.fntdata"/><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8.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3.fntdata"/><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6.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1.fntdata"/><Relationship Id="rId60" Type="http://schemas.openxmlformats.org/officeDocument/2006/relationships/font" Target="fonts/font9.fntdata"/><Relationship Id="rId65"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gustín Ruiz Martín" userId="42fb2f6dfcc8d877" providerId="LiveId" clId="{78E9FE5C-C09A-4688-9E30-1BBF82548974}"/>
    <pc:docChg chg="undo custSel addSld modSld">
      <pc:chgData name="Agustín Ruiz Martín" userId="42fb2f6dfcc8d877" providerId="LiveId" clId="{78E9FE5C-C09A-4688-9E30-1BBF82548974}" dt="2020-04-22T20:24:45.209" v="4376" actId="20577"/>
      <pc:docMkLst>
        <pc:docMk/>
      </pc:docMkLst>
      <pc:sldChg chg="modSp">
        <pc:chgData name="Agustín Ruiz Martín" userId="42fb2f6dfcc8d877" providerId="LiveId" clId="{78E9FE5C-C09A-4688-9E30-1BBF82548974}" dt="2020-04-18T01:13:56.710" v="4330" actId="20577"/>
        <pc:sldMkLst>
          <pc:docMk/>
          <pc:sldMk cId="3775993810" sldId="261"/>
        </pc:sldMkLst>
        <pc:spChg chg="mod">
          <ac:chgData name="Agustín Ruiz Martín" userId="42fb2f6dfcc8d877" providerId="LiveId" clId="{78E9FE5C-C09A-4688-9E30-1BBF82548974}" dt="2020-04-18T01:13:56.710" v="4330" actId="20577"/>
          <ac:spMkLst>
            <pc:docMk/>
            <pc:sldMk cId="3775993810" sldId="261"/>
            <ac:spMk id="15" creationId="{58DD4A17-C2DA-4582-917A-AD778602CBEC}"/>
          </ac:spMkLst>
        </pc:spChg>
      </pc:sldChg>
      <pc:sldChg chg="delSp delAnim">
        <pc:chgData name="Agustín Ruiz Martín" userId="42fb2f6dfcc8d877" providerId="LiveId" clId="{78E9FE5C-C09A-4688-9E30-1BBF82548974}" dt="2020-02-19T21:12:48.173" v="2345" actId="478"/>
        <pc:sldMkLst>
          <pc:docMk/>
          <pc:sldMk cId="2806527216" sldId="288"/>
        </pc:sldMkLst>
        <pc:spChg chg="del">
          <ac:chgData name="Agustín Ruiz Martín" userId="42fb2f6dfcc8d877" providerId="LiveId" clId="{78E9FE5C-C09A-4688-9E30-1BBF82548974}" dt="2020-02-19T21:12:48.173" v="2345" actId="478"/>
          <ac:spMkLst>
            <pc:docMk/>
            <pc:sldMk cId="2806527216" sldId="288"/>
            <ac:spMk id="63" creationId="{74899F73-4755-4385-98BF-36DA997C486B}"/>
          </ac:spMkLst>
        </pc:spChg>
      </pc:sldChg>
      <pc:sldChg chg="modSp">
        <pc:chgData name="Agustín Ruiz Martín" userId="42fb2f6dfcc8d877" providerId="LiveId" clId="{78E9FE5C-C09A-4688-9E30-1BBF82548974}" dt="2020-03-05T18:44:39.271" v="3323" actId="20577"/>
        <pc:sldMkLst>
          <pc:docMk/>
          <pc:sldMk cId="819603448" sldId="290"/>
        </pc:sldMkLst>
        <pc:spChg chg="mod">
          <ac:chgData name="Agustín Ruiz Martín" userId="42fb2f6dfcc8d877" providerId="LiveId" clId="{78E9FE5C-C09A-4688-9E30-1BBF82548974}" dt="2020-03-05T18:44:39.271" v="3323" actId="20577"/>
          <ac:spMkLst>
            <pc:docMk/>
            <pc:sldMk cId="819603448" sldId="290"/>
            <ac:spMk id="64" creationId="{61449C8C-F224-4696-A9E9-6938D4C707CA}"/>
          </ac:spMkLst>
        </pc:spChg>
      </pc:sldChg>
      <pc:sldChg chg="modSp">
        <pc:chgData name="Agustín Ruiz Martín" userId="42fb2f6dfcc8d877" providerId="LiveId" clId="{78E9FE5C-C09A-4688-9E30-1BBF82548974}" dt="2020-03-07T17:59:20.519" v="3346" actId="1035"/>
        <pc:sldMkLst>
          <pc:docMk/>
          <pc:sldMk cId="2786655917" sldId="291"/>
        </pc:sldMkLst>
        <pc:spChg chg="mod">
          <ac:chgData name="Agustín Ruiz Martín" userId="42fb2f6dfcc8d877" providerId="LiveId" clId="{78E9FE5C-C09A-4688-9E30-1BBF82548974}" dt="2020-03-07T17:59:20.519" v="3346" actId="1035"/>
          <ac:spMkLst>
            <pc:docMk/>
            <pc:sldMk cId="2786655917" sldId="291"/>
            <ac:spMk id="5" creationId="{ED06543E-9283-4172-9270-8C1C2F7D580E}"/>
          </ac:spMkLst>
        </pc:spChg>
      </pc:sldChg>
      <pc:sldChg chg="modSp">
        <pc:chgData name="Agustín Ruiz Martín" userId="42fb2f6dfcc8d877" providerId="LiveId" clId="{78E9FE5C-C09A-4688-9E30-1BBF82548974}" dt="2020-04-18T01:14:23.299" v="4336" actId="20577"/>
        <pc:sldMkLst>
          <pc:docMk/>
          <pc:sldMk cId="3387350055" sldId="292"/>
        </pc:sldMkLst>
        <pc:spChg chg="mod">
          <ac:chgData name="Agustín Ruiz Martín" userId="42fb2f6dfcc8d877" providerId="LiveId" clId="{78E9FE5C-C09A-4688-9E30-1BBF82548974}" dt="2020-04-18T01:14:23.299" v="4336" actId="20577"/>
          <ac:spMkLst>
            <pc:docMk/>
            <pc:sldMk cId="3387350055" sldId="292"/>
            <ac:spMk id="12" creationId="{6E4271E9-2742-4289-84A4-A0BBB3930D10}"/>
          </ac:spMkLst>
        </pc:spChg>
      </pc:sldChg>
      <pc:sldChg chg="modSp">
        <pc:chgData name="Agustín Ruiz Martín" userId="42fb2f6dfcc8d877" providerId="LiveId" clId="{78E9FE5C-C09A-4688-9E30-1BBF82548974}" dt="2020-02-23T16:48:10.618" v="2898" actId="207"/>
        <pc:sldMkLst>
          <pc:docMk/>
          <pc:sldMk cId="1496424113" sldId="327"/>
        </pc:sldMkLst>
        <pc:graphicFrameChg chg="modGraphic">
          <ac:chgData name="Agustín Ruiz Martín" userId="42fb2f6dfcc8d877" providerId="LiveId" clId="{78E9FE5C-C09A-4688-9E30-1BBF82548974}" dt="2020-02-23T16:48:10.618" v="2898" actId="207"/>
          <ac:graphicFrameMkLst>
            <pc:docMk/>
            <pc:sldMk cId="1496424113" sldId="327"/>
            <ac:graphicFrameMk id="15" creationId="{4C658CB2-5373-4084-94EF-4718C0BF7DB2}"/>
          </ac:graphicFrameMkLst>
        </pc:graphicFrameChg>
      </pc:sldChg>
      <pc:sldChg chg="modSp">
        <pc:chgData name="Agustín Ruiz Martín" userId="42fb2f6dfcc8d877" providerId="LiveId" clId="{78E9FE5C-C09A-4688-9E30-1BBF82548974}" dt="2020-03-05T18:46:27.533" v="3324" actId="207"/>
        <pc:sldMkLst>
          <pc:docMk/>
          <pc:sldMk cId="2820515910" sldId="329"/>
        </pc:sldMkLst>
        <pc:graphicFrameChg chg="modGraphic">
          <ac:chgData name="Agustín Ruiz Martín" userId="42fb2f6dfcc8d877" providerId="LiveId" clId="{78E9FE5C-C09A-4688-9E30-1BBF82548974}" dt="2020-03-05T18:46:27.533" v="3324" actId="207"/>
          <ac:graphicFrameMkLst>
            <pc:docMk/>
            <pc:sldMk cId="2820515910" sldId="329"/>
            <ac:graphicFrameMk id="13" creationId="{AB6C86CA-6F1D-4A46-8509-FE4F3F84FD6B}"/>
          </ac:graphicFrameMkLst>
        </pc:graphicFrameChg>
      </pc:sldChg>
      <pc:sldChg chg="modSp">
        <pc:chgData name="Agustín Ruiz Martín" userId="42fb2f6dfcc8d877" providerId="LiveId" clId="{78E9FE5C-C09A-4688-9E30-1BBF82548974}" dt="2020-04-18T01:14:53.526" v="4342" actId="20577"/>
        <pc:sldMkLst>
          <pc:docMk/>
          <pc:sldMk cId="1010297059" sldId="335"/>
        </pc:sldMkLst>
        <pc:spChg chg="mod">
          <ac:chgData name="Agustín Ruiz Martín" userId="42fb2f6dfcc8d877" providerId="LiveId" clId="{78E9FE5C-C09A-4688-9E30-1BBF82548974}" dt="2020-04-18T01:14:53.526" v="4342" actId="20577"/>
          <ac:spMkLst>
            <pc:docMk/>
            <pc:sldMk cId="1010297059" sldId="335"/>
            <ac:spMk id="12" creationId="{D2DBD2C6-8CBB-4490-BDED-3AE5B3D839D2}"/>
          </ac:spMkLst>
        </pc:spChg>
      </pc:sldChg>
      <pc:sldChg chg="modSp">
        <pc:chgData name="Agustín Ruiz Martín" userId="42fb2f6dfcc8d877" providerId="LiveId" clId="{78E9FE5C-C09A-4688-9E30-1BBF82548974}" dt="2020-03-07T20:36:50.659" v="3488" actId="113"/>
        <pc:sldMkLst>
          <pc:docMk/>
          <pc:sldMk cId="1290183413" sldId="343"/>
        </pc:sldMkLst>
        <pc:spChg chg="mod">
          <ac:chgData name="Agustín Ruiz Martín" userId="42fb2f6dfcc8d877" providerId="LiveId" clId="{78E9FE5C-C09A-4688-9E30-1BBF82548974}" dt="2020-03-07T20:36:50.659" v="3488" actId="113"/>
          <ac:spMkLst>
            <pc:docMk/>
            <pc:sldMk cId="1290183413" sldId="343"/>
            <ac:spMk id="2" creationId="{2977E71C-DFAF-40AC-822B-0C0C22510A2B}"/>
          </ac:spMkLst>
        </pc:spChg>
        <pc:spChg chg="mod">
          <ac:chgData name="Agustín Ruiz Martín" userId="42fb2f6dfcc8d877" providerId="LiveId" clId="{78E9FE5C-C09A-4688-9E30-1BBF82548974}" dt="2020-03-07T20:35:57.718" v="3486" actId="1076"/>
          <ac:spMkLst>
            <pc:docMk/>
            <pc:sldMk cId="1290183413" sldId="343"/>
            <ac:spMk id="6" creationId="{F2BC5853-8FE4-4995-81A2-0008E5EFE28A}"/>
          </ac:spMkLst>
        </pc:spChg>
        <pc:spChg chg="mod">
          <ac:chgData name="Agustín Ruiz Martín" userId="42fb2f6dfcc8d877" providerId="LiveId" clId="{78E9FE5C-C09A-4688-9E30-1BBF82548974}" dt="2020-03-07T20:35:42.953" v="3485" actId="1035"/>
          <ac:spMkLst>
            <pc:docMk/>
            <pc:sldMk cId="1290183413" sldId="343"/>
            <ac:spMk id="12" creationId="{B564ADF0-B3DF-4AA5-990A-19CD32E9AB8D}"/>
          </ac:spMkLst>
        </pc:spChg>
      </pc:sldChg>
      <pc:sldChg chg="modSp">
        <pc:chgData name="Agustín Ruiz Martín" userId="42fb2f6dfcc8d877" providerId="LiveId" clId="{78E9FE5C-C09A-4688-9E30-1BBF82548974}" dt="2020-03-07T20:38:39.948" v="3496" actId="14861"/>
        <pc:sldMkLst>
          <pc:docMk/>
          <pc:sldMk cId="2904375241" sldId="344"/>
        </pc:sldMkLst>
        <pc:spChg chg="mod">
          <ac:chgData name="Agustín Ruiz Martín" userId="42fb2f6dfcc8d877" providerId="LiveId" clId="{78E9FE5C-C09A-4688-9E30-1BBF82548974}" dt="2020-03-07T20:38:03.027" v="3494" actId="114"/>
          <ac:spMkLst>
            <pc:docMk/>
            <pc:sldMk cId="2904375241" sldId="344"/>
            <ac:spMk id="17" creationId="{1F989C2F-1DBA-4E09-A47A-54C7B3E0FDF2}"/>
          </ac:spMkLst>
        </pc:spChg>
        <pc:spChg chg="mod">
          <ac:chgData name="Agustín Ruiz Martín" userId="42fb2f6dfcc8d877" providerId="LiveId" clId="{78E9FE5C-C09A-4688-9E30-1BBF82548974}" dt="2020-03-07T20:37:59.622" v="3493" actId="114"/>
          <ac:spMkLst>
            <pc:docMk/>
            <pc:sldMk cId="2904375241" sldId="344"/>
            <ac:spMk id="20" creationId="{640A9F1F-7BBE-4A04-809B-24FFEEE8F308}"/>
          </ac:spMkLst>
        </pc:spChg>
        <pc:spChg chg="mod">
          <ac:chgData name="Agustín Ruiz Martín" userId="42fb2f6dfcc8d877" providerId="LiveId" clId="{78E9FE5C-C09A-4688-9E30-1BBF82548974}" dt="2020-03-07T20:38:11.730" v="3495" actId="14861"/>
          <ac:spMkLst>
            <pc:docMk/>
            <pc:sldMk cId="2904375241" sldId="344"/>
            <ac:spMk id="21" creationId="{3DE78529-D01D-4C95-85BA-BB0C925B2ADE}"/>
          </ac:spMkLst>
        </pc:spChg>
        <pc:spChg chg="mod">
          <ac:chgData name="Agustín Ruiz Martín" userId="42fb2f6dfcc8d877" providerId="LiveId" clId="{78E9FE5C-C09A-4688-9E30-1BBF82548974}" dt="2020-03-07T20:37:54.326" v="3492" actId="114"/>
          <ac:spMkLst>
            <pc:docMk/>
            <pc:sldMk cId="2904375241" sldId="344"/>
            <ac:spMk id="24" creationId="{56FA587A-7301-4CD9-B613-DAE0D1E6CFB3}"/>
          </ac:spMkLst>
        </pc:spChg>
        <pc:spChg chg="mod">
          <ac:chgData name="Agustín Ruiz Martín" userId="42fb2f6dfcc8d877" providerId="LiveId" clId="{78E9FE5C-C09A-4688-9E30-1BBF82548974}" dt="2020-03-07T20:38:39.948" v="3496" actId="14861"/>
          <ac:spMkLst>
            <pc:docMk/>
            <pc:sldMk cId="2904375241" sldId="344"/>
            <ac:spMk id="25" creationId="{2586E8C7-FFCE-468C-9AB2-4E23104CEE49}"/>
          </ac:spMkLst>
        </pc:spChg>
      </pc:sldChg>
      <pc:sldChg chg="modSp">
        <pc:chgData name="Agustín Ruiz Martín" userId="42fb2f6dfcc8d877" providerId="LiveId" clId="{78E9FE5C-C09A-4688-9E30-1BBF82548974}" dt="2020-03-07T20:39:47.236" v="3517" actId="20577"/>
        <pc:sldMkLst>
          <pc:docMk/>
          <pc:sldMk cId="2778432041" sldId="346"/>
        </pc:sldMkLst>
        <pc:spChg chg="mod">
          <ac:chgData name="Agustín Ruiz Martín" userId="42fb2f6dfcc8d877" providerId="LiveId" clId="{78E9FE5C-C09A-4688-9E30-1BBF82548974}" dt="2020-03-07T20:39:15.290" v="3502" actId="1035"/>
          <ac:spMkLst>
            <pc:docMk/>
            <pc:sldMk cId="2778432041" sldId="346"/>
            <ac:spMk id="4" creationId="{B4321CBD-7CF0-48CF-A084-76B8CC2A91F7}"/>
          </ac:spMkLst>
        </pc:spChg>
        <pc:spChg chg="mod">
          <ac:chgData name="Agustín Ruiz Martín" userId="42fb2f6dfcc8d877" providerId="LiveId" clId="{78E9FE5C-C09A-4688-9E30-1BBF82548974}" dt="2020-03-07T20:39:07.620" v="3500" actId="1036"/>
          <ac:spMkLst>
            <pc:docMk/>
            <pc:sldMk cId="2778432041" sldId="346"/>
            <ac:spMk id="6" creationId="{6CC3B168-EDFB-4269-B589-196F3EFDF56F}"/>
          </ac:spMkLst>
        </pc:spChg>
        <pc:spChg chg="mod">
          <ac:chgData name="Agustín Ruiz Martín" userId="42fb2f6dfcc8d877" providerId="LiveId" clId="{78E9FE5C-C09A-4688-9E30-1BBF82548974}" dt="2020-03-07T20:39:47.236" v="3517" actId="20577"/>
          <ac:spMkLst>
            <pc:docMk/>
            <pc:sldMk cId="2778432041" sldId="346"/>
            <ac:spMk id="7" creationId="{9047FEE8-0522-4620-ABBD-7F7ECF4FF8DB}"/>
          </ac:spMkLst>
        </pc:spChg>
        <pc:spChg chg="mod">
          <ac:chgData name="Agustín Ruiz Martín" userId="42fb2f6dfcc8d877" providerId="LiveId" clId="{78E9FE5C-C09A-4688-9E30-1BBF82548974}" dt="2020-03-07T20:39:32.474" v="3505" actId="20577"/>
          <ac:spMkLst>
            <pc:docMk/>
            <pc:sldMk cId="2778432041" sldId="346"/>
            <ac:spMk id="8" creationId="{497E7E6E-A413-4F71-98BD-DA35CA1555EB}"/>
          </ac:spMkLst>
        </pc:spChg>
        <pc:picChg chg="mod">
          <ac:chgData name="Agustín Ruiz Martín" userId="42fb2f6dfcc8d877" providerId="LiveId" clId="{78E9FE5C-C09A-4688-9E30-1BBF82548974}" dt="2020-03-07T18:01:54.252" v="3371" actId="1036"/>
          <ac:picMkLst>
            <pc:docMk/>
            <pc:sldMk cId="2778432041" sldId="346"/>
            <ac:picMk id="35" creationId="{D5DDB77A-C5F1-4273-BE02-03A74D497E94}"/>
          </ac:picMkLst>
        </pc:picChg>
      </pc:sldChg>
      <pc:sldChg chg="addSp modSp">
        <pc:chgData name="Agustín Ruiz Martín" userId="42fb2f6dfcc8d877" providerId="LiveId" clId="{78E9FE5C-C09A-4688-9E30-1BBF82548974}" dt="2020-03-16T21:11:36.948" v="4324" actId="20577"/>
        <pc:sldMkLst>
          <pc:docMk/>
          <pc:sldMk cId="2550060868" sldId="349"/>
        </pc:sldMkLst>
        <pc:spChg chg="mod">
          <ac:chgData name="Agustín Ruiz Martín" userId="42fb2f6dfcc8d877" providerId="LiveId" clId="{78E9FE5C-C09A-4688-9E30-1BBF82548974}" dt="2020-03-07T20:41:50.144" v="3518" actId="20577"/>
          <ac:spMkLst>
            <pc:docMk/>
            <pc:sldMk cId="2550060868" sldId="349"/>
            <ac:spMk id="6" creationId="{C27CA7C5-E88D-4374-B43A-16D3A986F136}"/>
          </ac:spMkLst>
        </pc:spChg>
        <pc:spChg chg="mod">
          <ac:chgData name="Agustín Ruiz Martín" userId="42fb2f6dfcc8d877" providerId="LiveId" clId="{78E9FE5C-C09A-4688-9E30-1BBF82548974}" dt="2020-03-07T20:41:58.851" v="3520" actId="20577"/>
          <ac:spMkLst>
            <pc:docMk/>
            <pc:sldMk cId="2550060868" sldId="349"/>
            <ac:spMk id="8" creationId="{E6D822E6-28C2-43A4-8A13-4740F23C75D8}"/>
          </ac:spMkLst>
        </pc:spChg>
        <pc:spChg chg="mod">
          <ac:chgData name="Agustín Ruiz Martín" userId="42fb2f6dfcc8d877" providerId="LiveId" clId="{78E9FE5C-C09A-4688-9E30-1BBF82548974}" dt="2020-03-07T20:42:28.737" v="3528" actId="20577"/>
          <ac:spMkLst>
            <pc:docMk/>
            <pc:sldMk cId="2550060868" sldId="349"/>
            <ac:spMk id="11" creationId="{E7D92293-9F48-4274-90C4-F30D4661D92D}"/>
          </ac:spMkLst>
        </pc:spChg>
        <pc:spChg chg="mod">
          <ac:chgData name="Agustín Ruiz Martín" userId="42fb2f6dfcc8d877" providerId="LiveId" clId="{78E9FE5C-C09A-4688-9E30-1BBF82548974}" dt="2020-03-07T20:42:16.949" v="3524" actId="20577"/>
          <ac:spMkLst>
            <pc:docMk/>
            <pc:sldMk cId="2550060868" sldId="349"/>
            <ac:spMk id="13" creationId="{2569E803-2C03-454D-BA11-22AFF5F4C017}"/>
          </ac:spMkLst>
        </pc:spChg>
        <pc:spChg chg="mod">
          <ac:chgData name="Agustín Ruiz Martín" userId="42fb2f6dfcc8d877" providerId="LiveId" clId="{78E9FE5C-C09A-4688-9E30-1BBF82548974}" dt="2020-03-05T21:48:50.928" v="3336" actId="1037"/>
          <ac:spMkLst>
            <pc:docMk/>
            <pc:sldMk cId="2550060868" sldId="349"/>
            <ac:spMk id="22" creationId="{2AEF757F-4E9C-4A89-A76D-C276337CB8A8}"/>
          </ac:spMkLst>
        </pc:spChg>
        <pc:spChg chg="mod">
          <ac:chgData name="Agustín Ruiz Martín" userId="42fb2f6dfcc8d877" providerId="LiveId" clId="{78E9FE5C-C09A-4688-9E30-1BBF82548974}" dt="2020-03-05T21:48:59.511" v="3337" actId="1036"/>
          <ac:spMkLst>
            <pc:docMk/>
            <pc:sldMk cId="2550060868" sldId="349"/>
            <ac:spMk id="23" creationId="{7C24B85E-D023-4AA1-B869-3A1FF1957F01}"/>
          </ac:spMkLst>
        </pc:spChg>
        <pc:spChg chg="mod">
          <ac:chgData name="Agustín Ruiz Martín" userId="42fb2f6dfcc8d877" providerId="LiveId" clId="{78E9FE5C-C09A-4688-9E30-1BBF82548974}" dt="2020-03-09T21:24:08.622" v="3800" actId="20577"/>
          <ac:spMkLst>
            <pc:docMk/>
            <pc:sldMk cId="2550060868" sldId="349"/>
            <ac:spMk id="24" creationId="{D9DC2F51-AA6B-4898-8C46-C19F60C69492}"/>
          </ac:spMkLst>
        </pc:spChg>
        <pc:spChg chg="mod">
          <ac:chgData name="Agustín Ruiz Martín" userId="42fb2f6dfcc8d877" providerId="LiveId" clId="{78E9FE5C-C09A-4688-9E30-1BBF82548974}" dt="2020-03-09T21:36:25.918" v="4315" actId="1036"/>
          <ac:spMkLst>
            <pc:docMk/>
            <pc:sldMk cId="2550060868" sldId="349"/>
            <ac:spMk id="25" creationId="{B176DFD3-8A9F-4FD1-AE21-A75E388AEA3F}"/>
          </ac:spMkLst>
        </pc:spChg>
        <pc:spChg chg="add mod">
          <ac:chgData name="Agustín Ruiz Martín" userId="42fb2f6dfcc8d877" providerId="LiveId" clId="{78E9FE5C-C09A-4688-9E30-1BBF82548974}" dt="2020-03-16T21:11:36.948" v="4324" actId="20577"/>
          <ac:spMkLst>
            <pc:docMk/>
            <pc:sldMk cId="2550060868" sldId="349"/>
            <ac:spMk id="26" creationId="{3A2EE69A-8BFD-4B3B-8F1A-B29EC72D37E2}"/>
          </ac:spMkLst>
        </pc:spChg>
      </pc:sldChg>
      <pc:sldChg chg="modSp">
        <pc:chgData name="Agustín Ruiz Martín" userId="42fb2f6dfcc8d877" providerId="LiveId" clId="{78E9FE5C-C09A-4688-9E30-1BBF82548974}" dt="2020-04-18T01:15:19.974" v="4348" actId="20577"/>
        <pc:sldMkLst>
          <pc:docMk/>
          <pc:sldMk cId="1872861411" sldId="350"/>
        </pc:sldMkLst>
        <pc:spChg chg="mod">
          <ac:chgData name="Agustín Ruiz Martín" userId="42fb2f6dfcc8d877" providerId="LiveId" clId="{78E9FE5C-C09A-4688-9E30-1BBF82548974}" dt="2020-04-18T01:15:19.974" v="4348" actId="20577"/>
          <ac:spMkLst>
            <pc:docMk/>
            <pc:sldMk cId="1872861411" sldId="350"/>
            <ac:spMk id="12" creationId="{7751C0DC-83D6-4705-83C1-CBA66AE375C1}"/>
          </ac:spMkLst>
        </pc:spChg>
      </pc:sldChg>
      <pc:sldChg chg="addSp delSp modSp">
        <pc:chgData name="Agustín Ruiz Martín" userId="42fb2f6dfcc8d877" providerId="LiveId" clId="{78E9FE5C-C09A-4688-9E30-1BBF82548974}" dt="2020-03-07T20:43:52.658" v="3529" actId="1035"/>
        <pc:sldMkLst>
          <pc:docMk/>
          <pc:sldMk cId="1194202706" sldId="351"/>
        </pc:sldMkLst>
        <pc:spChg chg="mod">
          <ac:chgData name="Agustín Ruiz Martín" userId="42fb2f6dfcc8d877" providerId="LiveId" clId="{78E9FE5C-C09A-4688-9E30-1BBF82548974}" dt="2020-02-21T17:03:43.892" v="2750" actId="20577"/>
          <ac:spMkLst>
            <pc:docMk/>
            <pc:sldMk cId="1194202706" sldId="351"/>
            <ac:spMk id="6" creationId="{8E854366-201E-43A1-9FDA-62010B553481}"/>
          </ac:spMkLst>
        </pc:spChg>
        <pc:spChg chg="add del">
          <ac:chgData name="Agustín Ruiz Martín" userId="42fb2f6dfcc8d877" providerId="LiveId" clId="{78E9FE5C-C09A-4688-9E30-1BBF82548974}" dt="2020-02-21T17:00:08.378" v="2712"/>
          <ac:spMkLst>
            <pc:docMk/>
            <pc:sldMk cId="1194202706" sldId="351"/>
            <ac:spMk id="8" creationId="{EA46AF97-8A2C-458E-9CEF-BA89F4CFC118}"/>
          </ac:spMkLst>
        </pc:spChg>
        <pc:spChg chg="mod">
          <ac:chgData name="Agustín Ruiz Martín" userId="42fb2f6dfcc8d877" providerId="LiveId" clId="{78E9FE5C-C09A-4688-9E30-1BBF82548974}" dt="2020-03-07T18:03:52.697" v="3376" actId="1035"/>
          <ac:spMkLst>
            <pc:docMk/>
            <pc:sldMk cId="1194202706" sldId="351"/>
            <ac:spMk id="10" creationId="{CBA3DA4E-BE45-4C76-AEC3-5F6DB06DF592}"/>
          </ac:spMkLst>
        </pc:spChg>
        <pc:graphicFrameChg chg="mod">
          <ac:chgData name="Agustín Ruiz Martín" userId="42fb2f6dfcc8d877" providerId="LiveId" clId="{78E9FE5C-C09A-4688-9E30-1BBF82548974}" dt="2020-03-07T20:43:52.658" v="3529" actId="1035"/>
          <ac:graphicFrameMkLst>
            <pc:docMk/>
            <pc:sldMk cId="1194202706" sldId="351"/>
            <ac:graphicFrameMk id="9" creationId="{FF7426BC-AA10-4A06-9E1A-3A0742F999B8}"/>
          </ac:graphicFrameMkLst>
        </pc:graphicFrameChg>
      </pc:sldChg>
      <pc:sldChg chg="addSp delSp modSp">
        <pc:chgData name="Agustín Ruiz Martín" userId="42fb2f6dfcc8d877" providerId="LiveId" clId="{78E9FE5C-C09A-4688-9E30-1BBF82548974}" dt="2020-03-01T15:00:40.196" v="3174" actId="20577"/>
        <pc:sldMkLst>
          <pc:docMk/>
          <pc:sldMk cId="1730400789" sldId="354"/>
        </pc:sldMkLst>
        <pc:spChg chg="mod">
          <ac:chgData name="Agustín Ruiz Martín" userId="42fb2f6dfcc8d877" providerId="LiveId" clId="{78E9FE5C-C09A-4688-9E30-1BBF82548974}" dt="2020-03-01T15:00:40.196" v="3174" actId="20577"/>
          <ac:spMkLst>
            <pc:docMk/>
            <pc:sldMk cId="1730400789" sldId="354"/>
            <ac:spMk id="6" creationId="{25527CD1-1244-4666-8F34-23D1818DC129}"/>
          </ac:spMkLst>
        </pc:spChg>
        <pc:spChg chg="del mod">
          <ac:chgData name="Agustín Ruiz Martín" userId="42fb2f6dfcc8d877" providerId="LiveId" clId="{78E9FE5C-C09A-4688-9E30-1BBF82548974}" dt="2020-02-21T16:10:56.934" v="2643" actId="478"/>
          <ac:spMkLst>
            <pc:docMk/>
            <pc:sldMk cId="1730400789" sldId="354"/>
            <ac:spMk id="7" creationId="{C1E1382E-5A4B-4945-976E-E988FF673F84}"/>
          </ac:spMkLst>
        </pc:spChg>
        <pc:spChg chg="mod">
          <ac:chgData name="Agustín Ruiz Martín" userId="42fb2f6dfcc8d877" providerId="LiveId" clId="{78E9FE5C-C09A-4688-9E30-1BBF82548974}" dt="2020-03-01T14:50:27.974" v="2966" actId="20577"/>
          <ac:spMkLst>
            <pc:docMk/>
            <pc:sldMk cId="1730400789" sldId="354"/>
            <ac:spMk id="9" creationId="{71AF085E-9329-4640-A061-22E3C7A7BBAD}"/>
          </ac:spMkLst>
        </pc:spChg>
        <pc:spChg chg="add mod">
          <ac:chgData name="Agustín Ruiz Martín" userId="42fb2f6dfcc8d877" providerId="LiveId" clId="{78E9FE5C-C09A-4688-9E30-1BBF82548974}" dt="2020-02-21T17:34:14.654" v="2895" actId="1036"/>
          <ac:spMkLst>
            <pc:docMk/>
            <pc:sldMk cId="1730400789" sldId="354"/>
            <ac:spMk id="11" creationId="{380113F7-0DBB-4204-8CBD-2D8C1DDC950D}"/>
          </ac:spMkLst>
        </pc:spChg>
        <pc:spChg chg="add mod">
          <ac:chgData name="Agustín Ruiz Martín" userId="42fb2f6dfcc8d877" providerId="LiveId" clId="{78E9FE5C-C09A-4688-9E30-1BBF82548974}" dt="2020-02-21T17:34:14.654" v="2895" actId="1036"/>
          <ac:spMkLst>
            <pc:docMk/>
            <pc:sldMk cId="1730400789" sldId="354"/>
            <ac:spMk id="12" creationId="{380113F7-0DBB-4204-8CBD-2D8C1DDC950D}"/>
          </ac:spMkLst>
        </pc:spChg>
        <pc:picChg chg="add mod">
          <ac:chgData name="Agustín Ruiz Martín" userId="42fb2f6dfcc8d877" providerId="LiveId" clId="{78E9FE5C-C09A-4688-9E30-1BBF82548974}" dt="2020-02-21T17:34:14.654" v="2895" actId="1036"/>
          <ac:picMkLst>
            <pc:docMk/>
            <pc:sldMk cId="1730400789" sldId="354"/>
            <ac:picMk id="8" creationId="{CB4D07BE-1E27-4FE3-8595-80970DDF1F19}"/>
          </ac:picMkLst>
        </pc:picChg>
        <pc:picChg chg="add mod">
          <ac:chgData name="Agustín Ruiz Martín" userId="42fb2f6dfcc8d877" providerId="LiveId" clId="{78E9FE5C-C09A-4688-9E30-1BBF82548974}" dt="2020-02-21T17:34:14.654" v="2895" actId="1036"/>
          <ac:picMkLst>
            <pc:docMk/>
            <pc:sldMk cId="1730400789" sldId="354"/>
            <ac:picMk id="10" creationId="{2CCBCD59-B5A7-4A06-8A5F-E5CEE4030C4C}"/>
          </ac:picMkLst>
        </pc:picChg>
      </pc:sldChg>
      <pc:sldChg chg="addSp modSp">
        <pc:chgData name="Agustín Ruiz Martín" userId="42fb2f6dfcc8d877" providerId="LiveId" clId="{78E9FE5C-C09A-4688-9E30-1BBF82548974}" dt="2020-03-07T20:47:38.866" v="3541" actId="1036"/>
        <pc:sldMkLst>
          <pc:docMk/>
          <pc:sldMk cId="3604590659" sldId="355"/>
        </pc:sldMkLst>
        <pc:spChg chg="mod">
          <ac:chgData name="Agustín Ruiz Martín" userId="42fb2f6dfcc8d877" providerId="LiveId" clId="{78E9FE5C-C09A-4688-9E30-1BBF82548974}" dt="2020-03-07T20:47:38.866" v="3541" actId="1036"/>
          <ac:spMkLst>
            <pc:docMk/>
            <pc:sldMk cId="3604590659" sldId="355"/>
            <ac:spMk id="6" creationId="{5FD3A38D-67FE-4A46-83F5-649278DB0563}"/>
          </ac:spMkLst>
        </pc:spChg>
        <pc:picChg chg="add mod">
          <ac:chgData name="Agustín Ruiz Martín" userId="42fb2f6dfcc8d877" providerId="LiveId" clId="{78E9FE5C-C09A-4688-9E30-1BBF82548974}" dt="2020-03-07T20:47:38.866" v="3541" actId="1036"/>
          <ac:picMkLst>
            <pc:docMk/>
            <pc:sldMk cId="3604590659" sldId="355"/>
            <ac:picMk id="7" creationId="{7E694E5A-D333-40A3-9B93-D8030D98D0C4}"/>
          </ac:picMkLst>
        </pc:picChg>
      </pc:sldChg>
      <pc:sldChg chg="addSp modSp modAnim">
        <pc:chgData name="Agustín Ruiz Martín" userId="42fb2f6dfcc8d877" providerId="LiveId" clId="{78E9FE5C-C09A-4688-9E30-1BBF82548974}" dt="2020-03-12T17:35:25.460" v="4323" actId="20577"/>
        <pc:sldMkLst>
          <pc:docMk/>
          <pc:sldMk cId="3677862938" sldId="357"/>
        </pc:sldMkLst>
        <pc:spChg chg="mod">
          <ac:chgData name="Agustín Ruiz Martín" userId="42fb2f6dfcc8d877" providerId="LiveId" clId="{78E9FE5C-C09A-4688-9E30-1BBF82548974}" dt="2020-02-21T16:12:56.151" v="2705" actId="1037"/>
          <ac:spMkLst>
            <pc:docMk/>
            <pc:sldMk cId="3677862938" sldId="357"/>
            <ac:spMk id="7" creationId="{A84AEAEB-D635-46F5-A4F3-46C3E427BBD0}"/>
          </ac:spMkLst>
        </pc:spChg>
        <pc:spChg chg="add mod">
          <ac:chgData name="Agustín Ruiz Martín" userId="42fb2f6dfcc8d877" providerId="LiveId" clId="{78E9FE5C-C09A-4688-9E30-1BBF82548974}" dt="2020-02-23T11:05:40.738" v="2897" actId="114"/>
          <ac:spMkLst>
            <pc:docMk/>
            <pc:sldMk cId="3677862938" sldId="357"/>
            <ac:spMk id="8" creationId="{1D868A19-48EC-4058-A08A-6715B5C9CCF3}"/>
          </ac:spMkLst>
        </pc:spChg>
        <pc:spChg chg="add mod">
          <ac:chgData name="Agustín Ruiz Martín" userId="42fb2f6dfcc8d877" providerId="LiveId" clId="{78E9FE5C-C09A-4688-9E30-1BBF82548974}" dt="2020-03-12T17:35:25.460" v="4323" actId="20577"/>
          <ac:spMkLst>
            <pc:docMk/>
            <pc:sldMk cId="3677862938" sldId="357"/>
            <ac:spMk id="9" creationId="{070D98C0-9780-4349-9B5D-DB3A5C26DE49}"/>
          </ac:spMkLst>
        </pc:spChg>
        <pc:graphicFrameChg chg="mod">
          <ac:chgData name="Agustín Ruiz Martín" userId="42fb2f6dfcc8d877" providerId="LiveId" clId="{78E9FE5C-C09A-4688-9E30-1BBF82548974}" dt="2020-02-21T16:12:52.621" v="2703" actId="1038"/>
          <ac:graphicFrameMkLst>
            <pc:docMk/>
            <pc:sldMk cId="3677862938" sldId="357"/>
            <ac:graphicFrameMk id="2" creationId="{B9B41CDD-8240-4C1E-8221-0D45F35266E4}"/>
          </ac:graphicFrameMkLst>
        </pc:graphicFrameChg>
      </pc:sldChg>
      <pc:sldChg chg="modNotesTx">
        <pc:chgData name="Agustín Ruiz Martín" userId="42fb2f6dfcc8d877" providerId="LiveId" clId="{78E9FE5C-C09A-4688-9E30-1BBF82548974}" dt="2020-04-22T20:24:45.209" v="4376" actId="20577"/>
        <pc:sldMkLst>
          <pc:docMk/>
          <pc:sldMk cId="3196068567" sldId="358"/>
        </pc:sldMkLst>
      </pc:sldChg>
      <pc:sldChg chg="modSp">
        <pc:chgData name="Agustín Ruiz Martín" userId="42fb2f6dfcc8d877" providerId="LiveId" clId="{78E9FE5C-C09A-4688-9E30-1BBF82548974}" dt="2020-03-07T20:51:31.643" v="3626" actId="1036"/>
        <pc:sldMkLst>
          <pc:docMk/>
          <pc:sldMk cId="1769809315" sldId="359"/>
        </pc:sldMkLst>
        <pc:spChg chg="mod">
          <ac:chgData name="Agustín Ruiz Martín" userId="42fb2f6dfcc8d877" providerId="LiveId" clId="{78E9FE5C-C09A-4688-9E30-1BBF82548974}" dt="2020-03-07T20:51:31.643" v="3626" actId="1036"/>
          <ac:spMkLst>
            <pc:docMk/>
            <pc:sldMk cId="1769809315" sldId="359"/>
            <ac:spMk id="11" creationId="{E199B03B-5EF0-46CD-85FB-6BA6E118F038}"/>
          </ac:spMkLst>
        </pc:spChg>
        <pc:spChg chg="mod">
          <ac:chgData name="Agustín Ruiz Martín" userId="42fb2f6dfcc8d877" providerId="LiveId" clId="{78E9FE5C-C09A-4688-9E30-1BBF82548974}" dt="2020-03-07T20:51:31.643" v="3626" actId="1036"/>
          <ac:spMkLst>
            <pc:docMk/>
            <pc:sldMk cId="1769809315" sldId="359"/>
            <ac:spMk id="12" creationId="{4F11DDC1-C211-41EE-87F9-7B834731A925}"/>
          </ac:spMkLst>
        </pc:spChg>
        <pc:spChg chg="mod">
          <ac:chgData name="Agustín Ruiz Martín" userId="42fb2f6dfcc8d877" providerId="LiveId" clId="{78E9FE5C-C09A-4688-9E30-1BBF82548974}" dt="2020-02-11T22:12:48.537" v="931" actId="1036"/>
          <ac:spMkLst>
            <pc:docMk/>
            <pc:sldMk cId="1769809315" sldId="359"/>
            <ac:spMk id="13" creationId="{9DE41DAF-8ABD-45A5-924C-FBC86893377F}"/>
          </ac:spMkLst>
        </pc:spChg>
      </pc:sldChg>
      <pc:sldChg chg="addSp delSp modSp">
        <pc:chgData name="Agustín Ruiz Martín" userId="42fb2f6dfcc8d877" providerId="LiveId" clId="{78E9FE5C-C09A-4688-9E30-1BBF82548974}" dt="2020-02-21T17:06:36.843" v="2786" actId="1076"/>
        <pc:sldMkLst>
          <pc:docMk/>
          <pc:sldMk cId="628486281" sldId="360"/>
        </pc:sldMkLst>
        <pc:spChg chg="add del mod">
          <ac:chgData name="Agustín Ruiz Martín" userId="42fb2f6dfcc8d877" providerId="LiveId" clId="{78E9FE5C-C09A-4688-9E30-1BBF82548974}" dt="2020-02-21T17:06:03.690" v="2756" actId="478"/>
          <ac:spMkLst>
            <pc:docMk/>
            <pc:sldMk cId="628486281" sldId="360"/>
            <ac:spMk id="7" creationId="{3F14A553-7C9D-4C0B-A281-445853EC0B1C}"/>
          </ac:spMkLst>
        </pc:spChg>
        <pc:graphicFrameChg chg="mod">
          <ac:chgData name="Agustín Ruiz Martín" userId="42fb2f6dfcc8d877" providerId="LiveId" clId="{78E9FE5C-C09A-4688-9E30-1BBF82548974}" dt="2020-02-21T17:06:36.843" v="2786" actId="1076"/>
          <ac:graphicFrameMkLst>
            <pc:docMk/>
            <pc:sldMk cId="628486281" sldId="360"/>
            <ac:graphicFrameMk id="6" creationId="{8598404D-AB68-4D75-953B-1479E5258BB7}"/>
          </ac:graphicFrameMkLst>
        </pc:graphicFrameChg>
      </pc:sldChg>
      <pc:sldChg chg="addSp delSp modSp">
        <pc:chgData name="Agustín Ruiz Martín" userId="42fb2f6dfcc8d877" providerId="LiveId" clId="{78E9FE5C-C09A-4688-9E30-1BBF82548974}" dt="2020-02-21T17:26:15.181" v="2877" actId="1036"/>
        <pc:sldMkLst>
          <pc:docMk/>
          <pc:sldMk cId="2013118059" sldId="361"/>
        </pc:sldMkLst>
        <pc:spChg chg="mod">
          <ac:chgData name="Agustín Ruiz Martín" userId="42fb2f6dfcc8d877" providerId="LiveId" clId="{78E9FE5C-C09A-4688-9E30-1BBF82548974}" dt="2020-02-21T17:26:15.181" v="2877" actId="1036"/>
          <ac:spMkLst>
            <pc:docMk/>
            <pc:sldMk cId="2013118059" sldId="361"/>
            <ac:spMk id="15" creationId="{0CF2541D-B078-4888-83D7-50D547CA9F7A}"/>
          </ac:spMkLst>
        </pc:spChg>
        <pc:spChg chg="mod">
          <ac:chgData name="Agustín Ruiz Martín" userId="42fb2f6dfcc8d877" providerId="LiveId" clId="{78E9FE5C-C09A-4688-9E30-1BBF82548974}" dt="2020-02-14T16:16:00.100" v="2312" actId="20577"/>
          <ac:spMkLst>
            <pc:docMk/>
            <pc:sldMk cId="2013118059" sldId="361"/>
            <ac:spMk id="24" creationId="{EFDFEB07-2BB9-42F8-B8A8-7D64B2258F02}"/>
          </ac:spMkLst>
        </pc:spChg>
        <pc:spChg chg="add del mod">
          <ac:chgData name="Agustín Ruiz Martín" userId="42fb2f6dfcc8d877" providerId="LiveId" clId="{78E9FE5C-C09A-4688-9E30-1BBF82548974}" dt="2020-02-21T17:24:51.252" v="2788" actId="478"/>
          <ac:spMkLst>
            <pc:docMk/>
            <pc:sldMk cId="2013118059" sldId="361"/>
            <ac:spMk id="33" creationId="{60108160-F96C-4A7D-934F-BB897936B4AA}"/>
          </ac:spMkLst>
        </pc:spChg>
        <pc:spChg chg="mod">
          <ac:chgData name="Agustín Ruiz Martín" userId="42fb2f6dfcc8d877" providerId="LiveId" clId="{78E9FE5C-C09A-4688-9E30-1BBF82548974}" dt="2020-02-13T17:35:42.777" v="1664" actId="20577"/>
          <ac:spMkLst>
            <pc:docMk/>
            <pc:sldMk cId="2013118059" sldId="361"/>
            <ac:spMk id="47" creationId="{C4D91F0B-0AFA-4549-BD8D-7F8B9333DEBB}"/>
          </ac:spMkLst>
        </pc:spChg>
        <pc:grpChg chg="mod">
          <ac:chgData name="Agustín Ruiz Martín" userId="42fb2f6dfcc8d877" providerId="LiveId" clId="{78E9FE5C-C09A-4688-9E30-1BBF82548974}" dt="2020-02-21T17:26:15.181" v="2877" actId="1036"/>
          <ac:grpSpMkLst>
            <pc:docMk/>
            <pc:sldMk cId="2013118059" sldId="361"/>
            <ac:grpSpMk id="32" creationId="{42F90B89-62D6-442E-A47D-93CDD7DC09CE}"/>
          </ac:grpSpMkLst>
        </pc:grpChg>
        <pc:grpChg chg="mod">
          <ac:chgData name="Agustín Ruiz Martín" userId="42fb2f6dfcc8d877" providerId="LiveId" clId="{78E9FE5C-C09A-4688-9E30-1BBF82548974}" dt="2020-02-21T17:26:15.181" v="2877" actId="1036"/>
          <ac:grpSpMkLst>
            <pc:docMk/>
            <pc:sldMk cId="2013118059" sldId="361"/>
            <ac:grpSpMk id="42" creationId="{60D07BB1-11F4-46FC-ACA9-9B021258F370}"/>
          </ac:grpSpMkLst>
        </pc:grpChg>
        <pc:grpChg chg="mod">
          <ac:chgData name="Agustín Ruiz Martín" userId="42fb2f6dfcc8d877" providerId="LiveId" clId="{78E9FE5C-C09A-4688-9E30-1BBF82548974}" dt="2020-02-21T17:26:15.181" v="2877" actId="1036"/>
          <ac:grpSpMkLst>
            <pc:docMk/>
            <pc:sldMk cId="2013118059" sldId="361"/>
            <ac:grpSpMk id="43" creationId="{5ED6327D-21F8-472D-A9BB-27CF6EB2C764}"/>
          </ac:grpSpMkLst>
        </pc:grpChg>
        <pc:picChg chg="mod">
          <ac:chgData name="Agustín Ruiz Martín" userId="42fb2f6dfcc8d877" providerId="LiveId" clId="{78E9FE5C-C09A-4688-9E30-1BBF82548974}" dt="2020-02-21T17:26:15.181" v="2877" actId="1036"/>
          <ac:picMkLst>
            <pc:docMk/>
            <pc:sldMk cId="2013118059" sldId="361"/>
            <ac:picMk id="10" creationId="{D4AEE619-BDA3-48B5-92E2-E194E668C930}"/>
          </ac:picMkLst>
        </pc:picChg>
      </pc:sldChg>
      <pc:sldChg chg="addSp delSp modSp">
        <pc:chgData name="Agustín Ruiz Martín" userId="42fb2f6dfcc8d877" providerId="LiveId" clId="{78E9FE5C-C09A-4688-9E30-1BBF82548974}" dt="2020-02-25T13:57:07.345" v="2958" actId="478"/>
        <pc:sldMkLst>
          <pc:docMk/>
          <pc:sldMk cId="2223769978" sldId="362"/>
        </pc:sldMkLst>
        <pc:spChg chg="del">
          <ac:chgData name="Agustín Ruiz Martín" userId="42fb2f6dfcc8d877" providerId="LiveId" clId="{78E9FE5C-C09A-4688-9E30-1BBF82548974}" dt="2020-02-25T13:57:07.345" v="2958" actId="478"/>
          <ac:spMkLst>
            <pc:docMk/>
            <pc:sldMk cId="2223769978" sldId="362"/>
            <ac:spMk id="3" creationId="{4A07889F-12A3-4BC6-98FA-5B9C50F1AB69}"/>
          </ac:spMkLst>
        </pc:spChg>
        <pc:spChg chg="mod">
          <ac:chgData name="Agustín Ruiz Martín" userId="42fb2f6dfcc8d877" providerId="LiveId" clId="{78E9FE5C-C09A-4688-9E30-1BBF82548974}" dt="2020-02-11T17:13:45.016" v="14" actId="20577"/>
          <ac:spMkLst>
            <pc:docMk/>
            <pc:sldMk cId="2223769978" sldId="362"/>
            <ac:spMk id="8" creationId="{381F8CDE-6D62-4861-8A79-6EE3B3BB308D}"/>
          </ac:spMkLst>
        </pc:spChg>
        <pc:spChg chg="mod">
          <ac:chgData name="Agustín Ruiz Martín" userId="42fb2f6dfcc8d877" providerId="LiveId" clId="{78E9FE5C-C09A-4688-9E30-1BBF82548974}" dt="2020-02-11T17:14:51.211" v="46" actId="1036"/>
          <ac:spMkLst>
            <pc:docMk/>
            <pc:sldMk cId="2223769978" sldId="362"/>
            <ac:spMk id="11" creationId="{45B73EF7-CB2B-4D20-AC8F-9E1EE77DF05F}"/>
          </ac:spMkLst>
        </pc:spChg>
        <pc:spChg chg="mod">
          <ac:chgData name="Agustín Ruiz Martín" userId="42fb2f6dfcc8d877" providerId="LiveId" clId="{78E9FE5C-C09A-4688-9E30-1BBF82548974}" dt="2020-02-11T17:14:12.780" v="37" actId="20577"/>
          <ac:spMkLst>
            <pc:docMk/>
            <pc:sldMk cId="2223769978" sldId="362"/>
            <ac:spMk id="12" creationId="{989EDC19-13F6-445A-84C9-3D97DD9B8ED9}"/>
          </ac:spMkLst>
        </pc:spChg>
        <pc:spChg chg="mod">
          <ac:chgData name="Agustín Ruiz Martín" userId="42fb2f6dfcc8d877" providerId="LiveId" clId="{78E9FE5C-C09A-4688-9E30-1BBF82548974}" dt="2020-02-14T16:17:44.329" v="2320" actId="20577"/>
          <ac:spMkLst>
            <pc:docMk/>
            <pc:sldMk cId="2223769978" sldId="362"/>
            <ac:spMk id="14" creationId="{7FDAD668-E27B-4620-961B-BF6849010D09}"/>
          </ac:spMkLst>
        </pc:spChg>
        <pc:spChg chg="add del">
          <ac:chgData name="Agustín Ruiz Martín" userId="42fb2f6dfcc8d877" providerId="LiveId" clId="{78E9FE5C-C09A-4688-9E30-1BBF82548974}" dt="2020-02-21T17:24:55.653" v="2789" actId="478"/>
          <ac:spMkLst>
            <pc:docMk/>
            <pc:sldMk cId="2223769978" sldId="362"/>
            <ac:spMk id="17" creationId="{7E765CDB-6B67-4708-8CD6-4E3F1C75E77E}"/>
          </ac:spMkLst>
        </pc:spChg>
        <pc:grpChg chg="add mod">
          <ac:chgData name="Agustín Ruiz Martín" userId="42fb2f6dfcc8d877" providerId="LiveId" clId="{78E9FE5C-C09A-4688-9E30-1BBF82548974}" dt="2020-02-11T18:07:17.128" v="800" actId="1036"/>
          <ac:grpSpMkLst>
            <pc:docMk/>
            <pc:sldMk cId="2223769978" sldId="362"/>
            <ac:grpSpMk id="7" creationId="{B5FDF08F-4F35-40DB-A6F2-1E89F6A5095E}"/>
          </ac:grpSpMkLst>
        </pc:grpChg>
        <pc:picChg chg="mod">
          <ac:chgData name="Agustín Ruiz Martín" userId="42fb2f6dfcc8d877" providerId="LiveId" clId="{78E9FE5C-C09A-4688-9E30-1BBF82548974}" dt="2020-02-21T17:26:02.173" v="2865" actId="1035"/>
          <ac:picMkLst>
            <pc:docMk/>
            <pc:sldMk cId="2223769978" sldId="362"/>
            <ac:picMk id="16" creationId="{890006EB-120D-4015-9865-396A4FCB0E5E}"/>
          </ac:picMkLst>
        </pc:picChg>
      </pc:sldChg>
      <pc:sldChg chg="addSp delSp modSp add modAnim">
        <pc:chgData name="Agustín Ruiz Martín" userId="42fb2f6dfcc8d877" providerId="LiveId" clId="{78E9FE5C-C09A-4688-9E30-1BBF82548974}" dt="2020-02-21T17:06:23.561" v="2785" actId="1036"/>
        <pc:sldMkLst>
          <pc:docMk/>
          <pc:sldMk cId="1513608126" sldId="363"/>
        </pc:sldMkLst>
        <pc:spChg chg="mod">
          <ac:chgData name="Agustín Ruiz Martín" userId="42fb2f6dfcc8d877" providerId="LiveId" clId="{78E9FE5C-C09A-4688-9E30-1BBF82548974}" dt="2020-02-11T17:36:47.739" v="55" actId="11"/>
          <ac:spMkLst>
            <pc:docMk/>
            <pc:sldMk cId="1513608126" sldId="363"/>
            <ac:spMk id="3" creationId="{4A07889F-12A3-4BC6-98FA-5B9C50F1AB69}"/>
          </ac:spMkLst>
        </pc:spChg>
        <pc:spChg chg="del">
          <ac:chgData name="Agustín Ruiz Martín" userId="42fb2f6dfcc8d877" providerId="LiveId" clId="{78E9FE5C-C09A-4688-9E30-1BBF82548974}" dt="2020-02-11T17:36:21.245" v="53" actId="478"/>
          <ac:spMkLst>
            <pc:docMk/>
            <pc:sldMk cId="1513608126" sldId="363"/>
            <ac:spMk id="15" creationId="{0CF2541D-B078-4888-83D7-50D547CA9F7A}"/>
          </ac:spMkLst>
        </pc:spChg>
        <pc:spChg chg="mod topLvl">
          <ac:chgData name="Agustín Ruiz Martín" userId="42fb2f6dfcc8d877" providerId="LiveId" clId="{78E9FE5C-C09A-4688-9E30-1BBF82548974}" dt="2020-02-11T17:52:22.380" v="406" actId="20577"/>
          <ac:spMkLst>
            <pc:docMk/>
            <pc:sldMk cId="1513608126" sldId="363"/>
            <ac:spMk id="18" creationId="{B4EDF62C-0097-4788-A132-E57C71DDDD36}"/>
          </ac:spMkLst>
        </pc:spChg>
        <pc:spChg chg="mod topLvl">
          <ac:chgData name="Agustín Ruiz Martín" userId="42fb2f6dfcc8d877" providerId="LiveId" clId="{78E9FE5C-C09A-4688-9E30-1BBF82548974}" dt="2020-02-11T17:52:08.847" v="400" actId="338"/>
          <ac:spMkLst>
            <pc:docMk/>
            <pc:sldMk cId="1513608126" sldId="363"/>
            <ac:spMk id="19" creationId="{2FF2F6FE-22E1-4AF6-AD1B-1CB50739FA25}"/>
          </ac:spMkLst>
        </pc:spChg>
        <pc:spChg chg="del mod topLvl">
          <ac:chgData name="Agustín Ruiz Martín" userId="42fb2f6dfcc8d877" providerId="LiveId" clId="{78E9FE5C-C09A-4688-9E30-1BBF82548974}" dt="2020-02-11T17:50:34.896" v="381" actId="478"/>
          <ac:spMkLst>
            <pc:docMk/>
            <pc:sldMk cId="1513608126" sldId="363"/>
            <ac:spMk id="21" creationId="{12EC6B03-9FFF-4E26-828C-6946A0D68810}"/>
          </ac:spMkLst>
        </pc:spChg>
        <pc:spChg chg="mod topLvl">
          <ac:chgData name="Agustín Ruiz Martín" userId="42fb2f6dfcc8d877" providerId="LiveId" clId="{78E9FE5C-C09A-4688-9E30-1BBF82548974}" dt="2020-02-11T17:52:08.847" v="400" actId="338"/>
          <ac:spMkLst>
            <pc:docMk/>
            <pc:sldMk cId="1513608126" sldId="363"/>
            <ac:spMk id="22" creationId="{864311BA-2532-4B62-AFE4-34282E8AE863}"/>
          </ac:spMkLst>
        </pc:spChg>
        <pc:spChg chg="del mod topLvl">
          <ac:chgData name="Agustín Ruiz Martín" userId="42fb2f6dfcc8d877" providerId="LiveId" clId="{78E9FE5C-C09A-4688-9E30-1BBF82548974}" dt="2020-02-11T17:50:33.630" v="380" actId="478"/>
          <ac:spMkLst>
            <pc:docMk/>
            <pc:sldMk cId="1513608126" sldId="363"/>
            <ac:spMk id="23" creationId="{86C6D1F4-4183-4A13-A75A-CE47B8F3DD30}"/>
          </ac:spMkLst>
        </pc:spChg>
        <pc:spChg chg="del mod topLvl">
          <ac:chgData name="Agustín Ruiz Martín" userId="42fb2f6dfcc8d877" providerId="LiveId" clId="{78E9FE5C-C09A-4688-9E30-1BBF82548974}" dt="2020-02-11T17:50:32.240" v="379" actId="478"/>
          <ac:spMkLst>
            <pc:docMk/>
            <pc:sldMk cId="1513608126" sldId="363"/>
            <ac:spMk id="24" creationId="{BC10F71B-8BF9-4BB0-A2BA-5BE39DDF6E19}"/>
          </ac:spMkLst>
        </pc:spChg>
        <pc:spChg chg="add mod">
          <ac:chgData name="Agustín Ruiz Martín" userId="42fb2f6dfcc8d877" providerId="LiveId" clId="{78E9FE5C-C09A-4688-9E30-1BBF82548974}" dt="2020-02-11T17:53:00.003" v="407" actId="164"/>
          <ac:spMkLst>
            <pc:docMk/>
            <pc:sldMk cId="1513608126" sldId="363"/>
            <ac:spMk id="25" creationId="{0A02C455-9121-4A07-B047-8FCE2253651A}"/>
          </ac:spMkLst>
        </pc:spChg>
        <pc:spChg chg="add mod">
          <ac:chgData name="Agustín Ruiz Martín" userId="42fb2f6dfcc8d877" providerId="LiveId" clId="{78E9FE5C-C09A-4688-9E30-1BBF82548974}" dt="2020-02-11T17:53:00.003" v="407" actId="164"/>
          <ac:spMkLst>
            <pc:docMk/>
            <pc:sldMk cId="1513608126" sldId="363"/>
            <ac:spMk id="26" creationId="{D54B1A7D-627E-47CE-90EC-C3944C0F6CCA}"/>
          </ac:spMkLst>
        </pc:spChg>
        <pc:spChg chg="add mod">
          <ac:chgData name="Agustín Ruiz Martín" userId="42fb2f6dfcc8d877" providerId="LiveId" clId="{78E9FE5C-C09A-4688-9E30-1BBF82548974}" dt="2020-02-11T17:53:00.003" v="407" actId="164"/>
          <ac:spMkLst>
            <pc:docMk/>
            <pc:sldMk cId="1513608126" sldId="363"/>
            <ac:spMk id="27" creationId="{2CE4C712-504B-44A4-B15D-FECFC50240FE}"/>
          </ac:spMkLst>
        </pc:spChg>
        <pc:spChg chg="add mod">
          <ac:chgData name="Agustín Ruiz Martín" userId="42fb2f6dfcc8d877" providerId="LiveId" clId="{78E9FE5C-C09A-4688-9E30-1BBF82548974}" dt="2020-02-11T17:53:00.003" v="407" actId="164"/>
          <ac:spMkLst>
            <pc:docMk/>
            <pc:sldMk cId="1513608126" sldId="363"/>
            <ac:spMk id="29" creationId="{C64A6E76-E2C3-4E5B-BCA1-A092542B595A}"/>
          </ac:spMkLst>
        </pc:spChg>
        <pc:spChg chg="add mod">
          <ac:chgData name="Agustín Ruiz Martín" userId="42fb2f6dfcc8d877" providerId="LiveId" clId="{78E9FE5C-C09A-4688-9E30-1BBF82548974}" dt="2020-02-11T17:53:00.003" v="407" actId="164"/>
          <ac:spMkLst>
            <pc:docMk/>
            <pc:sldMk cId="1513608126" sldId="363"/>
            <ac:spMk id="30" creationId="{1C3B8C49-DF5D-4422-9910-41A44DCB0FBC}"/>
          </ac:spMkLst>
        </pc:spChg>
        <pc:spChg chg="add mod">
          <ac:chgData name="Agustín Ruiz Martín" userId="42fb2f6dfcc8d877" providerId="LiveId" clId="{78E9FE5C-C09A-4688-9E30-1BBF82548974}" dt="2020-02-12T18:36:11.544" v="1577" actId="1035"/>
          <ac:spMkLst>
            <pc:docMk/>
            <pc:sldMk cId="1513608126" sldId="363"/>
            <ac:spMk id="36" creationId="{7A0A523A-C11C-41EA-81F6-02DC88C79FED}"/>
          </ac:spMkLst>
        </pc:spChg>
        <pc:spChg chg="mod">
          <ac:chgData name="Agustín Ruiz Martín" userId="42fb2f6dfcc8d877" providerId="LiveId" clId="{78E9FE5C-C09A-4688-9E30-1BBF82548974}" dt="2020-02-11T17:57:16.952" v="556" actId="1076"/>
          <ac:spMkLst>
            <pc:docMk/>
            <pc:sldMk cId="1513608126" sldId="363"/>
            <ac:spMk id="38" creationId="{F6B45447-7EA4-4592-A5FD-5C783682D74B}"/>
          </ac:spMkLst>
        </pc:spChg>
        <pc:spChg chg="mod">
          <ac:chgData name="Agustín Ruiz Martín" userId="42fb2f6dfcc8d877" providerId="LiveId" clId="{78E9FE5C-C09A-4688-9E30-1BBF82548974}" dt="2020-02-11T17:59:12.745" v="688" actId="1036"/>
          <ac:spMkLst>
            <pc:docMk/>
            <pc:sldMk cId="1513608126" sldId="363"/>
            <ac:spMk id="41" creationId="{60C01E56-CC1B-44E0-9AF4-3FC0F86BECEB}"/>
          </ac:spMkLst>
        </pc:spChg>
        <pc:spChg chg="mod">
          <ac:chgData name="Agustín Ruiz Martín" userId="42fb2f6dfcc8d877" providerId="LiveId" clId="{78E9FE5C-C09A-4688-9E30-1BBF82548974}" dt="2020-02-11T17:59:18.270" v="693" actId="1035"/>
          <ac:spMkLst>
            <pc:docMk/>
            <pc:sldMk cId="1513608126" sldId="363"/>
            <ac:spMk id="42" creationId="{12C5076E-A121-47EA-856F-5757C8A0B53B}"/>
          </ac:spMkLst>
        </pc:spChg>
        <pc:spChg chg="mod">
          <ac:chgData name="Agustín Ruiz Martín" userId="42fb2f6dfcc8d877" providerId="LiveId" clId="{78E9FE5C-C09A-4688-9E30-1BBF82548974}" dt="2020-02-11T17:59:50.088" v="719" actId="14100"/>
          <ac:spMkLst>
            <pc:docMk/>
            <pc:sldMk cId="1513608126" sldId="363"/>
            <ac:spMk id="43" creationId="{38CECA18-32E6-4284-A41D-ECE0BA48D45A}"/>
          </ac:spMkLst>
        </pc:spChg>
        <pc:spChg chg="mod">
          <ac:chgData name="Agustín Ruiz Martín" userId="42fb2f6dfcc8d877" providerId="LiveId" clId="{78E9FE5C-C09A-4688-9E30-1BBF82548974}" dt="2020-02-11T18:00:10.130" v="733" actId="14100"/>
          <ac:spMkLst>
            <pc:docMk/>
            <pc:sldMk cId="1513608126" sldId="363"/>
            <ac:spMk id="44" creationId="{F8B46C2E-A24E-4318-9431-A7A7D531E356}"/>
          </ac:spMkLst>
        </pc:spChg>
        <pc:grpChg chg="del">
          <ac:chgData name="Agustín Ruiz Martín" userId="42fb2f6dfcc8d877" providerId="LiveId" clId="{78E9FE5C-C09A-4688-9E30-1BBF82548974}" dt="2020-02-11T17:36:19.558" v="52" actId="478"/>
          <ac:grpSpMkLst>
            <pc:docMk/>
            <pc:sldMk cId="1513608126" sldId="363"/>
            <ac:grpSpMk id="7" creationId="{B5FDF08F-4F35-40DB-A6F2-1E89F6A5095E}"/>
          </ac:grpSpMkLst>
        </pc:grpChg>
        <pc:grpChg chg="add del mod">
          <ac:chgData name="Agustín Ruiz Martín" userId="42fb2f6dfcc8d877" providerId="LiveId" clId="{78E9FE5C-C09A-4688-9E30-1BBF82548974}" dt="2020-02-11T17:43:19.043" v="117" actId="165"/>
          <ac:grpSpMkLst>
            <pc:docMk/>
            <pc:sldMk cId="1513608126" sldId="363"/>
            <ac:grpSpMk id="17" creationId="{01398357-777A-48DE-917D-89E75C33ED5C}"/>
          </ac:grpSpMkLst>
        </pc:grpChg>
        <pc:grpChg chg="add mod">
          <ac:chgData name="Agustín Ruiz Martín" userId="42fb2f6dfcc8d877" providerId="LiveId" clId="{78E9FE5C-C09A-4688-9E30-1BBF82548974}" dt="2020-02-11T17:53:00.003" v="407" actId="164"/>
          <ac:grpSpMkLst>
            <pc:docMk/>
            <pc:sldMk cId="1513608126" sldId="363"/>
            <ac:grpSpMk id="33" creationId="{BD6B8D83-B5E6-4689-8ED5-6525DDBAE744}"/>
          </ac:grpSpMkLst>
        </pc:grpChg>
        <pc:grpChg chg="add del mod">
          <ac:chgData name="Agustín Ruiz Martín" userId="42fb2f6dfcc8d877" providerId="LiveId" clId="{78E9FE5C-C09A-4688-9E30-1BBF82548974}" dt="2020-02-11T17:53:46.493" v="414" actId="478"/>
          <ac:grpSpMkLst>
            <pc:docMk/>
            <pc:sldMk cId="1513608126" sldId="363"/>
            <ac:grpSpMk id="34" creationId="{0738F24C-D39D-42A2-8E5A-65E8FF9CD6EF}"/>
          </ac:grpSpMkLst>
        </pc:grpChg>
        <pc:grpChg chg="add mod">
          <ac:chgData name="Agustín Ruiz Martín" userId="42fb2f6dfcc8d877" providerId="LiveId" clId="{78E9FE5C-C09A-4688-9E30-1BBF82548974}" dt="2020-02-21T17:06:23.561" v="2785" actId="1036"/>
          <ac:grpSpMkLst>
            <pc:docMk/>
            <pc:sldMk cId="1513608126" sldId="363"/>
            <ac:grpSpMk id="37" creationId="{BEC2BBCE-10C9-40A6-BA8A-310ACCE37C5F}"/>
          </ac:grpSpMkLst>
        </pc:grpChg>
        <pc:graphicFrameChg chg="add mod">
          <ac:chgData name="Agustín Ruiz Martín" userId="42fb2f6dfcc8d877" providerId="LiveId" clId="{78E9FE5C-C09A-4688-9E30-1BBF82548974}" dt="2020-02-12T18:37:22.246" v="1633" actId="14861"/>
          <ac:graphicFrameMkLst>
            <pc:docMk/>
            <pc:sldMk cId="1513608126" sldId="363"/>
            <ac:graphicFrameMk id="15" creationId="{F1F74082-1FE7-4506-B3AB-3B13AE045CF4}"/>
          </ac:graphicFrameMkLst>
        </pc:graphicFrameChg>
        <pc:picChg chg="del">
          <ac:chgData name="Agustín Ruiz Martín" userId="42fb2f6dfcc8d877" providerId="LiveId" clId="{78E9FE5C-C09A-4688-9E30-1BBF82548974}" dt="2020-02-11T17:36:17.277" v="51" actId="478"/>
          <ac:picMkLst>
            <pc:docMk/>
            <pc:sldMk cId="1513608126" sldId="363"/>
            <ac:picMk id="16" creationId="{890006EB-120D-4015-9865-396A4FCB0E5E}"/>
          </ac:picMkLst>
        </pc:picChg>
        <pc:picChg chg="add mod">
          <ac:chgData name="Agustín Ruiz Martín" userId="42fb2f6dfcc8d877" providerId="LiveId" clId="{78E9FE5C-C09A-4688-9E30-1BBF82548974}" dt="2020-02-12T18:36:19.667" v="1618" actId="1035"/>
          <ac:picMkLst>
            <pc:docMk/>
            <pc:sldMk cId="1513608126" sldId="363"/>
            <ac:picMk id="35" creationId="{1C184311-F552-44F2-BD31-4FB8BBE832E9}"/>
          </ac:picMkLst>
        </pc:picChg>
        <pc:cxnChg chg="mod topLvl">
          <ac:chgData name="Agustín Ruiz Martín" userId="42fb2f6dfcc8d877" providerId="LiveId" clId="{78E9FE5C-C09A-4688-9E30-1BBF82548974}" dt="2020-02-11T17:52:08.847" v="400" actId="338"/>
          <ac:cxnSpMkLst>
            <pc:docMk/>
            <pc:sldMk cId="1513608126" sldId="363"/>
            <ac:cxnSpMk id="20" creationId="{3B873CFF-ED4D-494C-8FBF-5A5B4E817ECE}"/>
          </ac:cxnSpMkLst>
        </pc:cxnChg>
        <pc:cxnChg chg="add mod">
          <ac:chgData name="Agustín Ruiz Martín" userId="42fb2f6dfcc8d877" providerId="LiveId" clId="{78E9FE5C-C09A-4688-9E30-1BBF82548974}" dt="2020-02-11T17:53:00.003" v="407" actId="164"/>
          <ac:cxnSpMkLst>
            <pc:docMk/>
            <pc:sldMk cId="1513608126" sldId="363"/>
            <ac:cxnSpMk id="28" creationId="{1BEB4215-DBD4-4725-B95B-3E56944A0399}"/>
          </ac:cxnSpMkLst>
        </pc:cxnChg>
        <pc:cxnChg chg="mod">
          <ac:chgData name="Agustín Ruiz Martín" userId="42fb2f6dfcc8d877" providerId="LiveId" clId="{78E9FE5C-C09A-4688-9E30-1BBF82548974}" dt="2020-02-11T17:59:03.388" v="682" actId="14100"/>
          <ac:cxnSpMkLst>
            <pc:docMk/>
            <pc:sldMk cId="1513608126" sldId="363"/>
            <ac:cxnSpMk id="40" creationId="{074E854E-FAF5-4BFC-818B-52067A39EB24}"/>
          </ac:cxnSpMkLst>
        </pc:cxnChg>
      </pc:sldChg>
      <pc:sldChg chg="addSp delSp modSp add">
        <pc:chgData name="Agustín Ruiz Martín" userId="42fb2f6dfcc8d877" providerId="LiveId" clId="{78E9FE5C-C09A-4688-9E30-1BBF82548974}" dt="2020-03-07T20:52:39.100" v="3629" actId="1036"/>
        <pc:sldMkLst>
          <pc:docMk/>
          <pc:sldMk cId="98679899" sldId="364"/>
        </pc:sldMkLst>
        <pc:spChg chg="del">
          <ac:chgData name="Agustín Ruiz Martín" userId="42fb2f6dfcc8d877" providerId="LiveId" clId="{78E9FE5C-C09A-4688-9E30-1BBF82548974}" dt="2020-02-11T17:39:00.308" v="63" actId="478"/>
          <ac:spMkLst>
            <pc:docMk/>
            <pc:sldMk cId="98679899" sldId="364"/>
            <ac:spMk id="3" creationId="{4A07889F-12A3-4BC6-98FA-5B9C50F1AB69}"/>
          </ac:spMkLst>
        </pc:spChg>
        <pc:spChg chg="del">
          <ac:chgData name="Agustín Ruiz Martín" userId="42fb2f6dfcc8d877" providerId="LiveId" clId="{78E9FE5C-C09A-4688-9E30-1BBF82548974}" dt="2020-02-11T17:37:21.593" v="57" actId="478"/>
          <ac:spMkLst>
            <pc:docMk/>
            <pc:sldMk cId="98679899" sldId="364"/>
            <ac:spMk id="15" creationId="{0CF2541D-B078-4888-83D7-50D547CA9F7A}"/>
          </ac:spMkLst>
        </pc:spChg>
        <pc:grpChg chg="del">
          <ac:chgData name="Agustín Ruiz Martín" userId="42fb2f6dfcc8d877" providerId="LiveId" clId="{78E9FE5C-C09A-4688-9E30-1BBF82548974}" dt="2020-02-11T17:37:24.015" v="59" actId="478"/>
          <ac:grpSpMkLst>
            <pc:docMk/>
            <pc:sldMk cId="98679899" sldId="364"/>
            <ac:grpSpMk id="7" creationId="{B5FDF08F-4F35-40DB-A6F2-1E89F6A5095E}"/>
          </ac:grpSpMkLst>
        </pc:grpChg>
        <pc:graphicFrameChg chg="add mod">
          <ac:chgData name="Agustín Ruiz Martín" userId="42fb2f6dfcc8d877" providerId="LiveId" clId="{78E9FE5C-C09A-4688-9E30-1BBF82548974}" dt="2020-02-11T17:39:04.124" v="65" actId="1036"/>
          <ac:graphicFrameMkLst>
            <pc:docMk/>
            <pc:sldMk cId="98679899" sldId="364"/>
            <ac:graphicFrameMk id="2" creationId="{1B23C6C0-2D46-4475-ADD0-B9CBF41AA3EF}"/>
          </ac:graphicFrameMkLst>
        </pc:graphicFrameChg>
        <pc:graphicFrameChg chg="add mod">
          <ac:chgData name="Agustín Ruiz Martín" userId="42fb2f6dfcc8d877" providerId="LiveId" clId="{78E9FE5C-C09A-4688-9E30-1BBF82548974}" dt="2020-03-07T20:52:39.100" v="3629" actId="1036"/>
          <ac:graphicFrameMkLst>
            <pc:docMk/>
            <pc:sldMk cId="98679899" sldId="364"/>
            <ac:graphicFrameMk id="2" creationId="{45DC3C79-E7DD-4F39-97D4-63AB992E6834}"/>
          </ac:graphicFrameMkLst>
        </pc:graphicFrameChg>
        <pc:graphicFrameChg chg="del">
          <ac:chgData name="Agustín Ruiz Martín" userId="42fb2f6dfcc8d877" providerId="LiveId" clId="{78E9FE5C-C09A-4688-9E30-1BBF82548974}" dt="2020-02-13T17:47:24.604" v="1665" actId="478"/>
          <ac:graphicFrameMkLst>
            <pc:docMk/>
            <pc:sldMk cId="98679899" sldId="364"/>
            <ac:graphicFrameMk id="3" creationId="{BCE53C13-0831-4914-917F-2BDBFDCF799A}"/>
          </ac:graphicFrameMkLst>
        </pc:graphicFrameChg>
        <pc:picChg chg="del">
          <ac:chgData name="Agustín Ruiz Martín" userId="42fb2f6dfcc8d877" providerId="LiveId" clId="{78E9FE5C-C09A-4688-9E30-1BBF82548974}" dt="2020-02-11T17:37:22.421" v="58" actId="478"/>
          <ac:picMkLst>
            <pc:docMk/>
            <pc:sldMk cId="98679899" sldId="364"/>
            <ac:picMk id="16" creationId="{890006EB-120D-4015-9865-396A4FCB0E5E}"/>
          </ac:picMkLst>
        </pc:picChg>
      </pc:sldChg>
    </pc:docChg>
  </pc:docChgLst>
  <pc:docChgLst>
    <pc:chgData name="Agustín Ruiz Martín" userId="e54b14ac-9992-4b44-bb0f-8ee7a2060432" providerId="ADAL" clId="{0D4BF99F-CC5F-4420-9465-E4CD3256E61F}"/>
    <pc:docChg chg="custSel modSld">
      <pc:chgData name="Agustín Ruiz Martín" userId="e54b14ac-9992-4b44-bb0f-8ee7a2060432" providerId="ADAL" clId="{0D4BF99F-CC5F-4420-9465-E4CD3256E61F}" dt="2021-03-16T15:51:02.640" v="841" actId="2"/>
      <pc:docMkLst>
        <pc:docMk/>
      </pc:docMkLst>
      <pc:sldChg chg="modNotesTx">
        <pc:chgData name="Agustín Ruiz Martín" userId="e54b14ac-9992-4b44-bb0f-8ee7a2060432" providerId="ADAL" clId="{0D4BF99F-CC5F-4420-9465-E4CD3256E61F}" dt="2021-02-25T11:30:37.472" v="130" actId="20577"/>
        <pc:sldMkLst>
          <pc:docMk/>
          <pc:sldMk cId="3872797300" sldId="305"/>
        </pc:sldMkLst>
      </pc:sldChg>
      <pc:sldChg chg="modNotesTx">
        <pc:chgData name="Agustín Ruiz Martín" userId="e54b14ac-9992-4b44-bb0f-8ee7a2060432" providerId="ADAL" clId="{0D4BF99F-CC5F-4420-9465-E4CD3256E61F}" dt="2021-02-25T11:33:32.075" v="237" actId="20577"/>
        <pc:sldMkLst>
          <pc:docMk/>
          <pc:sldMk cId="1204029670" sldId="332"/>
        </pc:sldMkLst>
      </pc:sldChg>
      <pc:sldChg chg="modNotesTx">
        <pc:chgData name="Agustín Ruiz Martín" userId="e54b14ac-9992-4b44-bb0f-8ee7a2060432" providerId="ADAL" clId="{0D4BF99F-CC5F-4420-9465-E4CD3256E61F}" dt="2021-02-25T11:33:39.809" v="332" actId="20577"/>
        <pc:sldMkLst>
          <pc:docMk/>
          <pc:sldMk cId="2615541510" sldId="334"/>
        </pc:sldMkLst>
      </pc:sldChg>
      <pc:sldChg chg="modSp mod modNotesTx">
        <pc:chgData name="Agustín Ruiz Martín" userId="e54b14ac-9992-4b44-bb0f-8ee7a2060432" providerId="ADAL" clId="{0D4BF99F-CC5F-4420-9465-E4CD3256E61F}" dt="2021-03-16T15:51:02.640" v="841" actId="2"/>
        <pc:sldMkLst>
          <pc:docMk/>
          <pc:sldMk cId="2904375241" sldId="344"/>
        </pc:sldMkLst>
        <pc:spChg chg="mod">
          <ac:chgData name="Agustín Ruiz Martín" userId="e54b14ac-9992-4b44-bb0f-8ee7a2060432" providerId="ADAL" clId="{0D4BF99F-CC5F-4420-9465-E4CD3256E61F}" dt="2021-03-16T15:51:02.640" v="841" actId="2"/>
          <ac:spMkLst>
            <pc:docMk/>
            <pc:sldMk cId="2904375241" sldId="344"/>
            <ac:spMk id="12" creationId="{5C0EEE5B-875D-451F-8A75-86D989ADB4FC}"/>
          </ac:spMkLst>
        </pc:spChg>
      </pc:sldChg>
      <pc:sldChg chg="modNotesTx">
        <pc:chgData name="Agustín Ruiz Martín" userId="e54b14ac-9992-4b44-bb0f-8ee7a2060432" providerId="ADAL" clId="{0D4BF99F-CC5F-4420-9465-E4CD3256E61F}" dt="2021-02-25T11:39:54.688" v="838" actId="20577"/>
        <pc:sldMkLst>
          <pc:docMk/>
          <pc:sldMk cId="2925152713" sldId="345"/>
        </pc:sldMkLst>
      </pc:sldChg>
      <pc:sldChg chg="modSp mod">
        <pc:chgData name="Agustín Ruiz Martín" userId="e54b14ac-9992-4b44-bb0f-8ee7a2060432" providerId="ADAL" clId="{0D4BF99F-CC5F-4420-9465-E4CD3256E61F}" dt="2021-02-25T11:48:20.624" v="839" actId="20577"/>
        <pc:sldMkLst>
          <pc:docMk/>
          <pc:sldMk cId="2550060868" sldId="349"/>
        </pc:sldMkLst>
        <pc:spChg chg="mod">
          <ac:chgData name="Agustín Ruiz Martín" userId="e54b14ac-9992-4b44-bb0f-8ee7a2060432" providerId="ADAL" clId="{0D4BF99F-CC5F-4420-9465-E4CD3256E61F}" dt="2021-02-25T11:48:20.624" v="839" actId="20577"/>
          <ac:spMkLst>
            <pc:docMk/>
            <pc:sldMk cId="2550060868" sldId="349"/>
            <ac:spMk id="26" creationId="{3A2EE69A-8BFD-4B3B-8F1A-B29EC72D37E2}"/>
          </ac:spMkLst>
        </pc:spChg>
      </pc:sldChg>
    </pc:docChg>
  </pc:docChgLst>
  <pc:docChgLst>
    <pc:chgData name="Agustín Ruiz Martín" userId="e54b14ac-9992-4b44-bb0f-8ee7a2060432" providerId="ADAL" clId="{4635B811-4435-4A6C-9C9D-360CF71D18E9}"/>
    <pc:docChg chg="modSld">
      <pc:chgData name="Agustín Ruiz Martín" userId="e54b14ac-9992-4b44-bb0f-8ee7a2060432" providerId="ADAL" clId="{4635B811-4435-4A6C-9C9D-360CF71D18E9}" dt="2021-03-03T15:25:37.864" v="7" actId="20577"/>
      <pc:docMkLst>
        <pc:docMk/>
      </pc:docMkLst>
      <pc:sldChg chg="modSp mod">
        <pc:chgData name="Agustín Ruiz Martín" userId="e54b14ac-9992-4b44-bb0f-8ee7a2060432" providerId="ADAL" clId="{4635B811-4435-4A6C-9C9D-360CF71D18E9}" dt="2021-02-22T18:05:22.356" v="3" actId="1036"/>
        <pc:sldMkLst>
          <pc:docMk/>
          <pc:sldMk cId="3001263320" sldId="289"/>
        </pc:sldMkLst>
        <pc:spChg chg="mod">
          <ac:chgData name="Agustín Ruiz Martín" userId="e54b14ac-9992-4b44-bb0f-8ee7a2060432" providerId="ADAL" clId="{4635B811-4435-4A6C-9C9D-360CF71D18E9}" dt="2021-02-22T18:05:22.356" v="3" actId="1036"/>
          <ac:spMkLst>
            <pc:docMk/>
            <pc:sldMk cId="3001263320" sldId="289"/>
            <ac:spMk id="64" creationId="{61449C8C-F224-4696-A9E9-6938D4C707CA}"/>
          </ac:spMkLst>
        </pc:spChg>
      </pc:sldChg>
      <pc:sldChg chg="modSp mod">
        <pc:chgData name="Agustín Ruiz Martín" userId="e54b14ac-9992-4b44-bb0f-8ee7a2060432" providerId="ADAL" clId="{4635B811-4435-4A6C-9C9D-360CF71D18E9}" dt="2021-03-03T15:20:40.362" v="5" actId="20577"/>
        <pc:sldMkLst>
          <pc:docMk/>
          <pc:sldMk cId="3839041883" sldId="336"/>
        </pc:sldMkLst>
        <pc:spChg chg="mod">
          <ac:chgData name="Agustín Ruiz Martín" userId="e54b14ac-9992-4b44-bb0f-8ee7a2060432" providerId="ADAL" clId="{4635B811-4435-4A6C-9C9D-360CF71D18E9}" dt="2021-03-03T15:20:40.362" v="5" actId="20577"/>
          <ac:spMkLst>
            <pc:docMk/>
            <pc:sldMk cId="3839041883" sldId="336"/>
            <ac:spMk id="12" creationId="{2A4B978D-3975-41CD-8B0A-3F3ED228D24E}"/>
          </ac:spMkLst>
        </pc:spChg>
      </pc:sldChg>
      <pc:sldChg chg="modSp mod">
        <pc:chgData name="Agustín Ruiz Martín" userId="e54b14ac-9992-4b44-bb0f-8ee7a2060432" providerId="ADAL" clId="{4635B811-4435-4A6C-9C9D-360CF71D18E9}" dt="2021-03-03T15:25:37.864" v="7" actId="20577"/>
        <pc:sldMkLst>
          <pc:docMk/>
          <pc:sldMk cId="3543187599" sldId="338"/>
        </pc:sldMkLst>
        <pc:spChg chg="mod">
          <ac:chgData name="Agustín Ruiz Martín" userId="e54b14ac-9992-4b44-bb0f-8ee7a2060432" providerId="ADAL" clId="{4635B811-4435-4A6C-9C9D-360CF71D18E9}" dt="2021-03-03T15:25:37.864" v="7" actId="20577"/>
          <ac:spMkLst>
            <pc:docMk/>
            <pc:sldMk cId="3543187599" sldId="338"/>
            <ac:spMk id="16" creationId="{7BD6FB07-5580-4C26-A2F9-9576EEA0F615}"/>
          </ac:spMkLst>
        </pc:spChg>
      </pc:sldChg>
    </pc:docChg>
  </pc:docChgLst>
  <pc:docChgLst>
    <pc:chgData name="Agustín Ruiz Martín" userId="42fb2f6dfcc8d877" providerId="LiveId" clId="{25C3AE2C-D117-452C-85D0-C6FE4D93EB58}"/>
    <pc:docChg chg="modSld">
      <pc:chgData name="Agustín Ruiz Martín" userId="42fb2f6dfcc8d877" providerId="LiveId" clId="{25C3AE2C-D117-452C-85D0-C6FE4D93EB58}" dt="2020-06-19T08:47:51.799" v="99" actId="20577"/>
      <pc:docMkLst>
        <pc:docMk/>
      </pc:docMkLst>
      <pc:sldChg chg="modSp">
        <pc:chgData name="Agustín Ruiz Martín" userId="42fb2f6dfcc8d877" providerId="LiveId" clId="{25C3AE2C-D117-452C-85D0-C6FE4D93EB58}" dt="2020-06-19T08:47:51.799" v="99" actId="20577"/>
        <pc:sldMkLst>
          <pc:docMk/>
          <pc:sldMk cId="1194202706" sldId="351"/>
        </pc:sldMkLst>
        <pc:spChg chg="mod">
          <ac:chgData name="Agustín Ruiz Martín" userId="42fb2f6dfcc8d877" providerId="LiveId" clId="{25C3AE2C-D117-452C-85D0-C6FE4D93EB58}" dt="2020-06-19T08:47:51.799" v="99" actId="20577"/>
          <ac:spMkLst>
            <pc:docMk/>
            <pc:sldMk cId="1194202706" sldId="351"/>
            <ac:spMk id="6" creationId="{8E854366-201E-43A1-9FDA-62010B553481}"/>
          </ac:spMkLst>
        </pc:spChg>
      </pc:sldChg>
    </pc:docChg>
  </pc:docChgLst>
  <pc:docChgLst>
    <pc:chgData name="Agustín Ruiz Martín" userId="42fb2f6dfcc8d877" providerId="LiveId" clId="{0CA03988-DBB8-4097-914D-5192CD6FCDDA}"/>
    <pc:docChg chg="custSel modSld">
      <pc:chgData name="Agustín Ruiz Martín" userId="42fb2f6dfcc8d877" providerId="LiveId" clId="{0CA03988-DBB8-4097-914D-5192CD6FCDDA}" dt="2020-02-17T13:09:33.042" v="125" actId="1035"/>
      <pc:docMkLst>
        <pc:docMk/>
      </pc:docMkLst>
      <pc:sldChg chg="modAnim">
        <pc:chgData name="Agustín Ruiz Martín" userId="42fb2f6dfcc8d877" providerId="LiveId" clId="{0CA03988-DBB8-4097-914D-5192CD6FCDDA}" dt="2020-02-11T18:46:05.675" v="13"/>
        <pc:sldMkLst>
          <pc:docMk/>
          <pc:sldMk cId="2904375241" sldId="344"/>
        </pc:sldMkLst>
      </pc:sldChg>
      <pc:sldChg chg="modSp">
        <pc:chgData name="Agustín Ruiz Martín" userId="42fb2f6dfcc8d877" providerId="LiveId" clId="{0CA03988-DBB8-4097-914D-5192CD6FCDDA}" dt="2020-02-17T13:07:22.490" v="111" actId="1036"/>
        <pc:sldMkLst>
          <pc:docMk/>
          <pc:sldMk cId="1769809315" sldId="359"/>
        </pc:sldMkLst>
        <pc:spChg chg="mod">
          <ac:chgData name="Agustín Ruiz Martín" userId="42fb2f6dfcc8d877" providerId="LiveId" clId="{0CA03988-DBB8-4097-914D-5192CD6FCDDA}" dt="2020-02-17T13:06:47.226" v="60" actId="1035"/>
          <ac:spMkLst>
            <pc:docMk/>
            <pc:sldMk cId="1769809315" sldId="359"/>
            <ac:spMk id="11" creationId="{E199B03B-5EF0-46CD-85FB-6BA6E118F038}"/>
          </ac:spMkLst>
        </pc:spChg>
        <pc:spChg chg="mod">
          <ac:chgData name="Agustín Ruiz Martín" userId="42fb2f6dfcc8d877" providerId="LiveId" clId="{0CA03988-DBB8-4097-914D-5192CD6FCDDA}" dt="2020-02-17T13:07:22.490" v="111" actId="1036"/>
          <ac:spMkLst>
            <pc:docMk/>
            <pc:sldMk cId="1769809315" sldId="359"/>
            <ac:spMk id="12" creationId="{4F11DDC1-C211-41EE-87F9-7B834731A925}"/>
          </ac:spMkLst>
        </pc:spChg>
        <pc:spChg chg="mod">
          <ac:chgData name="Agustín Ruiz Martín" userId="42fb2f6dfcc8d877" providerId="LiveId" clId="{0CA03988-DBB8-4097-914D-5192CD6FCDDA}" dt="2020-02-17T13:07:14.897" v="109" actId="1035"/>
          <ac:spMkLst>
            <pc:docMk/>
            <pc:sldMk cId="1769809315" sldId="359"/>
            <ac:spMk id="13" creationId="{9DE41DAF-8ABD-45A5-924C-FBC86893377F}"/>
          </ac:spMkLst>
        </pc:spChg>
      </pc:sldChg>
      <pc:sldChg chg="modSp modAnim">
        <pc:chgData name="Agustín Ruiz Martín" userId="42fb2f6dfcc8d877" providerId="LiveId" clId="{0CA03988-DBB8-4097-914D-5192CD6FCDDA}" dt="2020-02-17T13:09:33.042" v="125" actId="1035"/>
        <pc:sldMkLst>
          <pc:docMk/>
          <pc:sldMk cId="2013118059" sldId="361"/>
        </pc:sldMkLst>
        <pc:spChg chg="mod">
          <ac:chgData name="Agustín Ruiz Martín" userId="42fb2f6dfcc8d877" providerId="LiveId" clId="{0CA03988-DBB8-4097-914D-5192CD6FCDDA}" dt="2020-02-17T13:09:33.042" v="125" actId="1035"/>
          <ac:spMkLst>
            <pc:docMk/>
            <pc:sldMk cId="2013118059" sldId="361"/>
            <ac:spMk id="33" creationId="{60108160-F96C-4A7D-934F-BB897936B4AA}"/>
          </ac:spMkLst>
        </pc:spChg>
        <pc:grpChg chg="mod">
          <ac:chgData name="Agustín Ruiz Martín" userId="42fb2f6dfcc8d877" providerId="LiveId" clId="{0CA03988-DBB8-4097-914D-5192CD6FCDDA}" dt="2020-02-17T13:09:27.948" v="115" actId="1076"/>
          <ac:grpSpMkLst>
            <pc:docMk/>
            <pc:sldMk cId="2013118059" sldId="361"/>
            <ac:grpSpMk id="42" creationId="{60D07BB1-11F4-46FC-ACA9-9B021258F370}"/>
          </ac:grpSpMkLst>
        </pc:grpChg>
        <pc:grpChg chg="mod">
          <ac:chgData name="Agustín Ruiz Martín" userId="42fb2f6dfcc8d877" providerId="LiveId" clId="{0CA03988-DBB8-4097-914D-5192CD6FCDDA}" dt="2020-02-17T13:09:22.526" v="114" actId="1076"/>
          <ac:grpSpMkLst>
            <pc:docMk/>
            <pc:sldMk cId="2013118059" sldId="361"/>
            <ac:grpSpMk id="43" creationId="{5ED6327D-21F8-472D-A9BB-27CF6EB2C764}"/>
          </ac:grpSpMkLst>
        </pc:grpChg>
      </pc:sldChg>
      <pc:sldChg chg="modSp">
        <pc:chgData name="Agustín Ruiz Martín" userId="42fb2f6dfcc8d877" providerId="LiveId" clId="{0CA03988-DBB8-4097-914D-5192CD6FCDDA}" dt="2020-02-11T18:16:49.933" v="9" actId="113"/>
        <pc:sldMkLst>
          <pc:docMk/>
          <pc:sldMk cId="1513608126" sldId="363"/>
        </pc:sldMkLst>
        <pc:spChg chg="mod">
          <ac:chgData name="Agustín Ruiz Martín" userId="42fb2f6dfcc8d877" providerId="LiveId" clId="{0CA03988-DBB8-4097-914D-5192CD6FCDDA}" dt="2020-02-11T18:16:45.211" v="8" actId="113"/>
          <ac:spMkLst>
            <pc:docMk/>
            <pc:sldMk cId="1513608126" sldId="363"/>
            <ac:spMk id="36" creationId="{7A0A523A-C11C-41EA-81F6-02DC88C79FED}"/>
          </ac:spMkLst>
        </pc:spChg>
        <pc:spChg chg="mod">
          <ac:chgData name="Agustín Ruiz Martín" userId="42fb2f6dfcc8d877" providerId="LiveId" clId="{0CA03988-DBB8-4097-914D-5192CD6FCDDA}" dt="2020-02-11T18:16:18.648" v="7" actId="20577"/>
          <ac:spMkLst>
            <pc:docMk/>
            <pc:sldMk cId="1513608126" sldId="363"/>
            <ac:spMk id="41" creationId="{60C01E56-CC1B-44E0-9AF4-3FC0F86BECEB}"/>
          </ac:spMkLst>
        </pc:spChg>
        <pc:spChg chg="mod">
          <ac:chgData name="Agustín Ruiz Martín" userId="42fb2f6dfcc8d877" providerId="LiveId" clId="{0CA03988-DBB8-4097-914D-5192CD6FCDDA}" dt="2020-02-11T18:16:49.933" v="9" actId="113"/>
          <ac:spMkLst>
            <pc:docMk/>
            <pc:sldMk cId="1513608126" sldId="363"/>
            <ac:spMk id="44" creationId="{F8B46C2E-A24E-4318-9431-A7A7D531E356}"/>
          </ac:spMkLst>
        </pc:spChg>
      </pc:sldChg>
      <pc:sldChg chg="addSp delSp modSp">
        <pc:chgData name="Agustín Ruiz Martín" userId="42fb2f6dfcc8d877" providerId="LiveId" clId="{0CA03988-DBB8-4097-914D-5192CD6FCDDA}" dt="2020-02-13T16:33:40.888" v="51" actId="1036"/>
        <pc:sldMkLst>
          <pc:docMk/>
          <pc:sldMk cId="98679899" sldId="364"/>
        </pc:sldMkLst>
        <pc:graphicFrameChg chg="del">
          <ac:chgData name="Agustín Ruiz Martín" userId="42fb2f6dfcc8d877" providerId="LiveId" clId="{0CA03988-DBB8-4097-914D-5192CD6FCDDA}" dt="2020-02-13T16:32:45.658" v="45" actId="478"/>
          <ac:graphicFrameMkLst>
            <pc:docMk/>
            <pc:sldMk cId="98679899" sldId="364"/>
            <ac:graphicFrameMk id="2" creationId="{1B23C6C0-2D46-4475-ADD0-B9CBF41AA3EF}"/>
          </ac:graphicFrameMkLst>
        </pc:graphicFrameChg>
        <pc:graphicFrameChg chg="add mod">
          <ac:chgData name="Agustín Ruiz Martín" userId="42fb2f6dfcc8d877" providerId="LiveId" clId="{0CA03988-DBB8-4097-914D-5192CD6FCDDA}" dt="2020-02-13T16:33:40.888" v="51" actId="1036"/>
          <ac:graphicFrameMkLst>
            <pc:docMk/>
            <pc:sldMk cId="98679899" sldId="364"/>
            <ac:graphicFrameMk id="3" creationId="{BCE53C13-0831-4914-917F-2BDBFDCF799A}"/>
          </ac:graphicFrameMkLst>
        </pc:graphicFrame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embeddings/oleObject1.bin"/><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'[Tema 2 - Ejercicios Método Tablas.xlsx]Ejemplo 2.3'!$K$29</c:f>
              <c:strCache>
                <c:ptCount val="1"/>
                <c:pt idx="0">
                  <c:v>PNP</c:v>
                </c:pt>
              </c:strCache>
            </c:strRef>
          </c:tx>
          <c:spPr>
            <a:ln w="28575" cap="rnd">
              <a:solidFill>
                <a:schemeClr val="accent1"/>
              </a:solidFill>
              <a:round/>
            </a:ln>
            <a:effectLst/>
          </c:spPr>
          <c:marker>
            <c:symbol val="none"/>
          </c:marker>
          <c:cat>
            <c:strRef>
              <c:f>'[Tema 2 - Ejercicios Método Tablas.xlsx]Ejemplo 2.3'!$L$28:$Q$28</c:f>
              <c:strCache>
                <c:ptCount val="6"/>
                <c:pt idx="0">
                  <c:v>Julio</c:v>
                </c:pt>
                <c:pt idx="1">
                  <c:v>Agosto</c:v>
                </c:pt>
                <c:pt idx="2">
                  <c:v>Septiembre</c:v>
                </c:pt>
                <c:pt idx="3">
                  <c:v>Octubre</c:v>
                </c:pt>
                <c:pt idx="4">
                  <c:v>Noviembre</c:v>
                </c:pt>
                <c:pt idx="5">
                  <c:v>Diciembre</c:v>
                </c:pt>
              </c:strCache>
            </c:strRef>
          </c:cat>
          <c:val>
            <c:numRef>
              <c:f>'[Tema 2 - Ejercicios Método Tablas.xlsx]Ejemplo 2.3'!$L$29:$Q$29</c:f>
              <c:numCache>
                <c:formatCode>General</c:formatCode>
                <c:ptCount val="6"/>
                <c:pt idx="0">
                  <c:v>3400</c:v>
                </c:pt>
                <c:pt idx="1">
                  <c:v>4200</c:v>
                </c:pt>
                <c:pt idx="2">
                  <c:v>6000</c:v>
                </c:pt>
                <c:pt idx="3">
                  <c:v>3800</c:v>
                </c:pt>
                <c:pt idx="4">
                  <c:v>5600</c:v>
                </c:pt>
                <c:pt idx="5">
                  <c:v>4000</c:v>
                </c:pt>
              </c:numCache>
            </c:numRef>
          </c:val>
          <c:smooth val="0"/>
          <c:extLst>
            <c:ext xmlns:c16="http://schemas.microsoft.com/office/drawing/2014/chart" uri="{C3380CC4-5D6E-409C-BE32-E72D297353CC}">
              <c16:uniqueId val="{00000000-ADDB-4B6C-9E6D-AD7D6818226A}"/>
            </c:ext>
          </c:extLst>
        </c:ser>
        <c:ser>
          <c:idx val="1"/>
          <c:order val="1"/>
          <c:tx>
            <c:strRef>
              <c:f>'[Tema 2 - Ejercicios Método Tablas.xlsx]Ejemplo 2.3'!$K$30</c:f>
              <c:strCache>
                <c:ptCount val="1"/>
                <c:pt idx="0">
                  <c:v>PRODUCCIÓN</c:v>
                </c:pt>
              </c:strCache>
            </c:strRef>
          </c:tx>
          <c:spPr>
            <a:ln w="28575" cap="rnd">
              <a:solidFill>
                <a:schemeClr val="accent2"/>
              </a:solidFill>
              <a:round/>
            </a:ln>
            <a:effectLst/>
          </c:spPr>
          <c:marker>
            <c:symbol val="none"/>
          </c:marker>
          <c:cat>
            <c:strRef>
              <c:f>'[Tema 2 - Ejercicios Método Tablas.xlsx]Ejemplo 2.3'!$L$28:$Q$28</c:f>
              <c:strCache>
                <c:ptCount val="6"/>
                <c:pt idx="0">
                  <c:v>Julio</c:v>
                </c:pt>
                <c:pt idx="1">
                  <c:v>Agosto</c:v>
                </c:pt>
                <c:pt idx="2">
                  <c:v>Septiembre</c:v>
                </c:pt>
                <c:pt idx="3">
                  <c:v>Octubre</c:v>
                </c:pt>
                <c:pt idx="4">
                  <c:v>Noviembre</c:v>
                </c:pt>
                <c:pt idx="5">
                  <c:v>Diciembre</c:v>
                </c:pt>
              </c:strCache>
            </c:strRef>
          </c:cat>
          <c:val>
            <c:numRef>
              <c:f>'[Tema 2 - Ejercicios Método Tablas.xlsx]Ejemplo 2.3'!$L$30:$Q$30</c:f>
              <c:numCache>
                <c:formatCode>General</c:formatCode>
                <c:ptCount val="6"/>
                <c:pt idx="0">
                  <c:v>3520</c:v>
                </c:pt>
                <c:pt idx="1">
                  <c:v>3780</c:v>
                </c:pt>
                <c:pt idx="2">
                  <c:v>5544</c:v>
                </c:pt>
                <c:pt idx="3">
                  <c:v>4928</c:v>
                </c:pt>
                <c:pt idx="4">
                  <c:v>5174</c:v>
                </c:pt>
                <c:pt idx="5">
                  <c:v>4480</c:v>
                </c:pt>
              </c:numCache>
            </c:numRef>
          </c:val>
          <c:smooth val="0"/>
          <c:extLst>
            <c:ext xmlns:c16="http://schemas.microsoft.com/office/drawing/2014/chart" uri="{C3380CC4-5D6E-409C-BE32-E72D297353CC}">
              <c16:uniqueId val="{00000001-ADDB-4B6C-9E6D-AD7D6818226A}"/>
            </c:ext>
          </c:extLst>
        </c:ser>
        <c:ser>
          <c:idx val="2"/>
          <c:order val="2"/>
          <c:tx>
            <c:strRef>
              <c:f>'[Tema 2 - Ejercicios Método Tablas.xlsx]Ejemplo 2.3'!$K$31</c:f>
              <c:strCache>
                <c:ptCount val="1"/>
                <c:pt idx="0">
                  <c:v>INVENTARIOS</c:v>
                </c:pt>
              </c:strCache>
            </c:strRef>
          </c:tx>
          <c:spPr>
            <a:ln w="28575" cap="rnd">
              <a:solidFill>
                <a:schemeClr val="accent3"/>
              </a:solidFill>
              <a:round/>
            </a:ln>
            <a:effectLst/>
          </c:spPr>
          <c:marker>
            <c:symbol val="none"/>
          </c:marker>
          <c:cat>
            <c:strRef>
              <c:f>'[Tema 2 - Ejercicios Método Tablas.xlsx]Ejemplo 2.3'!$L$28:$Q$28</c:f>
              <c:strCache>
                <c:ptCount val="6"/>
                <c:pt idx="0">
                  <c:v>Julio</c:v>
                </c:pt>
                <c:pt idx="1">
                  <c:v>Agosto</c:v>
                </c:pt>
                <c:pt idx="2">
                  <c:v>Septiembre</c:v>
                </c:pt>
                <c:pt idx="3">
                  <c:v>Octubre</c:v>
                </c:pt>
                <c:pt idx="4">
                  <c:v>Noviembre</c:v>
                </c:pt>
                <c:pt idx="5">
                  <c:v>Diciembre</c:v>
                </c:pt>
              </c:strCache>
            </c:strRef>
          </c:cat>
          <c:val>
            <c:numRef>
              <c:f>'[Tema 2 - Ejercicios Método Tablas.xlsx]Ejemplo 2.3'!$L$31:$Q$31</c:f>
              <c:numCache>
                <c:formatCode>General</c:formatCode>
                <c:ptCount val="6"/>
                <c:pt idx="0">
                  <c:v>120</c:v>
                </c:pt>
                <c:pt idx="1">
                  <c:v>-300</c:v>
                </c:pt>
                <c:pt idx="2">
                  <c:v>-756</c:v>
                </c:pt>
                <c:pt idx="3">
                  <c:v>372</c:v>
                </c:pt>
                <c:pt idx="4">
                  <c:v>-54</c:v>
                </c:pt>
                <c:pt idx="5">
                  <c:v>426</c:v>
                </c:pt>
              </c:numCache>
            </c:numRef>
          </c:val>
          <c:smooth val="0"/>
          <c:extLst>
            <c:ext xmlns:c16="http://schemas.microsoft.com/office/drawing/2014/chart" uri="{C3380CC4-5D6E-409C-BE32-E72D297353CC}">
              <c16:uniqueId val="{00000002-ADDB-4B6C-9E6D-AD7D6818226A}"/>
            </c:ext>
          </c:extLst>
        </c:ser>
        <c:dLbls>
          <c:showLegendKey val="0"/>
          <c:showVal val="0"/>
          <c:showCatName val="0"/>
          <c:showSerName val="0"/>
          <c:showPercent val="0"/>
          <c:showBubbleSize val="0"/>
        </c:dLbls>
        <c:smooth val="0"/>
        <c:axId val="1521941888"/>
        <c:axId val="1526288976"/>
      </c:lineChart>
      <c:catAx>
        <c:axId val="152194188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ES"/>
          </a:p>
        </c:txPr>
        <c:crossAx val="1526288976"/>
        <c:crosses val="autoZero"/>
        <c:auto val="1"/>
        <c:lblAlgn val="ctr"/>
        <c:lblOffset val="100"/>
        <c:noMultiLvlLbl val="0"/>
      </c:catAx>
      <c:valAx>
        <c:axId val="152628897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ES"/>
          </a:p>
        </c:txPr>
        <c:crossAx val="152194188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ES"/>
        </a:p>
      </c:txPr>
    </c:legend>
    <c:plotVisOnly val="1"/>
    <c:dispBlanksAs val="gap"/>
    <c:showDLblsOverMax val="0"/>
  </c:chart>
  <c:spPr>
    <a:noFill/>
    <a:ln w="12700">
      <a:solidFill>
        <a:schemeClr val="tx1"/>
      </a:solidFill>
    </a:ln>
    <a:effectLst>
      <a:outerShdw blurRad="50800" dist="38100" dir="2700000" algn="tl" rotWithShape="0">
        <a:prstClr val="black">
          <a:alpha val="40000"/>
        </a:prstClr>
      </a:outerShdw>
    </a:effectLst>
  </c:spPr>
  <c:txPr>
    <a:bodyPr/>
    <a:lstStyle/>
    <a:p>
      <a:pPr>
        <a:defRPr/>
      </a:pPr>
      <a:endParaRPr lang="es-E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dirty="0"/>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EF674D5-FC0A-4C01-8768-F4D3942B9939}" type="datetimeFigureOut">
              <a:rPr lang="es-ES" smtClean="0"/>
              <a:t>16/03/2021</a:t>
            </a:fld>
            <a:endParaRPr lang="es-ES" dirty="0"/>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dirty="0"/>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dirty="0"/>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3C4B59A-1CEB-4486-BD7F-BEE33AAD65F2}" type="slidenum">
              <a:rPr lang="es-ES" smtClean="0"/>
              <a:t>‹Nº›</a:t>
            </a:fld>
            <a:endParaRPr lang="es-ES" dirty="0"/>
          </a:p>
        </p:txBody>
      </p:sp>
    </p:spTree>
    <p:extLst>
      <p:ext uri="{BB962C8B-B14F-4D97-AF65-F5344CB8AC3E}">
        <p14:creationId xmlns:p14="http://schemas.microsoft.com/office/powerpoint/2010/main" val="19852820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73C4B59A-1CEB-4486-BD7F-BEE33AAD65F2}" type="slidenum">
              <a:rPr lang="es-ES" smtClean="0"/>
              <a:t>4</a:t>
            </a:fld>
            <a:endParaRPr lang="es-ES" dirty="0"/>
          </a:p>
        </p:txBody>
      </p:sp>
    </p:spTree>
    <p:extLst>
      <p:ext uri="{BB962C8B-B14F-4D97-AF65-F5344CB8AC3E}">
        <p14:creationId xmlns:p14="http://schemas.microsoft.com/office/powerpoint/2010/main" val="27355031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Cuando se actúa modificando la capacidad disponible, se pretende aumentar o disminuir la producción para ajustarse a los cambios en la demanda.</a:t>
            </a:r>
          </a:p>
          <a:p>
            <a:r>
              <a:rPr lang="es-ES" dirty="0"/>
              <a:t>Estas medidas son de ajuste transitorio.</a:t>
            </a:r>
          </a:p>
        </p:txBody>
      </p:sp>
      <p:sp>
        <p:nvSpPr>
          <p:cNvPr id="4" name="Marcador de número de diapositiva 3"/>
          <p:cNvSpPr>
            <a:spLocks noGrp="1"/>
          </p:cNvSpPr>
          <p:nvPr>
            <p:ph type="sldNum" sz="quarter" idx="5"/>
          </p:nvPr>
        </p:nvSpPr>
        <p:spPr/>
        <p:txBody>
          <a:bodyPr/>
          <a:lstStyle/>
          <a:p>
            <a:fld id="{73C4B59A-1CEB-4486-BD7F-BEE33AAD65F2}" type="slidenum">
              <a:rPr lang="es-ES" smtClean="0"/>
              <a:t>31</a:t>
            </a:fld>
            <a:endParaRPr lang="es-ES" dirty="0"/>
          </a:p>
        </p:txBody>
      </p:sp>
    </p:spTree>
    <p:extLst>
      <p:ext uri="{BB962C8B-B14F-4D97-AF65-F5344CB8AC3E}">
        <p14:creationId xmlns:p14="http://schemas.microsoft.com/office/powerpoint/2010/main" val="9539667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Ejercicio 1 (Arias-Minguela)</a:t>
            </a:r>
          </a:p>
        </p:txBody>
      </p:sp>
      <p:sp>
        <p:nvSpPr>
          <p:cNvPr id="4" name="Marcador de número de diapositiva 3"/>
          <p:cNvSpPr>
            <a:spLocks noGrp="1"/>
          </p:cNvSpPr>
          <p:nvPr>
            <p:ph type="sldNum" sz="quarter" idx="5"/>
          </p:nvPr>
        </p:nvSpPr>
        <p:spPr/>
        <p:txBody>
          <a:bodyPr/>
          <a:lstStyle/>
          <a:p>
            <a:fld id="{73C4B59A-1CEB-4486-BD7F-BEE33AAD65F2}" type="slidenum">
              <a:rPr lang="es-ES" smtClean="0"/>
              <a:t>43</a:t>
            </a:fld>
            <a:endParaRPr lang="es-ES" dirty="0"/>
          </a:p>
        </p:txBody>
      </p:sp>
    </p:spTree>
    <p:extLst>
      <p:ext uri="{BB962C8B-B14F-4D97-AF65-F5344CB8AC3E}">
        <p14:creationId xmlns:p14="http://schemas.microsoft.com/office/powerpoint/2010/main" val="18999332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73C4B59A-1CEB-4486-BD7F-BEE33AAD65F2}" type="slidenum">
              <a:rPr lang="es-ES" smtClean="0"/>
              <a:t>5</a:t>
            </a:fld>
            <a:endParaRPr lang="es-ES" dirty="0"/>
          </a:p>
        </p:txBody>
      </p:sp>
    </p:spTree>
    <p:extLst>
      <p:ext uri="{BB962C8B-B14F-4D97-AF65-F5344CB8AC3E}">
        <p14:creationId xmlns:p14="http://schemas.microsoft.com/office/powerpoint/2010/main" val="20404855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73C4B59A-1CEB-4486-BD7F-BEE33AAD65F2}" type="slidenum">
              <a:rPr lang="es-ES" smtClean="0"/>
              <a:t>6</a:t>
            </a:fld>
            <a:endParaRPr lang="es-ES" dirty="0"/>
          </a:p>
        </p:txBody>
      </p:sp>
    </p:spTree>
    <p:extLst>
      <p:ext uri="{BB962C8B-B14F-4D97-AF65-F5344CB8AC3E}">
        <p14:creationId xmlns:p14="http://schemas.microsoft.com/office/powerpoint/2010/main" val="29367605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73C4B59A-1CEB-4486-BD7F-BEE33AAD65F2}" type="slidenum">
              <a:rPr lang="es-ES" smtClean="0"/>
              <a:t>7</a:t>
            </a:fld>
            <a:endParaRPr lang="es-ES" dirty="0"/>
          </a:p>
        </p:txBody>
      </p:sp>
    </p:spTree>
    <p:extLst>
      <p:ext uri="{BB962C8B-B14F-4D97-AF65-F5344CB8AC3E}">
        <p14:creationId xmlns:p14="http://schemas.microsoft.com/office/powerpoint/2010/main" val="25025219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Existen distintas técnicas o métodos que permiten desarrollar la planificación agregada. Estos métodos pueden dividirse en 3 tipos.</a:t>
            </a:r>
          </a:p>
        </p:txBody>
      </p:sp>
      <p:sp>
        <p:nvSpPr>
          <p:cNvPr id="4" name="Marcador de número de diapositiva 3"/>
          <p:cNvSpPr>
            <a:spLocks noGrp="1"/>
          </p:cNvSpPr>
          <p:nvPr>
            <p:ph type="sldNum" sz="quarter" idx="5"/>
          </p:nvPr>
        </p:nvSpPr>
        <p:spPr/>
        <p:txBody>
          <a:bodyPr/>
          <a:lstStyle/>
          <a:p>
            <a:fld id="{73C4B59A-1CEB-4486-BD7F-BEE33AAD65F2}" type="slidenum">
              <a:rPr lang="es-ES" smtClean="0"/>
              <a:t>9</a:t>
            </a:fld>
            <a:endParaRPr lang="es-ES" dirty="0"/>
          </a:p>
        </p:txBody>
      </p:sp>
    </p:spTree>
    <p:extLst>
      <p:ext uri="{BB962C8B-B14F-4D97-AF65-F5344CB8AC3E}">
        <p14:creationId xmlns:p14="http://schemas.microsoft.com/office/powerpoint/2010/main" val="31232788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Un procedimiento algebraico iterativo para resolver problemas de programación lineal.</a:t>
            </a:r>
          </a:p>
        </p:txBody>
      </p:sp>
      <p:sp>
        <p:nvSpPr>
          <p:cNvPr id="4" name="Marcador de número de diapositiva 3"/>
          <p:cNvSpPr>
            <a:spLocks noGrp="1"/>
          </p:cNvSpPr>
          <p:nvPr>
            <p:ph type="sldNum" sz="quarter" idx="5"/>
          </p:nvPr>
        </p:nvSpPr>
        <p:spPr/>
        <p:txBody>
          <a:bodyPr/>
          <a:lstStyle/>
          <a:p>
            <a:fld id="{73C4B59A-1CEB-4486-BD7F-BEE33AAD65F2}" type="slidenum">
              <a:rPr lang="es-ES" smtClean="0"/>
              <a:t>14</a:t>
            </a:fld>
            <a:endParaRPr lang="es-ES" dirty="0"/>
          </a:p>
        </p:txBody>
      </p:sp>
    </p:spTree>
    <p:extLst>
      <p:ext uri="{BB962C8B-B14F-4D97-AF65-F5344CB8AC3E}">
        <p14:creationId xmlns:p14="http://schemas.microsoft.com/office/powerpoint/2010/main" val="19713477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Los métodos heurísticos llevan a una solución satisfactoria, aunque no necesariamente la mejor.</a:t>
            </a:r>
          </a:p>
        </p:txBody>
      </p:sp>
      <p:sp>
        <p:nvSpPr>
          <p:cNvPr id="4" name="Marcador de número de diapositiva 3"/>
          <p:cNvSpPr>
            <a:spLocks noGrp="1"/>
          </p:cNvSpPr>
          <p:nvPr>
            <p:ph type="sldNum" sz="quarter" idx="5"/>
          </p:nvPr>
        </p:nvSpPr>
        <p:spPr/>
        <p:txBody>
          <a:bodyPr/>
          <a:lstStyle/>
          <a:p>
            <a:fld id="{73C4B59A-1CEB-4486-BD7F-BEE33AAD65F2}" type="slidenum">
              <a:rPr lang="es-ES" smtClean="0"/>
              <a:t>25</a:t>
            </a:fld>
            <a:endParaRPr lang="es-ES" dirty="0"/>
          </a:p>
        </p:txBody>
      </p:sp>
    </p:spTree>
    <p:extLst>
      <p:ext uri="{BB962C8B-B14F-4D97-AF65-F5344CB8AC3E}">
        <p14:creationId xmlns:p14="http://schemas.microsoft.com/office/powerpoint/2010/main" val="39850953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73C4B59A-1CEB-4486-BD7F-BEE33AAD65F2}" type="slidenum">
              <a:rPr lang="es-ES" smtClean="0"/>
              <a:t>27</a:t>
            </a:fld>
            <a:endParaRPr lang="es-ES" dirty="0"/>
          </a:p>
        </p:txBody>
      </p:sp>
    </p:spTree>
    <p:extLst>
      <p:ext uri="{BB962C8B-B14F-4D97-AF65-F5344CB8AC3E}">
        <p14:creationId xmlns:p14="http://schemas.microsoft.com/office/powerpoint/2010/main" val="36842515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Cuando se actúa sobre la demanda y, por tanto, sobre la carga, se busca aumentarla en aquellos períodos en los que es inferior a la capacidad disponible o transferirla u otro período cuando ocurre lo contrario.</a:t>
            </a:r>
          </a:p>
          <a:p>
            <a:r>
              <a:rPr lang="es-ES" dirty="0"/>
              <a:t>Estas medidas, en su mayoría, son de naturaleza estratégica o comercial.</a:t>
            </a:r>
          </a:p>
        </p:txBody>
      </p:sp>
      <p:sp>
        <p:nvSpPr>
          <p:cNvPr id="4" name="Marcador de número de diapositiva 3"/>
          <p:cNvSpPr>
            <a:spLocks noGrp="1"/>
          </p:cNvSpPr>
          <p:nvPr>
            <p:ph type="sldNum" sz="quarter" idx="5"/>
          </p:nvPr>
        </p:nvSpPr>
        <p:spPr/>
        <p:txBody>
          <a:bodyPr/>
          <a:lstStyle/>
          <a:p>
            <a:fld id="{73C4B59A-1CEB-4486-BD7F-BEE33AAD65F2}" type="slidenum">
              <a:rPr lang="es-ES" smtClean="0"/>
              <a:t>30</a:t>
            </a:fld>
            <a:endParaRPr lang="es-ES" dirty="0"/>
          </a:p>
        </p:txBody>
      </p:sp>
    </p:spTree>
    <p:extLst>
      <p:ext uri="{BB962C8B-B14F-4D97-AF65-F5344CB8AC3E}">
        <p14:creationId xmlns:p14="http://schemas.microsoft.com/office/powerpoint/2010/main" val="16170422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p>
        </p:txBody>
      </p:sp>
      <p:sp>
        <p:nvSpPr>
          <p:cNvPr id="3" name="Subtítu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p>
        </p:txBody>
      </p:sp>
      <p:sp>
        <p:nvSpPr>
          <p:cNvPr id="4" name="Marcador de fecha 3"/>
          <p:cNvSpPr>
            <a:spLocks noGrp="1"/>
          </p:cNvSpPr>
          <p:nvPr>
            <p:ph type="dt" sz="half" idx="10"/>
          </p:nvPr>
        </p:nvSpPr>
        <p:spPr/>
        <p:txBody>
          <a:bodyPr/>
          <a:lstStyle/>
          <a:p>
            <a:fld id="{48B9774F-B846-49AC-88BB-6519B05BE452}" type="datetimeFigureOut">
              <a:rPr lang="es-ES" smtClean="0"/>
              <a:t>16/03/2021</a:t>
            </a:fld>
            <a:endParaRPr lang="es-ES" dirty="0"/>
          </a:p>
        </p:txBody>
      </p:sp>
      <p:sp>
        <p:nvSpPr>
          <p:cNvPr id="5" name="Marcador de pie de página 4"/>
          <p:cNvSpPr>
            <a:spLocks noGrp="1"/>
          </p:cNvSpPr>
          <p:nvPr>
            <p:ph type="ftr" sz="quarter" idx="11"/>
          </p:nvPr>
        </p:nvSpPr>
        <p:spPr/>
        <p:txBody>
          <a:bodyPr/>
          <a:lstStyle/>
          <a:p>
            <a:endParaRPr lang="es-ES" dirty="0"/>
          </a:p>
        </p:txBody>
      </p:sp>
      <p:sp>
        <p:nvSpPr>
          <p:cNvPr id="6" name="Marcador de número de diapositiva 5"/>
          <p:cNvSpPr>
            <a:spLocks noGrp="1"/>
          </p:cNvSpPr>
          <p:nvPr>
            <p:ph type="sldNum" sz="quarter" idx="12"/>
          </p:nvPr>
        </p:nvSpPr>
        <p:spPr/>
        <p:txBody>
          <a:bodyPr/>
          <a:lstStyle/>
          <a:p>
            <a:fld id="{A6CF9573-E530-4011-A232-62230E0489EB}" type="slidenum">
              <a:rPr lang="es-ES" smtClean="0"/>
              <a:t>‹Nº›</a:t>
            </a:fld>
            <a:endParaRPr lang="es-ES" dirty="0"/>
          </a:p>
        </p:txBody>
      </p:sp>
    </p:spTree>
    <p:extLst>
      <p:ext uri="{BB962C8B-B14F-4D97-AF65-F5344CB8AC3E}">
        <p14:creationId xmlns:p14="http://schemas.microsoft.com/office/powerpoint/2010/main" val="3090924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p>
        </p:txBody>
      </p:sp>
      <p:sp>
        <p:nvSpPr>
          <p:cNvPr id="3" name="Marcador de texto vertical 2"/>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p:cNvSpPr>
            <a:spLocks noGrp="1"/>
          </p:cNvSpPr>
          <p:nvPr>
            <p:ph type="dt" sz="half" idx="10"/>
          </p:nvPr>
        </p:nvSpPr>
        <p:spPr/>
        <p:txBody>
          <a:bodyPr/>
          <a:lstStyle/>
          <a:p>
            <a:fld id="{48B9774F-B846-49AC-88BB-6519B05BE452}" type="datetimeFigureOut">
              <a:rPr lang="es-ES" smtClean="0"/>
              <a:t>16/03/2021</a:t>
            </a:fld>
            <a:endParaRPr lang="es-ES" dirty="0"/>
          </a:p>
        </p:txBody>
      </p:sp>
      <p:sp>
        <p:nvSpPr>
          <p:cNvPr id="5" name="Marcador de pie de página 4"/>
          <p:cNvSpPr>
            <a:spLocks noGrp="1"/>
          </p:cNvSpPr>
          <p:nvPr>
            <p:ph type="ftr" sz="quarter" idx="11"/>
          </p:nvPr>
        </p:nvSpPr>
        <p:spPr/>
        <p:txBody>
          <a:bodyPr/>
          <a:lstStyle/>
          <a:p>
            <a:endParaRPr lang="es-ES" dirty="0"/>
          </a:p>
        </p:txBody>
      </p:sp>
      <p:sp>
        <p:nvSpPr>
          <p:cNvPr id="6" name="Marcador de número de diapositiva 5"/>
          <p:cNvSpPr>
            <a:spLocks noGrp="1"/>
          </p:cNvSpPr>
          <p:nvPr>
            <p:ph type="sldNum" sz="quarter" idx="12"/>
          </p:nvPr>
        </p:nvSpPr>
        <p:spPr/>
        <p:txBody>
          <a:bodyPr/>
          <a:lstStyle/>
          <a:p>
            <a:fld id="{A6CF9573-E530-4011-A232-62230E0489EB}" type="slidenum">
              <a:rPr lang="es-ES" smtClean="0"/>
              <a:t>‹Nº›</a:t>
            </a:fld>
            <a:endParaRPr lang="es-ES" dirty="0"/>
          </a:p>
        </p:txBody>
      </p:sp>
    </p:spTree>
    <p:extLst>
      <p:ext uri="{BB962C8B-B14F-4D97-AF65-F5344CB8AC3E}">
        <p14:creationId xmlns:p14="http://schemas.microsoft.com/office/powerpoint/2010/main" val="21616063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es-ES"/>
              <a:t>Haga clic para modificar el estilo de título del patrón</a:t>
            </a:r>
          </a:p>
        </p:txBody>
      </p:sp>
      <p:sp>
        <p:nvSpPr>
          <p:cNvPr id="3" name="Marcador de texto vertical 2"/>
          <p:cNvSpPr>
            <a:spLocks noGrp="1"/>
          </p:cNvSpPr>
          <p:nvPr>
            <p:ph type="body" orient="vert" idx="1"/>
          </p:nvPr>
        </p:nvSpPr>
        <p:spPr>
          <a:xfrm>
            <a:off x="838200" y="365125"/>
            <a:ext cx="7734300" cy="581183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p:cNvSpPr>
            <a:spLocks noGrp="1"/>
          </p:cNvSpPr>
          <p:nvPr>
            <p:ph type="dt" sz="half" idx="10"/>
          </p:nvPr>
        </p:nvSpPr>
        <p:spPr/>
        <p:txBody>
          <a:bodyPr/>
          <a:lstStyle/>
          <a:p>
            <a:fld id="{48B9774F-B846-49AC-88BB-6519B05BE452}" type="datetimeFigureOut">
              <a:rPr lang="es-ES" smtClean="0"/>
              <a:t>16/03/2021</a:t>
            </a:fld>
            <a:endParaRPr lang="es-ES" dirty="0"/>
          </a:p>
        </p:txBody>
      </p:sp>
      <p:sp>
        <p:nvSpPr>
          <p:cNvPr id="5" name="Marcador de pie de página 4"/>
          <p:cNvSpPr>
            <a:spLocks noGrp="1"/>
          </p:cNvSpPr>
          <p:nvPr>
            <p:ph type="ftr" sz="quarter" idx="11"/>
          </p:nvPr>
        </p:nvSpPr>
        <p:spPr/>
        <p:txBody>
          <a:bodyPr/>
          <a:lstStyle/>
          <a:p>
            <a:endParaRPr lang="es-ES" dirty="0"/>
          </a:p>
        </p:txBody>
      </p:sp>
      <p:sp>
        <p:nvSpPr>
          <p:cNvPr id="6" name="Marcador de número de diapositiva 5"/>
          <p:cNvSpPr>
            <a:spLocks noGrp="1"/>
          </p:cNvSpPr>
          <p:nvPr>
            <p:ph type="sldNum" sz="quarter" idx="12"/>
          </p:nvPr>
        </p:nvSpPr>
        <p:spPr/>
        <p:txBody>
          <a:bodyPr/>
          <a:lstStyle/>
          <a:p>
            <a:fld id="{A6CF9573-E530-4011-A232-62230E0489EB}" type="slidenum">
              <a:rPr lang="es-ES" smtClean="0"/>
              <a:t>‹Nº›</a:t>
            </a:fld>
            <a:endParaRPr lang="es-ES" dirty="0"/>
          </a:p>
        </p:txBody>
      </p:sp>
    </p:spTree>
    <p:extLst>
      <p:ext uri="{BB962C8B-B14F-4D97-AF65-F5344CB8AC3E}">
        <p14:creationId xmlns:p14="http://schemas.microsoft.com/office/powerpoint/2010/main" val="11265713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p>
        </p:txBody>
      </p:sp>
      <p:sp>
        <p:nvSpPr>
          <p:cNvPr id="3" name="Marcador de contenido 2"/>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p:cNvSpPr>
            <a:spLocks noGrp="1"/>
          </p:cNvSpPr>
          <p:nvPr>
            <p:ph type="dt" sz="half" idx="10"/>
          </p:nvPr>
        </p:nvSpPr>
        <p:spPr/>
        <p:txBody>
          <a:bodyPr/>
          <a:lstStyle/>
          <a:p>
            <a:fld id="{48B9774F-B846-49AC-88BB-6519B05BE452}" type="datetimeFigureOut">
              <a:rPr lang="es-ES" smtClean="0"/>
              <a:t>16/03/2021</a:t>
            </a:fld>
            <a:endParaRPr lang="es-ES" dirty="0"/>
          </a:p>
        </p:txBody>
      </p:sp>
      <p:sp>
        <p:nvSpPr>
          <p:cNvPr id="5" name="Marcador de pie de página 4"/>
          <p:cNvSpPr>
            <a:spLocks noGrp="1"/>
          </p:cNvSpPr>
          <p:nvPr>
            <p:ph type="ftr" sz="quarter" idx="11"/>
          </p:nvPr>
        </p:nvSpPr>
        <p:spPr/>
        <p:txBody>
          <a:bodyPr/>
          <a:lstStyle/>
          <a:p>
            <a:endParaRPr lang="es-ES" dirty="0"/>
          </a:p>
        </p:txBody>
      </p:sp>
      <p:sp>
        <p:nvSpPr>
          <p:cNvPr id="6" name="Marcador de número de diapositiva 5"/>
          <p:cNvSpPr>
            <a:spLocks noGrp="1"/>
          </p:cNvSpPr>
          <p:nvPr>
            <p:ph type="sldNum" sz="quarter" idx="12"/>
          </p:nvPr>
        </p:nvSpPr>
        <p:spPr/>
        <p:txBody>
          <a:bodyPr/>
          <a:lstStyle/>
          <a:p>
            <a:fld id="{A6CF9573-E530-4011-A232-62230E0489EB}" type="slidenum">
              <a:rPr lang="es-ES" smtClean="0"/>
              <a:t>‹Nº›</a:t>
            </a:fld>
            <a:endParaRPr lang="es-ES" dirty="0"/>
          </a:p>
        </p:txBody>
      </p:sp>
    </p:spTree>
    <p:extLst>
      <p:ext uri="{BB962C8B-B14F-4D97-AF65-F5344CB8AC3E}">
        <p14:creationId xmlns:p14="http://schemas.microsoft.com/office/powerpoint/2010/main" val="10437739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p>
        </p:txBody>
      </p:sp>
      <p:sp>
        <p:nvSpPr>
          <p:cNvPr id="3" name="Marcador de tex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el estilo de texto del patrón</a:t>
            </a:r>
          </a:p>
        </p:txBody>
      </p:sp>
      <p:sp>
        <p:nvSpPr>
          <p:cNvPr id="4" name="Marcador de fecha 3"/>
          <p:cNvSpPr>
            <a:spLocks noGrp="1"/>
          </p:cNvSpPr>
          <p:nvPr>
            <p:ph type="dt" sz="half" idx="10"/>
          </p:nvPr>
        </p:nvSpPr>
        <p:spPr/>
        <p:txBody>
          <a:bodyPr/>
          <a:lstStyle/>
          <a:p>
            <a:fld id="{48B9774F-B846-49AC-88BB-6519B05BE452}" type="datetimeFigureOut">
              <a:rPr lang="es-ES" smtClean="0"/>
              <a:t>16/03/2021</a:t>
            </a:fld>
            <a:endParaRPr lang="es-ES" dirty="0"/>
          </a:p>
        </p:txBody>
      </p:sp>
      <p:sp>
        <p:nvSpPr>
          <p:cNvPr id="5" name="Marcador de pie de página 4"/>
          <p:cNvSpPr>
            <a:spLocks noGrp="1"/>
          </p:cNvSpPr>
          <p:nvPr>
            <p:ph type="ftr" sz="quarter" idx="11"/>
          </p:nvPr>
        </p:nvSpPr>
        <p:spPr/>
        <p:txBody>
          <a:bodyPr/>
          <a:lstStyle/>
          <a:p>
            <a:endParaRPr lang="es-ES" dirty="0"/>
          </a:p>
        </p:txBody>
      </p:sp>
      <p:sp>
        <p:nvSpPr>
          <p:cNvPr id="6" name="Marcador de número de diapositiva 5"/>
          <p:cNvSpPr>
            <a:spLocks noGrp="1"/>
          </p:cNvSpPr>
          <p:nvPr>
            <p:ph type="sldNum" sz="quarter" idx="12"/>
          </p:nvPr>
        </p:nvSpPr>
        <p:spPr/>
        <p:txBody>
          <a:bodyPr/>
          <a:lstStyle/>
          <a:p>
            <a:fld id="{A6CF9573-E530-4011-A232-62230E0489EB}" type="slidenum">
              <a:rPr lang="es-ES" smtClean="0"/>
              <a:t>‹Nº›</a:t>
            </a:fld>
            <a:endParaRPr lang="es-ES" dirty="0"/>
          </a:p>
        </p:txBody>
      </p:sp>
    </p:spTree>
    <p:extLst>
      <p:ext uri="{BB962C8B-B14F-4D97-AF65-F5344CB8AC3E}">
        <p14:creationId xmlns:p14="http://schemas.microsoft.com/office/powerpoint/2010/main" val="40304393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p>
        </p:txBody>
      </p:sp>
      <p:sp>
        <p:nvSpPr>
          <p:cNvPr id="3" name="Marcador de contenido 2"/>
          <p:cNvSpPr>
            <a:spLocks noGrp="1"/>
          </p:cNvSpPr>
          <p:nvPr>
            <p:ph sz="half" idx="1"/>
          </p:nvPr>
        </p:nvSpPr>
        <p:spPr>
          <a:xfrm>
            <a:off x="838200" y="1825625"/>
            <a:ext cx="5181600" cy="435133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contenido 3"/>
          <p:cNvSpPr>
            <a:spLocks noGrp="1"/>
          </p:cNvSpPr>
          <p:nvPr>
            <p:ph sz="half" idx="2"/>
          </p:nvPr>
        </p:nvSpPr>
        <p:spPr>
          <a:xfrm>
            <a:off x="6172200" y="1825625"/>
            <a:ext cx="5181600" cy="435133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fecha 4"/>
          <p:cNvSpPr>
            <a:spLocks noGrp="1"/>
          </p:cNvSpPr>
          <p:nvPr>
            <p:ph type="dt" sz="half" idx="10"/>
          </p:nvPr>
        </p:nvSpPr>
        <p:spPr/>
        <p:txBody>
          <a:bodyPr/>
          <a:lstStyle/>
          <a:p>
            <a:fld id="{48B9774F-B846-49AC-88BB-6519B05BE452}" type="datetimeFigureOut">
              <a:rPr lang="es-ES" smtClean="0"/>
              <a:t>16/03/2021</a:t>
            </a:fld>
            <a:endParaRPr lang="es-ES" dirty="0"/>
          </a:p>
        </p:txBody>
      </p:sp>
      <p:sp>
        <p:nvSpPr>
          <p:cNvPr id="6" name="Marcador de pie de página 5"/>
          <p:cNvSpPr>
            <a:spLocks noGrp="1"/>
          </p:cNvSpPr>
          <p:nvPr>
            <p:ph type="ftr" sz="quarter" idx="11"/>
          </p:nvPr>
        </p:nvSpPr>
        <p:spPr/>
        <p:txBody>
          <a:bodyPr/>
          <a:lstStyle/>
          <a:p>
            <a:endParaRPr lang="es-ES" dirty="0"/>
          </a:p>
        </p:txBody>
      </p:sp>
      <p:sp>
        <p:nvSpPr>
          <p:cNvPr id="7" name="Marcador de número de diapositiva 6"/>
          <p:cNvSpPr>
            <a:spLocks noGrp="1"/>
          </p:cNvSpPr>
          <p:nvPr>
            <p:ph type="sldNum" sz="quarter" idx="12"/>
          </p:nvPr>
        </p:nvSpPr>
        <p:spPr/>
        <p:txBody>
          <a:bodyPr/>
          <a:lstStyle/>
          <a:p>
            <a:fld id="{A6CF9573-E530-4011-A232-62230E0489EB}" type="slidenum">
              <a:rPr lang="es-ES" smtClean="0"/>
              <a:t>‹Nº›</a:t>
            </a:fld>
            <a:endParaRPr lang="es-ES" dirty="0"/>
          </a:p>
        </p:txBody>
      </p:sp>
    </p:spTree>
    <p:extLst>
      <p:ext uri="{BB962C8B-B14F-4D97-AF65-F5344CB8AC3E}">
        <p14:creationId xmlns:p14="http://schemas.microsoft.com/office/powerpoint/2010/main" val="19604008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es-ES"/>
              <a:t>Haga clic para modificar el estilo de título del patrón</a:t>
            </a:r>
          </a:p>
        </p:txBody>
      </p:sp>
      <p:sp>
        <p:nvSpPr>
          <p:cNvPr id="3" name="Marcador de tex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Marcador de contenido 3"/>
          <p:cNvSpPr>
            <a:spLocks noGrp="1"/>
          </p:cNvSpPr>
          <p:nvPr>
            <p:ph sz="half" idx="2"/>
          </p:nvPr>
        </p:nvSpPr>
        <p:spPr>
          <a:xfrm>
            <a:off x="839788" y="2505075"/>
            <a:ext cx="5157787" cy="368458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tex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Marcador de contenido 5"/>
          <p:cNvSpPr>
            <a:spLocks noGrp="1"/>
          </p:cNvSpPr>
          <p:nvPr>
            <p:ph sz="quarter" idx="4"/>
          </p:nvPr>
        </p:nvSpPr>
        <p:spPr>
          <a:xfrm>
            <a:off x="6172200" y="2505075"/>
            <a:ext cx="5183188" cy="368458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Marcador de fecha 6"/>
          <p:cNvSpPr>
            <a:spLocks noGrp="1"/>
          </p:cNvSpPr>
          <p:nvPr>
            <p:ph type="dt" sz="half" idx="10"/>
          </p:nvPr>
        </p:nvSpPr>
        <p:spPr/>
        <p:txBody>
          <a:bodyPr/>
          <a:lstStyle/>
          <a:p>
            <a:fld id="{48B9774F-B846-49AC-88BB-6519B05BE452}" type="datetimeFigureOut">
              <a:rPr lang="es-ES" smtClean="0"/>
              <a:t>16/03/2021</a:t>
            </a:fld>
            <a:endParaRPr lang="es-ES" dirty="0"/>
          </a:p>
        </p:txBody>
      </p:sp>
      <p:sp>
        <p:nvSpPr>
          <p:cNvPr id="8" name="Marcador de pie de página 7"/>
          <p:cNvSpPr>
            <a:spLocks noGrp="1"/>
          </p:cNvSpPr>
          <p:nvPr>
            <p:ph type="ftr" sz="quarter" idx="11"/>
          </p:nvPr>
        </p:nvSpPr>
        <p:spPr/>
        <p:txBody>
          <a:bodyPr/>
          <a:lstStyle/>
          <a:p>
            <a:endParaRPr lang="es-ES" dirty="0"/>
          </a:p>
        </p:txBody>
      </p:sp>
      <p:sp>
        <p:nvSpPr>
          <p:cNvPr id="9" name="Marcador de número de diapositiva 8"/>
          <p:cNvSpPr>
            <a:spLocks noGrp="1"/>
          </p:cNvSpPr>
          <p:nvPr>
            <p:ph type="sldNum" sz="quarter" idx="12"/>
          </p:nvPr>
        </p:nvSpPr>
        <p:spPr/>
        <p:txBody>
          <a:bodyPr/>
          <a:lstStyle/>
          <a:p>
            <a:fld id="{A6CF9573-E530-4011-A232-62230E0489EB}" type="slidenum">
              <a:rPr lang="es-ES" smtClean="0"/>
              <a:t>‹Nº›</a:t>
            </a:fld>
            <a:endParaRPr lang="es-ES" dirty="0"/>
          </a:p>
        </p:txBody>
      </p:sp>
    </p:spTree>
    <p:extLst>
      <p:ext uri="{BB962C8B-B14F-4D97-AF65-F5344CB8AC3E}">
        <p14:creationId xmlns:p14="http://schemas.microsoft.com/office/powerpoint/2010/main" val="8178127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p>
        </p:txBody>
      </p:sp>
      <p:sp>
        <p:nvSpPr>
          <p:cNvPr id="3" name="Marcador de fecha 2"/>
          <p:cNvSpPr>
            <a:spLocks noGrp="1"/>
          </p:cNvSpPr>
          <p:nvPr>
            <p:ph type="dt" sz="half" idx="10"/>
          </p:nvPr>
        </p:nvSpPr>
        <p:spPr/>
        <p:txBody>
          <a:bodyPr/>
          <a:lstStyle/>
          <a:p>
            <a:fld id="{48B9774F-B846-49AC-88BB-6519B05BE452}" type="datetimeFigureOut">
              <a:rPr lang="es-ES" smtClean="0"/>
              <a:t>16/03/2021</a:t>
            </a:fld>
            <a:endParaRPr lang="es-ES" dirty="0"/>
          </a:p>
        </p:txBody>
      </p:sp>
      <p:sp>
        <p:nvSpPr>
          <p:cNvPr id="4" name="Marcador de pie de página 3"/>
          <p:cNvSpPr>
            <a:spLocks noGrp="1"/>
          </p:cNvSpPr>
          <p:nvPr>
            <p:ph type="ftr" sz="quarter" idx="11"/>
          </p:nvPr>
        </p:nvSpPr>
        <p:spPr/>
        <p:txBody>
          <a:bodyPr/>
          <a:lstStyle/>
          <a:p>
            <a:endParaRPr lang="es-ES" dirty="0"/>
          </a:p>
        </p:txBody>
      </p:sp>
      <p:sp>
        <p:nvSpPr>
          <p:cNvPr id="5" name="Marcador de número de diapositiva 4"/>
          <p:cNvSpPr>
            <a:spLocks noGrp="1"/>
          </p:cNvSpPr>
          <p:nvPr>
            <p:ph type="sldNum" sz="quarter" idx="12"/>
          </p:nvPr>
        </p:nvSpPr>
        <p:spPr/>
        <p:txBody>
          <a:bodyPr/>
          <a:lstStyle/>
          <a:p>
            <a:fld id="{A6CF9573-E530-4011-A232-62230E0489EB}" type="slidenum">
              <a:rPr lang="es-ES" smtClean="0"/>
              <a:t>‹Nº›</a:t>
            </a:fld>
            <a:endParaRPr lang="es-ES" dirty="0"/>
          </a:p>
        </p:txBody>
      </p:sp>
    </p:spTree>
    <p:extLst>
      <p:ext uri="{BB962C8B-B14F-4D97-AF65-F5344CB8AC3E}">
        <p14:creationId xmlns:p14="http://schemas.microsoft.com/office/powerpoint/2010/main" val="35451771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48B9774F-B846-49AC-88BB-6519B05BE452}" type="datetimeFigureOut">
              <a:rPr lang="es-ES" smtClean="0"/>
              <a:t>16/03/2021</a:t>
            </a:fld>
            <a:endParaRPr lang="es-ES" dirty="0"/>
          </a:p>
        </p:txBody>
      </p:sp>
      <p:sp>
        <p:nvSpPr>
          <p:cNvPr id="3" name="Marcador de pie de página 2"/>
          <p:cNvSpPr>
            <a:spLocks noGrp="1"/>
          </p:cNvSpPr>
          <p:nvPr>
            <p:ph type="ftr" sz="quarter" idx="11"/>
          </p:nvPr>
        </p:nvSpPr>
        <p:spPr/>
        <p:txBody>
          <a:bodyPr/>
          <a:lstStyle/>
          <a:p>
            <a:endParaRPr lang="es-ES" dirty="0"/>
          </a:p>
        </p:txBody>
      </p:sp>
      <p:sp>
        <p:nvSpPr>
          <p:cNvPr id="4" name="Marcador de número de diapositiva 3"/>
          <p:cNvSpPr>
            <a:spLocks noGrp="1"/>
          </p:cNvSpPr>
          <p:nvPr>
            <p:ph type="sldNum" sz="quarter" idx="12"/>
          </p:nvPr>
        </p:nvSpPr>
        <p:spPr/>
        <p:txBody>
          <a:bodyPr/>
          <a:lstStyle/>
          <a:p>
            <a:fld id="{A6CF9573-E530-4011-A232-62230E0489EB}" type="slidenum">
              <a:rPr lang="es-ES" smtClean="0"/>
              <a:t>‹Nº›</a:t>
            </a:fld>
            <a:endParaRPr lang="es-ES" dirty="0"/>
          </a:p>
        </p:txBody>
      </p:sp>
    </p:spTree>
    <p:extLst>
      <p:ext uri="{BB962C8B-B14F-4D97-AF65-F5344CB8AC3E}">
        <p14:creationId xmlns:p14="http://schemas.microsoft.com/office/powerpoint/2010/main" val="11867758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conteni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el estilo de texto del patrón</a:t>
            </a:r>
          </a:p>
        </p:txBody>
      </p:sp>
      <p:sp>
        <p:nvSpPr>
          <p:cNvPr id="5" name="Marcador de fecha 4"/>
          <p:cNvSpPr>
            <a:spLocks noGrp="1"/>
          </p:cNvSpPr>
          <p:nvPr>
            <p:ph type="dt" sz="half" idx="10"/>
          </p:nvPr>
        </p:nvSpPr>
        <p:spPr/>
        <p:txBody>
          <a:bodyPr/>
          <a:lstStyle/>
          <a:p>
            <a:fld id="{48B9774F-B846-49AC-88BB-6519B05BE452}" type="datetimeFigureOut">
              <a:rPr lang="es-ES" smtClean="0"/>
              <a:t>16/03/2021</a:t>
            </a:fld>
            <a:endParaRPr lang="es-ES" dirty="0"/>
          </a:p>
        </p:txBody>
      </p:sp>
      <p:sp>
        <p:nvSpPr>
          <p:cNvPr id="6" name="Marcador de pie de página 5"/>
          <p:cNvSpPr>
            <a:spLocks noGrp="1"/>
          </p:cNvSpPr>
          <p:nvPr>
            <p:ph type="ftr" sz="quarter" idx="11"/>
          </p:nvPr>
        </p:nvSpPr>
        <p:spPr/>
        <p:txBody>
          <a:bodyPr/>
          <a:lstStyle/>
          <a:p>
            <a:endParaRPr lang="es-ES" dirty="0"/>
          </a:p>
        </p:txBody>
      </p:sp>
      <p:sp>
        <p:nvSpPr>
          <p:cNvPr id="7" name="Marcador de número de diapositiva 6"/>
          <p:cNvSpPr>
            <a:spLocks noGrp="1"/>
          </p:cNvSpPr>
          <p:nvPr>
            <p:ph type="sldNum" sz="quarter" idx="12"/>
          </p:nvPr>
        </p:nvSpPr>
        <p:spPr/>
        <p:txBody>
          <a:bodyPr/>
          <a:lstStyle/>
          <a:p>
            <a:fld id="{A6CF9573-E530-4011-A232-62230E0489EB}" type="slidenum">
              <a:rPr lang="es-ES" smtClean="0"/>
              <a:t>‹Nº›</a:t>
            </a:fld>
            <a:endParaRPr lang="es-ES" dirty="0"/>
          </a:p>
        </p:txBody>
      </p:sp>
    </p:spTree>
    <p:extLst>
      <p:ext uri="{BB962C8B-B14F-4D97-AF65-F5344CB8AC3E}">
        <p14:creationId xmlns:p14="http://schemas.microsoft.com/office/powerpoint/2010/main" val="29715575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posición de imagen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dirty="0"/>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el estilo de texto del patrón</a:t>
            </a:r>
          </a:p>
        </p:txBody>
      </p:sp>
      <p:sp>
        <p:nvSpPr>
          <p:cNvPr id="5" name="Marcador de fecha 4"/>
          <p:cNvSpPr>
            <a:spLocks noGrp="1"/>
          </p:cNvSpPr>
          <p:nvPr>
            <p:ph type="dt" sz="half" idx="10"/>
          </p:nvPr>
        </p:nvSpPr>
        <p:spPr/>
        <p:txBody>
          <a:bodyPr/>
          <a:lstStyle/>
          <a:p>
            <a:fld id="{48B9774F-B846-49AC-88BB-6519B05BE452}" type="datetimeFigureOut">
              <a:rPr lang="es-ES" smtClean="0"/>
              <a:t>16/03/2021</a:t>
            </a:fld>
            <a:endParaRPr lang="es-ES" dirty="0"/>
          </a:p>
        </p:txBody>
      </p:sp>
      <p:sp>
        <p:nvSpPr>
          <p:cNvPr id="6" name="Marcador de pie de página 5"/>
          <p:cNvSpPr>
            <a:spLocks noGrp="1"/>
          </p:cNvSpPr>
          <p:nvPr>
            <p:ph type="ftr" sz="quarter" idx="11"/>
          </p:nvPr>
        </p:nvSpPr>
        <p:spPr/>
        <p:txBody>
          <a:bodyPr/>
          <a:lstStyle/>
          <a:p>
            <a:endParaRPr lang="es-ES" dirty="0"/>
          </a:p>
        </p:txBody>
      </p:sp>
      <p:sp>
        <p:nvSpPr>
          <p:cNvPr id="7" name="Marcador de número de diapositiva 6"/>
          <p:cNvSpPr>
            <a:spLocks noGrp="1"/>
          </p:cNvSpPr>
          <p:nvPr>
            <p:ph type="sldNum" sz="quarter" idx="12"/>
          </p:nvPr>
        </p:nvSpPr>
        <p:spPr/>
        <p:txBody>
          <a:bodyPr/>
          <a:lstStyle/>
          <a:p>
            <a:fld id="{A6CF9573-E530-4011-A232-62230E0489EB}" type="slidenum">
              <a:rPr lang="es-ES" smtClean="0"/>
              <a:t>‹Nº›</a:t>
            </a:fld>
            <a:endParaRPr lang="es-ES" dirty="0"/>
          </a:p>
        </p:txBody>
      </p:sp>
    </p:spTree>
    <p:extLst>
      <p:ext uri="{BB962C8B-B14F-4D97-AF65-F5344CB8AC3E}">
        <p14:creationId xmlns:p14="http://schemas.microsoft.com/office/powerpoint/2010/main" val="17292377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8B9774F-B846-49AC-88BB-6519B05BE452}" type="datetimeFigureOut">
              <a:rPr lang="es-ES" smtClean="0"/>
              <a:t>16/03/2021</a:t>
            </a:fld>
            <a:endParaRPr lang="es-ES" dirty="0"/>
          </a:p>
        </p:txBody>
      </p:sp>
      <p:sp>
        <p:nvSpPr>
          <p:cNvPr id="5" name="Marcador de pie de pá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dirty="0"/>
          </a:p>
        </p:txBody>
      </p:sp>
      <p:sp>
        <p:nvSpPr>
          <p:cNvPr id="6" name="Marcador de número de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6CF9573-E530-4011-A232-62230E0489EB}" type="slidenum">
              <a:rPr lang="es-ES" smtClean="0"/>
              <a:t>‹Nº›</a:t>
            </a:fld>
            <a:endParaRPr lang="es-ES" dirty="0"/>
          </a:p>
        </p:txBody>
      </p:sp>
    </p:spTree>
    <p:extLst>
      <p:ext uri="{BB962C8B-B14F-4D97-AF65-F5344CB8AC3E}">
        <p14:creationId xmlns:p14="http://schemas.microsoft.com/office/powerpoint/2010/main" val="172659043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7.svg"/></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13.svg"/></Relationships>
</file>

<file path=ppt/slides/_rels/slide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hyperlink" Target="https://support.office.com/es-es/article/carga-del-complemento-solver-en-excel-2016-612926fc-d53b-46b4-872c-e24772f078ca" TargetMode="External"/><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16.jpeg"/><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13.svg"/></Relationships>
</file>

<file path=ppt/slides/_rels/slide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7.svg"/></Relationships>
</file>

<file path=ppt/slides/_rels/slide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7.svg"/><Relationship Id="rId7" Type="http://schemas.openxmlformats.org/officeDocument/2006/relationships/image" Target="../media/image11.sv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svg"/><Relationship Id="rId4" Type="http://schemas.openxmlformats.org/officeDocument/2006/relationships/image" Target="../media/image8.png"/></Relationships>
</file>

<file path=ppt/slides/_rels/slide2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7.svg"/><Relationship Id="rId7" Type="http://schemas.openxmlformats.org/officeDocument/2006/relationships/image" Target="../media/image11.sv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svg"/><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21.jpeg"/></Relationships>
</file>

<file path=ppt/slides/_rels/slide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3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7.svg"/><Relationship Id="rId7" Type="http://schemas.openxmlformats.org/officeDocument/2006/relationships/image" Target="../media/image11.sv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svg"/><Relationship Id="rId4" Type="http://schemas.openxmlformats.org/officeDocument/2006/relationships/image" Target="../media/image8.png"/></Relationships>
</file>

<file path=ppt/slides/_rels/slide3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24.emf"/></Relationships>
</file>

<file path=ppt/slides/_rels/slide3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26.jpe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27.emf"/></Relationships>
</file>

<file path=ppt/slides/_rels/slide4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29.emf"/><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package" Target="../embeddings/Microsoft_Excel_Worksheet2.xlsx"/><Relationship Id="rId5" Type="http://schemas.openxmlformats.org/officeDocument/2006/relationships/image" Target="../media/image13.svg"/><Relationship Id="rId4" Type="http://schemas.openxmlformats.org/officeDocument/2006/relationships/image" Target="../media/image12.png"/></Relationships>
</file>

<file path=ppt/slides/_rels/slide4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30.emf"/></Relationships>
</file>

<file path=ppt/slides/_rels/slide4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31.emf"/></Relationships>
</file>

<file path=ppt/slides/_rels/slide4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chart" Target="../charts/chart1.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7.svg"/><Relationship Id="rId7" Type="http://schemas.openxmlformats.org/officeDocument/2006/relationships/image" Target="../media/image11.sv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sv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7.sv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466012E2-2E5E-4208-B59C-DA4FC44DC7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635" y="0"/>
            <a:ext cx="12220634"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22" name="Picture 21">
            <a:extLst>
              <a:ext uri="{FF2B5EF4-FFF2-40B4-BE49-F238E27FC236}">
                <a16:creationId xmlns:a16="http://schemas.microsoft.com/office/drawing/2014/main" id="{05F94A0D-DB2E-4487-BA31-9105C14D950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28636" y="0"/>
            <a:ext cx="12220636" cy="6858000"/>
          </a:xfrm>
          <a:prstGeom prst="rect">
            <a:avLst/>
          </a:prstGeom>
        </p:spPr>
      </p:pic>
      <p:grpSp>
        <p:nvGrpSpPr>
          <p:cNvPr id="3" name="Grupo 2">
            <a:extLst>
              <a:ext uri="{FF2B5EF4-FFF2-40B4-BE49-F238E27FC236}">
                <a16:creationId xmlns:a16="http://schemas.microsoft.com/office/drawing/2014/main" id="{CC539DB3-8DF4-4469-A847-D4F49101BF46}"/>
              </a:ext>
            </a:extLst>
          </p:cNvPr>
          <p:cNvGrpSpPr/>
          <p:nvPr/>
        </p:nvGrpSpPr>
        <p:grpSpPr>
          <a:xfrm>
            <a:off x="6096000" y="1247775"/>
            <a:ext cx="6026069" cy="4022400"/>
            <a:chOff x="6096000" y="1247775"/>
            <a:chExt cx="6026069" cy="4022400"/>
          </a:xfrm>
        </p:grpSpPr>
        <p:pic>
          <p:nvPicPr>
            <p:cNvPr id="6" name="Imagen 5">
              <a:extLst>
                <a:ext uri="{FF2B5EF4-FFF2-40B4-BE49-F238E27FC236}">
                  <a16:creationId xmlns:a16="http://schemas.microsoft.com/office/drawing/2014/main" id="{76449F21-1CC2-4750-90B6-D9C241D4273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96000" y="1247775"/>
              <a:ext cx="6026069" cy="4022400"/>
            </a:xfrm>
            <a:prstGeom prst="rect">
              <a:avLst/>
            </a:prstGeom>
          </p:spPr>
        </p:pic>
        <p:sp>
          <p:nvSpPr>
            <p:cNvPr id="8" name="CuadroTexto 7">
              <a:extLst>
                <a:ext uri="{FF2B5EF4-FFF2-40B4-BE49-F238E27FC236}">
                  <a16:creationId xmlns:a16="http://schemas.microsoft.com/office/drawing/2014/main" id="{9AF63B4B-7519-43F3-8A90-FFBB58E31D5E}"/>
                </a:ext>
              </a:extLst>
            </p:cNvPr>
            <p:cNvSpPr txBox="1"/>
            <p:nvPr/>
          </p:nvSpPr>
          <p:spPr>
            <a:xfrm>
              <a:off x="7027918" y="4522742"/>
              <a:ext cx="1863908" cy="338554"/>
            </a:xfrm>
            <a:prstGeom prst="rect">
              <a:avLst/>
            </a:prstGeom>
            <a:solidFill>
              <a:schemeClr val="tx1"/>
            </a:solidFill>
          </p:spPr>
          <p:txBody>
            <a:bodyPr wrap="none" rtlCol="0">
              <a:spAutoFit/>
            </a:bodyPr>
            <a:lstStyle/>
            <a:p>
              <a:pPr algn="ctr"/>
              <a:r>
                <a:rPr lang="es-ES" sz="1600" b="1" dirty="0">
                  <a:solidFill>
                    <a:schemeClr val="bg1"/>
                  </a:solidFill>
                </a:rPr>
                <a:t>Agustín Ruiz Martín</a:t>
              </a:r>
            </a:p>
          </p:txBody>
        </p:sp>
      </p:grpSp>
      <p:sp>
        <p:nvSpPr>
          <p:cNvPr id="12" name="Título 1">
            <a:extLst>
              <a:ext uri="{FF2B5EF4-FFF2-40B4-BE49-F238E27FC236}">
                <a16:creationId xmlns:a16="http://schemas.microsoft.com/office/drawing/2014/main" id="{128FAC81-A1F6-454B-A805-3943A7CE848D}"/>
              </a:ext>
            </a:extLst>
          </p:cNvPr>
          <p:cNvSpPr>
            <a:spLocks noGrp="1"/>
          </p:cNvSpPr>
          <p:nvPr>
            <p:ph type="title"/>
          </p:nvPr>
        </p:nvSpPr>
        <p:spPr>
          <a:xfrm>
            <a:off x="1169001" y="2099147"/>
            <a:ext cx="2570882" cy="782095"/>
          </a:xfrm>
          <a:effectLst>
            <a:outerShdw blurRad="50800" dist="38100" dir="2700000" algn="tl" rotWithShape="0">
              <a:prstClr val="black">
                <a:alpha val="40000"/>
              </a:prstClr>
            </a:outerShdw>
          </a:effectLst>
        </p:spPr>
        <p:txBody>
          <a:bodyPr vert="horz" lIns="91440" tIns="45720" rIns="91440" bIns="45720" rtlCol="0" anchor="t">
            <a:normAutofit/>
          </a:bodyPr>
          <a:lstStyle/>
          <a:p>
            <a:pPr algn="ctr"/>
            <a:r>
              <a:rPr lang="en-US" b="1" kern="1200" dirty="0">
                <a:solidFill>
                  <a:srgbClr val="FFFFFF"/>
                </a:solidFill>
                <a:latin typeface="+mj-lt"/>
                <a:ea typeface="+mj-ea"/>
                <a:cs typeface="+mj-cs"/>
              </a:rPr>
              <a:t>TEMA 2</a:t>
            </a:r>
          </a:p>
        </p:txBody>
      </p:sp>
      <p:sp>
        <p:nvSpPr>
          <p:cNvPr id="13" name="CuadroTexto 12">
            <a:extLst>
              <a:ext uri="{FF2B5EF4-FFF2-40B4-BE49-F238E27FC236}">
                <a16:creationId xmlns:a16="http://schemas.microsoft.com/office/drawing/2014/main" id="{0412BAE2-B37E-4742-9A95-0BA9879FA4F5}"/>
              </a:ext>
            </a:extLst>
          </p:cNvPr>
          <p:cNvSpPr txBox="1"/>
          <p:nvPr/>
        </p:nvSpPr>
        <p:spPr>
          <a:xfrm>
            <a:off x="0" y="2781419"/>
            <a:ext cx="4908884" cy="955111"/>
          </a:xfrm>
          <a:prstGeom prst="rect">
            <a:avLst/>
          </a:prstGeom>
          <a:effectLst>
            <a:outerShdw blurRad="50800" dist="38100" dir="2700000" algn="tl" rotWithShape="0">
              <a:prstClr val="black">
                <a:alpha val="40000"/>
              </a:prstClr>
            </a:outerShdw>
          </a:effectLst>
        </p:spPr>
        <p:txBody>
          <a:bodyPr vert="horz" lIns="91440" tIns="45720" rIns="91440" bIns="45720" rtlCol="0" anchor="b">
            <a:noAutofit/>
          </a:bodyPr>
          <a:lstStyle/>
          <a:p>
            <a:pPr algn="ctr">
              <a:lnSpc>
                <a:spcPct val="90000"/>
              </a:lnSpc>
              <a:spcBef>
                <a:spcPts val="1000"/>
              </a:spcBef>
            </a:pPr>
            <a:r>
              <a:rPr lang="en-US" sz="2000" dirty="0">
                <a:solidFill>
                  <a:srgbClr val="FFFFFF"/>
                </a:solidFill>
              </a:rPr>
              <a:t>LA PLANIFICACIÓN AGREGADA</a:t>
            </a:r>
            <a:endParaRPr lang="en-US" sz="2000" kern="1200" dirty="0">
              <a:solidFill>
                <a:srgbClr val="FFFFFF"/>
              </a:solidFill>
              <a:latin typeface="+mn-lt"/>
              <a:ea typeface="+mn-ea"/>
              <a:cs typeface="+mn-cs"/>
            </a:endParaRPr>
          </a:p>
        </p:txBody>
      </p:sp>
      <p:pic>
        <p:nvPicPr>
          <p:cNvPr id="14" name="Picture 2" descr="Resultado de imagen de LOGO URJC&quot;">
            <a:extLst>
              <a:ext uri="{FF2B5EF4-FFF2-40B4-BE49-F238E27FC236}">
                <a16:creationId xmlns:a16="http://schemas.microsoft.com/office/drawing/2014/main" id="{B10C0BE2-7FAA-4469-A6BB-E57F8FCB80B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498994" y="5093891"/>
            <a:ext cx="1910896" cy="821088"/>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15" name="CuadroTexto 14">
            <a:extLst>
              <a:ext uri="{FF2B5EF4-FFF2-40B4-BE49-F238E27FC236}">
                <a16:creationId xmlns:a16="http://schemas.microsoft.com/office/drawing/2014/main" id="{FE510BC9-D447-4CE5-9764-2CC60DABC19D}"/>
              </a:ext>
            </a:extLst>
          </p:cNvPr>
          <p:cNvSpPr txBox="1"/>
          <p:nvPr/>
        </p:nvSpPr>
        <p:spPr>
          <a:xfrm>
            <a:off x="-28423" y="4775960"/>
            <a:ext cx="4908884" cy="408957"/>
          </a:xfrm>
          <a:prstGeom prst="rect">
            <a:avLst/>
          </a:prstGeom>
          <a:effectLst>
            <a:outerShdw blurRad="50800" dist="38100" dir="2700000" algn="tl" rotWithShape="0">
              <a:prstClr val="black">
                <a:alpha val="40000"/>
              </a:prstClr>
            </a:outerShdw>
          </a:effectLst>
        </p:spPr>
        <p:txBody>
          <a:bodyPr vert="horz" lIns="91440" tIns="45720" rIns="91440" bIns="45720" rtlCol="0" anchor="b">
            <a:noAutofit/>
          </a:bodyPr>
          <a:lstStyle/>
          <a:p>
            <a:pPr algn="ctr">
              <a:lnSpc>
                <a:spcPct val="90000"/>
              </a:lnSpc>
              <a:spcBef>
                <a:spcPts val="1000"/>
              </a:spcBef>
            </a:pPr>
            <a:r>
              <a:rPr lang="es-ES" dirty="0">
                <a:solidFill>
                  <a:srgbClr val="FFFFFF"/>
                </a:solidFill>
              </a:rPr>
              <a:t>Grado en Ingeniería en Organización Industrial</a:t>
            </a:r>
            <a:endParaRPr lang="es-ES" kern="1200" dirty="0">
              <a:solidFill>
                <a:srgbClr val="FFFFFF"/>
              </a:solidFill>
              <a:latin typeface="+mn-lt"/>
              <a:ea typeface="+mn-ea"/>
              <a:cs typeface="+mn-cs"/>
            </a:endParaRPr>
          </a:p>
        </p:txBody>
      </p:sp>
    </p:spTree>
    <p:extLst>
      <p:ext uri="{BB962C8B-B14F-4D97-AF65-F5344CB8AC3E}">
        <p14:creationId xmlns:p14="http://schemas.microsoft.com/office/powerpoint/2010/main" val="9958436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53"/>
          <p:cNvSpPr txBox="1">
            <a:spLocks noChangeArrowheads="1"/>
          </p:cNvSpPr>
          <p:nvPr/>
        </p:nvSpPr>
        <p:spPr bwMode="auto">
          <a:xfrm>
            <a:off x="2355894" y="519655"/>
            <a:ext cx="7480207" cy="461665"/>
          </a:xfrm>
          <a:prstGeom prst="rect">
            <a:avLst/>
          </a:prstGeom>
          <a:noFill/>
          <a:ln w="9525">
            <a:noFill/>
            <a:miter lim="800000"/>
            <a:headEnd/>
            <a:tailEnd/>
          </a:ln>
          <a:effectLst/>
        </p:spPr>
        <p:txBody>
          <a:bodyPr wrap="square">
            <a:spAutoFit/>
          </a:bodyPr>
          <a:lstStyle/>
          <a:p>
            <a:pPr algn="ctr">
              <a:spcBef>
                <a:spcPct val="50000"/>
              </a:spcBef>
            </a:pPr>
            <a:r>
              <a:rPr lang="es-ES" altLang="es-ES" sz="2400" b="1" dirty="0"/>
              <a:t>MÉTODO DE TABLAS Y GRÁFICOS</a:t>
            </a:r>
          </a:p>
        </p:txBody>
      </p:sp>
      <p:sp>
        <p:nvSpPr>
          <p:cNvPr id="5" name="CuadroTexto 4"/>
          <p:cNvSpPr txBox="1"/>
          <p:nvPr/>
        </p:nvSpPr>
        <p:spPr>
          <a:xfrm>
            <a:off x="0" y="1365715"/>
            <a:ext cx="12192000" cy="1938992"/>
          </a:xfrm>
          <a:prstGeom prst="rect">
            <a:avLst/>
          </a:prstGeom>
          <a:noFill/>
        </p:spPr>
        <p:txBody>
          <a:bodyPr wrap="square" rtlCol="0">
            <a:spAutoFit/>
          </a:bodyPr>
          <a:lstStyle/>
          <a:p>
            <a:pPr marL="342900" indent="-342900" algn="just">
              <a:buFont typeface="Arial" panose="020B0604020202020204" pitchFamily="34" charset="0"/>
              <a:buChar char="•"/>
            </a:pPr>
            <a:r>
              <a:rPr lang="es-ES" sz="2400" dirty="0"/>
              <a:t>Una forma habitual de implementar el método de prueba y error es mediante el uso de tablas y gráficos para elaborar y evaluar distintos planes alternativos.</a:t>
            </a:r>
          </a:p>
          <a:p>
            <a:pPr marL="342900" indent="-342900" algn="just">
              <a:buFont typeface="Arial" panose="020B0604020202020204" pitchFamily="34" charset="0"/>
              <a:buChar char="•"/>
            </a:pPr>
            <a:r>
              <a:rPr lang="es-ES" sz="2400" dirty="0"/>
              <a:t>Este método permite considerar los recursos disponibles de la empresa, a la vez que establece la cantidad de unidades a obtener (el proceso de planificación agregada de la producción y la capacidad se desarrolla de forma simultánea).</a:t>
            </a:r>
          </a:p>
        </p:txBody>
      </p:sp>
      <p:sp>
        <p:nvSpPr>
          <p:cNvPr id="9" name="Rectángulo 8">
            <a:extLst>
              <a:ext uri="{FF2B5EF4-FFF2-40B4-BE49-F238E27FC236}">
                <a16:creationId xmlns:a16="http://schemas.microsoft.com/office/drawing/2014/main" id="{E8D1EA9A-A3F5-471F-8A08-CA1BFE989A4F}"/>
              </a:ext>
            </a:extLst>
          </p:cNvPr>
          <p:cNvSpPr/>
          <p:nvPr/>
        </p:nvSpPr>
        <p:spPr>
          <a:xfrm>
            <a:off x="0" y="0"/>
            <a:ext cx="12191999" cy="369332"/>
          </a:xfrm>
          <a:prstGeom prst="rect">
            <a:avLst/>
          </a:prstGeom>
        </p:spPr>
        <p:txBody>
          <a:bodyPr wrap="square">
            <a:spAutoFit/>
          </a:bodyPr>
          <a:lstStyle/>
          <a:p>
            <a:pPr algn="ctr"/>
            <a:r>
              <a:rPr lang="es-ES" dirty="0">
                <a:solidFill>
                  <a:srgbClr val="0070C0"/>
                </a:solidFill>
              </a:rPr>
              <a:t>2.2. MÉTODOS PARA DESARROLLAR LA PLANIFICACIÓN AGREGADA </a:t>
            </a:r>
          </a:p>
        </p:txBody>
      </p:sp>
      <p:pic>
        <p:nvPicPr>
          <p:cNvPr id="10" name="Imagen 9">
            <a:extLst>
              <a:ext uri="{FF2B5EF4-FFF2-40B4-BE49-F238E27FC236}">
                <a16:creationId xmlns:a16="http://schemas.microsoft.com/office/drawing/2014/main" id="{289D2B09-A82F-4178-86D9-8847B51318D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693377" y="6289493"/>
            <a:ext cx="567519" cy="567519"/>
          </a:xfrm>
          <a:prstGeom prst="rect">
            <a:avLst/>
          </a:prstGeom>
          <a:effectLst>
            <a:outerShdw blurRad="50800" dist="38100" dir="2700000" algn="tl" rotWithShape="0">
              <a:prstClr val="black">
                <a:alpha val="40000"/>
              </a:prstClr>
            </a:outerShdw>
          </a:effectLst>
        </p:spPr>
      </p:pic>
      <p:sp>
        <p:nvSpPr>
          <p:cNvPr id="2" name="Rectángulo 1">
            <a:extLst>
              <a:ext uri="{FF2B5EF4-FFF2-40B4-BE49-F238E27FC236}">
                <a16:creationId xmlns:a16="http://schemas.microsoft.com/office/drawing/2014/main" id="{68DC62CD-95B4-4C44-BA70-355FF5E1A130}"/>
              </a:ext>
            </a:extLst>
          </p:cNvPr>
          <p:cNvSpPr/>
          <p:nvPr/>
        </p:nvSpPr>
        <p:spPr>
          <a:xfrm>
            <a:off x="-1" y="3437100"/>
            <a:ext cx="12191999" cy="3416320"/>
          </a:xfrm>
          <a:prstGeom prst="rect">
            <a:avLst/>
          </a:prstGeom>
        </p:spPr>
        <p:txBody>
          <a:bodyPr wrap="square">
            <a:spAutoFit/>
          </a:bodyPr>
          <a:lstStyle/>
          <a:p>
            <a:pPr marL="342900" indent="-342900" algn="just">
              <a:buFont typeface="Wingdings" panose="05000000000000000000" pitchFamily="2" charset="2"/>
              <a:buChar char="q"/>
            </a:pPr>
            <a:r>
              <a:rPr lang="es-ES" sz="2400" b="1" u="sng" dirty="0"/>
              <a:t>Ventajas:</a:t>
            </a:r>
          </a:p>
          <a:p>
            <a:pPr marL="800100" lvl="1" indent="-342900" algn="just">
              <a:buFont typeface="Arial" panose="020B0604020202020204" pitchFamily="34" charset="0"/>
              <a:buChar char="•"/>
            </a:pPr>
            <a:r>
              <a:rPr lang="es-ES" sz="2400" dirty="0"/>
              <a:t>Es una técnica ampliamente extendida.</a:t>
            </a:r>
          </a:p>
          <a:p>
            <a:pPr marL="800100" lvl="1" indent="-342900" algn="just">
              <a:buFont typeface="Arial" panose="020B0604020202020204" pitchFamily="34" charset="0"/>
              <a:buChar char="•"/>
            </a:pPr>
            <a:r>
              <a:rPr lang="es-ES" sz="2400" dirty="0"/>
              <a:t>Es fácil de entender y usar.</a:t>
            </a:r>
          </a:p>
          <a:p>
            <a:pPr marL="800100" lvl="1" indent="-342900" algn="just">
              <a:buFont typeface="Arial" panose="020B0604020202020204" pitchFamily="34" charset="0"/>
              <a:buChar char="•"/>
            </a:pPr>
            <a:r>
              <a:rPr lang="es-ES" sz="2400" dirty="0"/>
              <a:t>Requiere pocos cálculos y muy sencillos (se puede realizar en una hoja de cálculo).</a:t>
            </a:r>
          </a:p>
          <a:p>
            <a:pPr marL="800100" lvl="1" indent="-342900" algn="just">
              <a:buFont typeface="Arial" panose="020B0604020202020204" pitchFamily="34" charset="0"/>
              <a:buChar char="•"/>
            </a:pPr>
            <a:r>
              <a:rPr lang="es-ES" sz="2400" dirty="0"/>
              <a:t>Permite observar con claridad los efectos de las decisiones que se adoptan (es bueno para evaluar planes previamente propuestos).</a:t>
            </a:r>
          </a:p>
          <a:p>
            <a:pPr marL="342900" indent="-342900" algn="just">
              <a:buFont typeface="Wingdings" panose="05000000000000000000" pitchFamily="2" charset="2"/>
              <a:buChar char="q"/>
            </a:pPr>
            <a:r>
              <a:rPr lang="es-ES" sz="2400" b="1" u="sng" dirty="0"/>
              <a:t>Inconvenientes:</a:t>
            </a:r>
          </a:p>
          <a:p>
            <a:pPr marL="800100" lvl="1" indent="-342900" algn="just">
              <a:buFont typeface="Arial" panose="020B0604020202020204" pitchFamily="34" charset="0"/>
              <a:buChar char="•"/>
            </a:pPr>
            <a:r>
              <a:rPr lang="es-ES" sz="2400" dirty="0"/>
              <a:t>No sugiere, por sí mismo, ningún plan mejor.</a:t>
            </a:r>
          </a:p>
          <a:p>
            <a:pPr marL="800100" lvl="1" indent="-342900" algn="just">
              <a:buFont typeface="Arial" panose="020B0604020202020204" pitchFamily="34" charset="0"/>
              <a:buChar char="•"/>
            </a:pPr>
            <a:r>
              <a:rPr lang="es-ES" sz="2400" dirty="0"/>
              <a:t>No garantiza, por sí mismo, un plan óptimo; requiere aproximaciones sucesivas.</a:t>
            </a:r>
          </a:p>
        </p:txBody>
      </p:sp>
      <p:sp>
        <p:nvSpPr>
          <p:cNvPr id="11" name="Forma libre: forma 10">
            <a:extLst>
              <a:ext uri="{FF2B5EF4-FFF2-40B4-BE49-F238E27FC236}">
                <a16:creationId xmlns:a16="http://schemas.microsoft.com/office/drawing/2014/main" id="{7029C082-3F55-4E42-BF7C-B53AEF3D93F6}"/>
              </a:ext>
            </a:extLst>
          </p:cNvPr>
          <p:cNvSpPr/>
          <p:nvPr/>
        </p:nvSpPr>
        <p:spPr>
          <a:xfrm>
            <a:off x="44040" y="46533"/>
            <a:ext cx="2503476" cy="1251738"/>
          </a:xfrm>
          <a:custGeom>
            <a:avLst/>
            <a:gdLst>
              <a:gd name="connsiteX0" fmla="*/ 0 w 2503476"/>
              <a:gd name="connsiteY0" fmla="*/ 125174 h 1251738"/>
              <a:gd name="connsiteX1" fmla="*/ 125174 w 2503476"/>
              <a:gd name="connsiteY1" fmla="*/ 0 h 1251738"/>
              <a:gd name="connsiteX2" fmla="*/ 2378302 w 2503476"/>
              <a:gd name="connsiteY2" fmla="*/ 0 h 1251738"/>
              <a:gd name="connsiteX3" fmla="*/ 2503476 w 2503476"/>
              <a:gd name="connsiteY3" fmla="*/ 125174 h 1251738"/>
              <a:gd name="connsiteX4" fmla="*/ 2503476 w 2503476"/>
              <a:gd name="connsiteY4" fmla="*/ 1126564 h 1251738"/>
              <a:gd name="connsiteX5" fmla="*/ 2378302 w 2503476"/>
              <a:gd name="connsiteY5" fmla="*/ 1251738 h 1251738"/>
              <a:gd name="connsiteX6" fmla="*/ 125174 w 2503476"/>
              <a:gd name="connsiteY6" fmla="*/ 1251738 h 1251738"/>
              <a:gd name="connsiteX7" fmla="*/ 0 w 2503476"/>
              <a:gd name="connsiteY7" fmla="*/ 1126564 h 1251738"/>
              <a:gd name="connsiteX8" fmla="*/ 0 w 2503476"/>
              <a:gd name="connsiteY8" fmla="*/ 125174 h 1251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03476" h="1251738">
                <a:moveTo>
                  <a:pt x="0" y="125174"/>
                </a:moveTo>
                <a:cubicBezTo>
                  <a:pt x="0" y="56042"/>
                  <a:pt x="56042" y="0"/>
                  <a:pt x="125174" y="0"/>
                </a:cubicBezTo>
                <a:lnTo>
                  <a:pt x="2378302" y="0"/>
                </a:lnTo>
                <a:cubicBezTo>
                  <a:pt x="2447434" y="0"/>
                  <a:pt x="2503476" y="56042"/>
                  <a:pt x="2503476" y="125174"/>
                </a:cubicBezTo>
                <a:lnTo>
                  <a:pt x="2503476" y="1126564"/>
                </a:lnTo>
                <a:cubicBezTo>
                  <a:pt x="2503476" y="1195696"/>
                  <a:pt x="2447434" y="1251738"/>
                  <a:pt x="2378302" y="1251738"/>
                </a:cubicBezTo>
                <a:lnTo>
                  <a:pt x="125174" y="1251738"/>
                </a:lnTo>
                <a:cubicBezTo>
                  <a:pt x="56042" y="1251738"/>
                  <a:pt x="0" y="1195696"/>
                  <a:pt x="0" y="1126564"/>
                </a:cubicBezTo>
                <a:lnTo>
                  <a:pt x="0" y="125174"/>
                </a:lnTo>
                <a:close/>
              </a:path>
            </a:pathLst>
          </a:custGeom>
          <a:solidFill>
            <a:srgbClr val="92D050"/>
          </a:solidFill>
          <a:ln>
            <a:solidFill>
              <a:schemeClr val="tx1"/>
            </a:solidFill>
          </a:ln>
          <a:effectLst>
            <a:outerShdw blurRad="50800" dist="38100" dir="2700000" algn="tl" rotWithShape="0">
              <a:prstClr val="black">
                <a:alpha val="40000"/>
              </a:prstClr>
            </a:outerShdw>
          </a:effectLst>
          <a:scene3d>
            <a:camera prst="orthographicFront"/>
            <a:lightRig rig="threePt" dir="t"/>
          </a:scene3d>
          <a:sp3d>
            <a:bevelT/>
          </a:sp3d>
        </p:spPr>
        <p:style>
          <a:lnRef idx="2">
            <a:scrgbClr r="0" g="0" b="0"/>
          </a:lnRef>
          <a:fillRef idx="1">
            <a:scrgbClr r="0" g="0" b="0"/>
          </a:fillRef>
          <a:effectRef idx="0">
            <a:scrgbClr r="0" g="0" b="0"/>
          </a:effectRef>
          <a:fontRef idx="minor">
            <a:schemeClr val="lt1"/>
          </a:fontRef>
        </p:style>
        <p:txBody>
          <a:bodyPr spcFirstLastPara="0" vert="horz" wrap="square" lIns="51902" tIns="51902" rIns="51902" bIns="51902" numCol="1" spcCol="1270" anchor="ctr" anchorCtr="0">
            <a:noAutofit/>
          </a:bodyPr>
          <a:lstStyle/>
          <a:p>
            <a:pPr lvl="0" algn="ctr" defTabSz="1066800">
              <a:lnSpc>
                <a:spcPct val="90000"/>
              </a:lnSpc>
              <a:spcBef>
                <a:spcPct val="0"/>
              </a:spcBef>
              <a:spcAft>
                <a:spcPct val="35000"/>
              </a:spcAft>
            </a:pPr>
            <a:r>
              <a:rPr lang="es-ES" sz="2400" b="1" dirty="0">
                <a:solidFill>
                  <a:srgbClr val="FF0000"/>
                </a:solidFill>
              </a:rPr>
              <a:t>INTUITIVOS </a:t>
            </a:r>
            <a:r>
              <a:rPr lang="es-ES" dirty="0">
                <a:solidFill>
                  <a:srgbClr val="FF0000"/>
                </a:solidFill>
              </a:rPr>
              <a:t>o de </a:t>
            </a:r>
            <a:r>
              <a:rPr lang="es-ES" sz="2400" b="1" dirty="0">
                <a:solidFill>
                  <a:srgbClr val="FF0000"/>
                </a:solidFill>
              </a:rPr>
              <a:t>PRUEBA Y ERROR</a:t>
            </a:r>
          </a:p>
        </p:txBody>
      </p:sp>
    </p:spTree>
    <p:extLst>
      <p:ext uri="{BB962C8B-B14F-4D97-AF65-F5344CB8AC3E}">
        <p14:creationId xmlns:p14="http://schemas.microsoft.com/office/powerpoint/2010/main" val="14793595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Group 5"/>
          <p:cNvGraphicFramePr>
            <a:graphicFrameLocks noGrp="1"/>
          </p:cNvGraphicFramePr>
          <p:nvPr>
            <p:extLst>
              <p:ext uri="{D42A27DB-BD31-4B8C-83A1-F6EECF244321}">
                <p14:modId xmlns:p14="http://schemas.microsoft.com/office/powerpoint/2010/main" val="1654093431"/>
              </p:ext>
            </p:extLst>
          </p:nvPr>
        </p:nvGraphicFramePr>
        <p:xfrm>
          <a:off x="1980351" y="803591"/>
          <a:ext cx="9638078" cy="5926776"/>
        </p:xfrm>
        <a:graphic>
          <a:graphicData uri="http://schemas.openxmlformats.org/drawingml/2006/table">
            <a:tbl>
              <a:tblPr>
                <a:effectLst>
                  <a:outerShdw blurRad="50800" dist="38100" dir="2700000" algn="tl" rotWithShape="0">
                    <a:prstClr val="black">
                      <a:alpha val="40000"/>
                    </a:prstClr>
                  </a:outerShdw>
                </a:effectLst>
              </a:tblPr>
              <a:tblGrid>
                <a:gridCol w="2748124">
                  <a:extLst>
                    <a:ext uri="{9D8B030D-6E8A-4147-A177-3AD203B41FA5}">
                      <a16:colId xmlns:a16="http://schemas.microsoft.com/office/drawing/2014/main" val="20000"/>
                    </a:ext>
                  </a:extLst>
                </a:gridCol>
                <a:gridCol w="688434">
                  <a:extLst>
                    <a:ext uri="{9D8B030D-6E8A-4147-A177-3AD203B41FA5}">
                      <a16:colId xmlns:a16="http://schemas.microsoft.com/office/drawing/2014/main" val="20001"/>
                    </a:ext>
                  </a:extLst>
                </a:gridCol>
                <a:gridCol w="688434">
                  <a:extLst>
                    <a:ext uri="{9D8B030D-6E8A-4147-A177-3AD203B41FA5}">
                      <a16:colId xmlns:a16="http://schemas.microsoft.com/office/drawing/2014/main" val="20002"/>
                    </a:ext>
                  </a:extLst>
                </a:gridCol>
                <a:gridCol w="688434">
                  <a:extLst>
                    <a:ext uri="{9D8B030D-6E8A-4147-A177-3AD203B41FA5}">
                      <a16:colId xmlns:a16="http://schemas.microsoft.com/office/drawing/2014/main" val="20003"/>
                    </a:ext>
                  </a:extLst>
                </a:gridCol>
                <a:gridCol w="688434">
                  <a:extLst>
                    <a:ext uri="{9D8B030D-6E8A-4147-A177-3AD203B41FA5}">
                      <a16:colId xmlns:a16="http://schemas.microsoft.com/office/drawing/2014/main" val="20004"/>
                    </a:ext>
                  </a:extLst>
                </a:gridCol>
                <a:gridCol w="688434">
                  <a:extLst>
                    <a:ext uri="{9D8B030D-6E8A-4147-A177-3AD203B41FA5}">
                      <a16:colId xmlns:a16="http://schemas.microsoft.com/office/drawing/2014/main" val="20005"/>
                    </a:ext>
                  </a:extLst>
                </a:gridCol>
                <a:gridCol w="688434">
                  <a:extLst>
                    <a:ext uri="{9D8B030D-6E8A-4147-A177-3AD203B41FA5}">
                      <a16:colId xmlns:a16="http://schemas.microsoft.com/office/drawing/2014/main" val="20006"/>
                    </a:ext>
                  </a:extLst>
                </a:gridCol>
                <a:gridCol w="688434">
                  <a:extLst>
                    <a:ext uri="{9D8B030D-6E8A-4147-A177-3AD203B41FA5}">
                      <a16:colId xmlns:a16="http://schemas.microsoft.com/office/drawing/2014/main" val="20007"/>
                    </a:ext>
                  </a:extLst>
                </a:gridCol>
                <a:gridCol w="688434">
                  <a:extLst>
                    <a:ext uri="{9D8B030D-6E8A-4147-A177-3AD203B41FA5}">
                      <a16:colId xmlns:a16="http://schemas.microsoft.com/office/drawing/2014/main" val="20008"/>
                    </a:ext>
                  </a:extLst>
                </a:gridCol>
                <a:gridCol w="823128">
                  <a:extLst>
                    <a:ext uri="{9D8B030D-6E8A-4147-A177-3AD203B41FA5}">
                      <a16:colId xmlns:a16="http://schemas.microsoft.com/office/drawing/2014/main" val="20009"/>
                    </a:ext>
                  </a:extLst>
                </a:gridCol>
                <a:gridCol w="559354">
                  <a:extLst>
                    <a:ext uri="{9D8B030D-6E8A-4147-A177-3AD203B41FA5}">
                      <a16:colId xmlns:a16="http://schemas.microsoft.com/office/drawing/2014/main" val="20010"/>
                    </a:ext>
                  </a:extLst>
                </a:gridCol>
              </a:tblGrid>
              <a:tr h="335233">
                <a:tc gridSpan="7">
                  <a:txBody>
                    <a:bodyPr/>
                    <a:lstStyle>
                      <a:lvl1pPr>
                        <a:spcBef>
                          <a:spcPct val="20000"/>
                        </a:spcBef>
                        <a:buClr>
                          <a:schemeClr val="folHlink"/>
                        </a:buClr>
                        <a:buSzPct val="60000"/>
                        <a:buFont typeface="Wingdings" pitchFamily="2" charset="2"/>
                        <a:defRPr sz="2800">
                          <a:solidFill>
                            <a:schemeClr val="tx1"/>
                          </a:solidFill>
                          <a:latin typeface="Tahoma" pitchFamily="34" charset="0"/>
                          <a:cs typeface="Arial" charset="0"/>
                        </a:defRPr>
                      </a:lvl1pPr>
                      <a:lvl2pPr>
                        <a:spcBef>
                          <a:spcPct val="20000"/>
                        </a:spcBef>
                        <a:buClr>
                          <a:schemeClr val="hlink"/>
                        </a:buClr>
                        <a:buSzPct val="55000"/>
                        <a:buFont typeface="Wingdings" pitchFamily="2" charset="2"/>
                        <a:defRPr sz="2400">
                          <a:solidFill>
                            <a:schemeClr val="tx1"/>
                          </a:solidFill>
                          <a:latin typeface="Tahoma" pitchFamily="34" charset="0"/>
                          <a:cs typeface="Arial" charset="0"/>
                        </a:defRPr>
                      </a:lvl2pPr>
                      <a:lvl3pPr>
                        <a:spcBef>
                          <a:spcPct val="20000"/>
                        </a:spcBef>
                        <a:buClr>
                          <a:schemeClr val="folHlink"/>
                        </a:buClr>
                        <a:buSzPct val="50000"/>
                        <a:buFont typeface="Wingdings" pitchFamily="2" charset="2"/>
                        <a:defRPr sz="2000">
                          <a:solidFill>
                            <a:schemeClr val="tx1"/>
                          </a:solidFill>
                          <a:latin typeface="Tahoma" pitchFamily="34" charset="0"/>
                          <a:cs typeface="Arial" charset="0"/>
                        </a:defRPr>
                      </a:lvl3pPr>
                      <a:lvl4pPr>
                        <a:spcBef>
                          <a:spcPct val="20000"/>
                        </a:spcBef>
                        <a:buClr>
                          <a:schemeClr val="accent2"/>
                        </a:buClr>
                        <a:buSzPct val="55000"/>
                        <a:buFont typeface="Wingdings" pitchFamily="2" charset="2"/>
                        <a:defRPr>
                          <a:solidFill>
                            <a:schemeClr val="tx1"/>
                          </a:solidFill>
                          <a:latin typeface="Tahoma" pitchFamily="34" charset="0"/>
                          <a:cs typeface="Arial" charset="0"/>
                        </a:defRPr>
                      </a:lvl4pPr>
                      <a:lvl5pPr>
                        <a:spcBef>
                          <a:spcPct val="20000"/>
                        </a:spcBef>
                        <a:buClr>
                          <a:schemeClr val="accent1"/>
                        </a:buClr>
                        <a:buSzPct val="50000"/>
                        <a:buFont typeface="Wingdings" pitchFamily="2" charset="2"/>
                        <a:defRPr>
                          <a:solidFill>
                            <a:schemeClr val="tx1"/>
                          </a:solidFill>
                          <a:latin typeface="Tahoma" pitchFamily="34" charset="0"/>
                          <a:cs typeface="Arial" charset="0"/>
                        </a:defRPr>
                      </a:lvl5pPr>
                      <a:lvl6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6pPr>
                      <a:lvl7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7pPr>
                      <a:lvl8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8pPr>
                      <a:lvl9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9pPr>
                    </a:lstStyle>
                    <a:p>
                      <a:pPr marL="0" marR="0" lvl="0" indent="0" algn="l" defTabSz="914400" rtl="0" eaLnBrk="1" fontAlgn="b" latinLnBrk="0" hangingPunct="1">
                        <a:lnSpc>
                          <a:spcPct val="30000"/>
                        </a:lnSpc>
                        <a:spcBef>
                          <a:spcPct val="0"/>
                        </a:spcBef>
                        <a:spcAft>
                          <a:spcPct val="0"/>
                        </a:spcAft>
                        <a:buClrTx/>
                        <a:buSzTx/>
                        <a:buFontTx/>
                        <a:buNone/>
                        <a:tabLst/>
                      </a:pPr>
                      <a:endParaRPr kumimoji="0" lang="es-ES" altLang="es-ES" sz="1800" b="0" i="0" u="none" strike="noStrike" cap="none" normalizeH="0" baseline="0" dirty="0">
                        <a:ln>
                          <a:noFill/>
                        </a:ln>
                        <a:solidFill>
                          <a:srgbClr val="000000"/>
                        </a:solidFill>
                        <a:effectLst/>
                        <a:latin typeface="Arial" charset="0"/>
                        <a:cs typeface="Arial" charset="0"/>
                      </a:endParaRPr>
                    </a:p>
                  </a:txBody>
                  <a:tcPr marT="45719" marB="45719" anchor="b" horzOverflow="overflow">
                    <a:lnL cap="flat">
                      <a:noFill/>
                    </a:lnL>
                    <a:lnR>
                      <a:noFill/>
                    </a:lnR>
                    <a:lnT cap="flat">
                      <a:noFill/>
                    </a:lnT>
                    <a:lnB w="12700" cap="flat" cmpd="sng" algn="ctr">
                      <a:solidFill>
                        <a:srgbClr val="000000"/>
                      </a:solidFill>
                      <a:prstDash val="solid"/>
                      <a:round/>
                      <a:headEnd type="none" w="med" len="med"/>
                      <a:tailEnd type="none" w="med" len="med"/>
                    </a:lnB>
                    <a:lnTlToBr>
                      <a:noFill/>
                    </a:lnTlToBr>
                    <a:lnBlToTr>
                      <a:noFill/>
                    </a:lnBlToTr>
                    <a:solidFill>
                      <a:srgbClr val="0070C0"/>
                    </a:solidFill>
                  </a:tcPr>
                </a:tc>
                <a:tc hMerge="1">
                  <a:txBody>
                    <a:bodyPr/>
                    <a:lstStyle/>
                    <a:p>
                      <a:endParaRPr lang="es-ES"/>
                    </a:p>
                  </a:txBody>
                  <a:tcPr/>
                </a:tc>
                <a:tc hMerge="1">
                  <a:txBody>
                    <a:bodyPr/>
                    <a:lstStyle/>
                    <a:p>
                      <a:endParaRPr lang="es-ES"/>
                    </a:p>
                  </a:txBody>
                  <a:tcPr/>
                </a:tc>
                <a:tc hMerge="1">
                  <a:txBody>
                    <a:bodyPr/>
                    <a:lstStyle/>
                    <a:p>
                      <a:endParaRPr lang="es-ES"/>
                    </a:p>
                  </a:txBody>
                  <a:tcPr/>
                </a:tc>
                <a:tc hMerge="1">
                  <a:txBody>
                    <a:bodyPr/>
                    <a:lstStyle/>
                    <a:p>
                      <a:endParaRPr lang="es-ES"/>
                    </a:p>
                  </a:txBody>
                  <a:tcPr/>
                </a:tc>
                <a:tc hMerge="1">
                  <a:txBody>
                    <a:bodyPr/>
                    <a:lstStyle/>
                    <a:p>
                      <a:endParaRPr lang="es-ES"/>
                    </a:p>
                  </a:txBody>
                  <a:tcPr/>
                </a:tc>
                <a:tc hMerge="1">
                  <a:txBody>
                    <a:bodyPr/>
                    <a:lstStyle/>
                    <a:p>
                      <a:endParaRPr lang="es-ES"/>
                    </a:p>
                  </a:txBody>
                  <a:tcPr/>
                </a:tc>
                <a:tc>
                  <a:txBody>
                    <a:bodyPr/>
                    <a:lstStyle>
                      <a:lvl1pPr>
                        <a:spcBef>
                          <a:spcPct val="20000"/>
                        </a:spcBef>
                        <a:buClr>
                          <a:schemeClr val="folHlink"/>
                        </a:buClr>
                        <a:buSzPct val="60000"/>
                        <a:buFont typeface="Wingdings" pitchFamily="2" charset="2"/>
                        <a:defRPr sz="2800">
                          <a:solidFill>
                            <a:schemeClr val="tx1"/>
                          </a:solidFill>
                          <a:latin typeface="Tahoma" pitchFamily="34" charset="0"/>
                          <a:cs typeface="Arial" charset="0"/>
                        </a:defRPr>
                      </a:lvl1pPr>
                      <a:lvl2pPr>
                        <a:spcBef>
                          <a:spcPct val="20000"/>
                        </a:spcBef>
                        <a:buClr>
                          <a:schemeClr val="hlink"/>
                        </a:buClr>
                        <a:buSzPct val="55000"/>
                        <a:buFont typeface="Wingdings" pitchFamily="2" charset="2"/>
                        <a:defRPr sz="2400">
                          <a:solidFill>
                            <a:schemeClr val="tx1"/>
                          </a:solidFill>
                          <a:latin typeface="Tahoma" pitchFamily="34" charset="0"/>
                          <a:cs typeface="Arial" charset="0"/>
                        </a:defRPr>
                      </a:lvl2pPr>
                      <a:lvl3pPr>
                        <a:spcBef>
                          <a:spcPct val="20000"/>
                        </a:spcBef>
                        <a:buClr>
                          <a:schemeClr val="folHlink"/>
                        </a:buClr>
                        <a:buSzPct val="50000"/>
                        <a:buFont typeface="Wingdings" pitchFamily="2" charset="2"/>
                        <a:defRPr sz="2000">
                          <a:solidFill>
                            <a:schemeClr val="tx1"/>
                          </a:solidFill>
                          <a:latin typeface="Tahoma" pitchFamily="34" charset="0"/>
                          <a:cs typeface="Arial" charset="0"/>
                        </a:defRPr>
                      </a:lvl3pPr>
                      <a:lvl4pPr>
                        <a:spcBef>
                          <a:spcPct val="20000"/>
                        </a:spcBef>
                        <a:buClr>
                          <a:schemeClr val="accent2"/>
                        </a:buClr>
                        <a:buSzPct val="55000"/>
                        <a:buFont typeface="Wingdings" pitchFamily="2" charset="2"/>
                        <a:defRPr>
                          <a:solidFill>
                            <a:schemeClr val="tx1"/>
                          </a:solidFill>
                          <a:latin typeface="Tahoma" pitchFamily="34" charset="0"/>
                          <a:cs typeface="Arial" charset="0"/>
                        </a:defRPr>
                      </a:lvl4pPr>
                      <a:lvl5pPr>
                        <a:spcBef>
                          <a:spcPct val="20000"/>
                        </a:spcBef>
                        <a:buClr>
                          <a:schemeClr val="accent1"/>
                        </a:buClr>
                        <a:buSzPct val="50000"/>
                        <a:buFont typeface="Wingdings" pitchFamily="2" charset="2"/>
                        <a:defRPr>
                          <a:solidFill>
                            <a:schemeClr val="tx1"/>
                          </a:solidFill>
                          <a:latin typeface="Tahoma" pitchFamily="34" charset="0"/>
                          <a:cs typeface="Arial" charset="0"/>
                        </a:defRPr>
                      </a:lvl5pPr>
                      <a:lvl6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6pPr>
                      <a:lvl7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7pPr>
                      <a:lvl8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8pPr>
                      <a:lvl9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9pPr>
                    </a:lstStyle>
                    <a:p>
                      <a:pPr marL="0" marR="0" lvl="0" indent="0" algn="l" defTabSz="914400" rtl="0" eaLnBrk="1" fontAlgn="base" latinLnBrk="0" hangingPunct="1">
                        <a:lnSpc>
                          <a:spcPct val="30000"/>
                        </a:lnSpc>
                        <a:spcBef>
                          <a:spcPct val="0"/>
                        </a:spcBef>
                        <a:spcAft>
                          <a:spcPct val="0"/>
                        </a:spcAft>
                        <a:buClr>
                          <a:schemeClr val="folHlink"/>
                        </a:buClr>
                        <a:buSzPct val="60000"/>
                        <a:buFont typeface="Wingdings" pitchFamily="2" charset="2"/>
                        <a:buNone/>
                        <a:tabLst/>
                      </a:pPr>
                      <a:endParaRPr kumimoji="0" lang="es-ES" altLang="es-ES" sz="2800" b="0" i="0" u="none" strike="noStrike" cap="none" normalizeH="0" baseline="0" dirty="0">
                        <a:ln>
                          <a:noFill/>
                        </a:ln>
                        <a:solidFill>
                          <a:srgbClr val="000000"/>
                        </a:solidFill>
                        <a:effectLst/>
                        <a:latin typeface="Tahoma" pitchFamily="34" charset="0"/>
                        <a:cs typeface="Arial" charset="0"/>
                      </a:endParaRPr>
                    </a:p>
                  </a:txBody>
                  <a:tcPr marT="45719" marB="45719" anchor="b" horzOverflow="overflow">
                    <a:lnL>
                      <a:noFill/>
                    </a:lnL>
                    <a:lnR>
                      <a:noFill/>
                    </a:lnR>
                    <a:lnT cap="flat">
                      <a:noFill/>
                    </a:lnT>
                    <a:lnB w="12700" cap="flat" cmpd="sng" algn="ctr">
                      <a:solidFill>
                        <a:srgbClr val="000000"/>
                      </a:solidFill>
                      <a:prstDash val="solid"/>
                      <a:round/>
                      <a:headEnd type="none" w="med" len="med"/>
                      <a:tailEnd type="none" w="med" len="med"/>
                    </a:lnB>
                    <a:lnTlToBr>
                      <a:noFill/>
                    </a:lnTlToBr>
                    <a:lnBlToTr>
                      <a:noFill/>
                    </a:lnBlToTr>
                    <a:solidFill>
                      <a:srgbClr val="0070C0"/>
                    </a:solidFill>
                  </a:tcPr>
                </a:tc>
                <a:tc>
                  <a:txBody>
                    <a:bodyPr/>
                    <a:lstStyle>
                      <a:lvl1pPr>
                        <a:spcBef>
                          <a:spcPct val="20000"/>
                        </a:spcBef>
                        <a:buClr>
                          <a:schemeClr val="folHlink"/>
                        </a:buClr>
                        <a:buSzPct val="60000"/>
                        <a:buFont typeface="Wingdings" pitchFamily="2" charset="2"/>
                        <a:defRPr sz="2800">
                          <a:solidFill>
                            <a:schemeClr val="tx1"/>
                          </a:solidFill>
                          <a:latin typeface="Tahoma" pitchFamily="34" charset="0"/>
                          <a:cs typeface="Arial" charset="0"/>
                        </a:defRPr>
                      </a:lvl1pPr>
                      <a:lvl2pPr>
                        <a:spcBef>
                          <a:spcPct val="20000"/>
                        </a:spcBef>
                        <a:buClr>
                          <a:schemeClr val="hlink"/>
                        </a:buClr>
                        <a:buSzPct val="55000"/>
                        <a:buFont typeface="Wingdings" pitchFamily="2" charset="2"/>
                        <a:defRPr sz="2400">
                          <a:solidFill>
                            <a:schemeClr val="tx1"/>
                          </a:solidFill>
                          <a:latin typeface="Tahoma" pitchFamily="34" charset="0"/>
                          <a:cs typeface="Arial" charset="0"/>
                        </a:defRPr>
                      </a:lvl2pPr>
                      <a:lvl3pPr>
                        <a:spcBef>
                          <a:spcPct val="20000"/>
                        </a:spcBef>
                        <a:buClr>
                          <a:schemeClr val="folHlink"/>
                        </a:buClr>
                        <a:buSzPct val="50000"/>
                        <a:buFont typeface="Wingdings" pitchFamily="2" charset="2"/>
                        <a:defRPr sz="2000">
                          <a:solidFill>
                            <a:schemeClr val="tx1"/>
                          </a:solidFill>
                          <a:latin typeface="Tahoma" pitchFamily="34" charset="0"/>
                          <a:cs typeface="Arial" charset="0"/>
                        </a:defRPr>
                      </a:lvl3pPr>
                      <a:lvl4pPr>
                        <a:spcBef>
                          <a:spcPct val="20000"/>
                        </a:spcBef>
                        <a:buClr>
                          <a:schemeClr val="accent2"/>
                        </a:buClr>
                        <a:buSzPct val="55000"/>
                        <a:buFont typeface="Wingdings" pitchFamily="2" charset="2"/>
                        <a:defRPr>
                          <a:solidFill>
                            <a:schemeClr val="tx1"/>
                          </a:solidFill>
                          <a:latin typeface="Tahoma" pitchFamily="34" charset="0"/>
                          <a:cs typeface="Arial" charset="0"/>
                        </a:defRPr>
                      </a:lvl4pPr>
                      <a:lvl5pPr>
                        <a:spcBef>
                          <a:spcPct val="20000"/>
                        </a:spcBef>
                        <a:buClr>
                          <a:schemeClr val="accent1"/>
                        </a:buClr>
                        <a:buSzPct val="50000"/>
                        <a:buFont typeface="Wingdings" pitchFamily="2" charset="2"/>
                        <a:defRPr>
                          <a:solidFill>
                            <a:schemeClr val="tx1"/>
                          </a:solidFill>
                          <a:latin typeface="Tahoma" pitchFamily="34" charset="0"/>
                          <a:cs typeface="Arial" charset="0"/>
                        </a:defRPr>
                      </a:lvl5pPr>
                      <a:lvl6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6pPr>
                      <a:lvl7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7pPr>
                      <a:lvl8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8pPr>
                      <a:lvl9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9pPr>
                    </a:lstStyle>
                    <a:p>
                      <a:pPr marL="0" marR="0" lvl="0" indent="0" algn="l" defTabSz="914400" rtl="0" eaLnBrk="1" fontAlgn="base" latinLnBrk="0" hangingPunct="1">
                        <a:lnSpc>
                          <a:spcPct val="30000"/>
                        </a:lnSpc>
                        <a:spcBef>
                          <a:spcPct val="0"/>
                        </a:spcBef>
                        <a:spcAft>
                          <a:spcPct val="0"/>
                        </a:spcAft>
                        <a:buClr>
                          <a:schemeClr val="folHlink"/>
                        </a:buClr>
                        <a:buSzPct val="60000"/>
                        <a:buFont typeface="Wingdings" pitchFamily="2" charset="2"/>
                        <a:buNone/>
                        <a:tabLst/>
                      </a:pPr>
                      <a:endParaRPr kumimoji="0" lang="es-ES" altLang="es-ES" sz="2800" b="0" i="0" u="none" strike="noStrike" cap="none" normalizeH="0" baseline="0" dirty="0">
                        <a:ln>
                          <a:noFill/>
                        </a:ln>
                        <a:solidFill>
                          <a:srgbClr val="000000"/>
                        </a:solidFill>
                        <a:effectLst/>
                        <a:latin typeface="Tahoma" pitchFamily="34" charset="0"/>
                        <a:cs typeface="Arial" charset="0"/>
                      </a:endParaRPr>
                    </a:p>
                  </a:txBody>
                  <a:tcPr marT="45719" marB="45719" anchor="b" horzOverflow="overflow">
                    <a:lnL>
                      <a:noFill/>
                    </a:lnL>
                    <a:lnR>
                      <a:noFill/>
                    </a:lnR>
                    <a:lnT cap="flat">
                      <a:noFill/>
                    </a:lnT>
                    <a:lnB w="12700" cap="flat" cmpd="sng" algn="ctr">
                      <a:solidFill>
                        <a:srgbClr val="000000"/>
                      </a:solidFill>
                      <a:prstDash val="solid"/>
                      <a:round/>
                      <a:headEnd type="none" w="med" len="med"/>
                      <a:tailEnd type="none" w="med" len="med"/>
                    </a:lnB>
                    <a:lnTlToBr>
                      <a:noFill/>
                    </a:lnTlToBr>
                    <a:lnBlToTr>
                      <a:noFill/>
                    </a:lnBlToTr>
                    <a:solidFill>
                      <a:srgbClr val="0070C0"/>
                    </a:solidFill>
                  </a:tcPr>
                </a:tc>
                <a:tc>
                  <a:txBody>
                    <a:bodyPr/>
                    <a:lstStyle>
                      <a:lvl1pPr>
                        <a:spcBef>
                          <a:spcPct val="20000"/>
                        </a:spcBef>
                        <a:buClr>
                          <a:schemeClr val="folHlink"/>
                        </a:buClr>
                        <a:buSzPct val="60000"/>
                        <a:buFont typeface="Wingdings" pitchFamily="2" charset="2"/>
                        <a:defRPr sz="2800">
                          <a:solidFill>
                            <a:schemeClr val="tx1"/>
                          </a:solidFill>
                          <a:latin typeface="Tahoma" pitchFamily="34" charset="0"/>
                          <a:cs typeface="Arial" charset="0"/>
                        </a:defRPr>
                      </a:lvl1pPr>
                      <a:lvl2pPr>
                        <a:spcBef>
                          <a:spcPct val="20000"/>
                        </a:spcBef>
                        <a:buClr>
                          <a:schemeClr val="hlink"/>
                        </a:buClr>
                        <a:buSzPct val="55000"/>
                        <a:buFont typeface="Wingdings" pitchFamily="2" charset="2"/>
                        <a:defRPr sz="2400">
                          <a:solidFill>
                            <a:schemeClr val="tx1"/>
                          </a:solidFill>
                          <a:latin typeface="Tahoma" pitchFamily="34" charset="0"/>
                          <a:cs typeface="Arial" charset="0"/>
                        </a:defRPr>
                      </a:lvl2pPr>
                      <a:lvl3pPr>
                        <a:spcBef>
                          <a:spcPct val="20000"/>
                        </a:spcBef>
                        <a:buClr>
                          <a:schemeClr val="folHlink"/>
                        </a:buClr>
                        <a:buSzPct val="50000"/>
                        <a:buFont typeface="Wingdings" pitchFamily="2" charset="2"/>
                        <a:defRPr sz="2000">
                          <a:solidFill>
                            <a:schemeClr val="tx1"/>
                          </a:solidFill>
                          <a:latin typeface="Tahoma" pitchFamily="34" charset="0"/>
                          <a:cs typeface="Arial" charset="0"/>
                        </a:defRPr>
                      </a:lvl3pPr>
                      <a:lvl4pPr>
                        <a:spcBef>
                          <a:spcPct val="20000"/>
                        </a:spcBef>
                        <a:buClr>
                          <a:schemeClr val="accent2"/>
                        </a:buClr>
                        <a:buSzPct val="55000"/>
                        <a:buFont typeface="Wingdings" pitchFamily="2" charset="2"/>
                        <a:defRPr>
                          <a:solidFill>
                            <a:schemeClr val="tx1"/>
                          </a:solidFill>
                          <a:latin typeface="Tahoma" pitchFamily="34" charset="0"/>
                          <a:cs typeface="Arial" charset="0"/>
                        </a:defRPr>
                      </a:lvl4pPr>
                      <a:lvl5pPr>
                        <a:spcBef>
                          <a:spcPct val="20000"/>
                        </a:spcBef>
                        <a:buClr>
                          <a:schemeClr val="accent1"/>
                        </a:buClr>
                        <a:buSzPct val="50000"/>
                        <a:buFont typeface="Wingdings" pitchFamily="2" charset="2"/>
                        <a:defRPr>
                          <a:solidFill>
                            <a:schemeClr val="tx1"/>
                          </a:solidFill>
                          <a:latin typeface="Tahoma" pitchFamily="34" charset="0"/>
                          <a:cs typeface="Arial" charset="0"/>
                        </a:defRPr>
                      </a:lvl5pPr>
                      <a:lvl6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6pPr>
                      <a:lvl7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7pPr>
                      <a:lvl8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8pPr>
                      <a:lvl9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9pPr>
                    </a:lstStyle>
                    <a:p>
                      <a:pPr marL="0" marR="0" lvl="0" indent="0" algn="l" defTabSz="914400" rtl="0" eaLnBrk="1" fontAlgn="base" latinLnBrk="0" hangingPunct="1">
                        <a:lnSpc>
                          <a:spcPct val="30000"/>
                        </a:lnSpc>
                        <a:spcBef>
                          <a:spcPct val="0"/>
                        </a:spcBef>
                        <a:spcAft>
                          <a:spcPct val="0"/>
                        </a:spcAft>
                        <a:buClr>
                          <a:schemeClr val="folHlink"/>
                        </a:buClr>
                        <a:buSzPct val="60000"/>
                        <a:buFont typeface="Wingdings" pitchFamily="2" charset="2"/>
                        <a:buNone/>
                        <a:tabLst/>
                      </a:pPr>
                      <a:endParaRPr kumimoji="0" lang="es-ES" altLang="es-ES" sz="2800" b="0" i="0" u="none" strike="noStrike" cap="none" normalizeH="0" baseline="0" dirty="0">
                        <a:ln>
                          <a:noFill/>
                        </a:ln>
                        <a:solidFill>
                          <a:srgbClr val="000000"/>
                        </a:solidFill>
                        <a:effectLst/>
                        <a:latin typeface="Tahoma" pitchFamily="34" charset="0"/>
                        <a:cs typeface="Arial" charset="0"/>
                      </a:endParaRPr>
                    </a:p>
                  </a:txBody>
                  <a:tcPr marT="45719" marB="45719" anchor="b" horzOverflow="overflow">
                    <a:lnL>
                      <a:noFill/>
                    </a:lnL>
                    <a:lnR>
                      <a:noFill/>
                    </a:lnR>
                    <a:lnT cap="flat">
                      <a:noFill/>
                    </a:lnT>
                    <a:lnB w="12700" cap="flat" cmpd="sng" algn="ctr">
                      <a:solidFill>
                        <a:srgbClr val="000000"/>
                      </a:solidFill>
                      <a:prstDash val="solid"/>
                      <a:round/>
                      <a:headEnd type="none" w="med" len="med"/>
                      <a:tailEnd type="none" w="med" len="med"/>
                    </a:lnB>
                    <a:lnTlToBr>
                      <a:noFill/>
                    </a:lnTlToBr>
                    <a:lnBlToTr>
                      <a:noFill/>
                    </a:lnBlToTr>
                    <a:solidFill>
                      <a:srgbClr val="0070C0"/>
                    </a:solidFill>
                  </a:tcPr>
                </a:tc>
                <a:tc>
                  <a:txBody>
                    <a:bodyPr/>
                    <a:lstStyle>
                      <a:lvl1pPr>
                        <a:spcBef>
                          <a:spcPct val="20000"/>
                        </a:spcBef>
                        <a:buClr>
                          <a:schemeClr val="folHlink"/>
                        </a:buClr>
                        <a:buSzPct val="60000"/>
                        <a:buFont typeface="Wingdings" pitchFamily="2" charset="2"/>
                        <a:defRPr sz="2800">
                          <a:solidFill>
                            <a:schemeClr val="tx1"/>
                          </a:solidFill>
                          <a:latin typeface="Tahoma" pitchFamily="34" charset="0"/>
                          <a:cs typeface="Arial" charset="0"/>
                        </a:defRPr>
                      </a:lvl1pPr>
                      <a:lvl2pPr>
                        <a:spcBef>
                          <a:spcPct val="20000"/>
                        </a:spcBef>
                        <a:buClr>
                          <a:schemeClr val="hlink"/>
                        </a:buClr>
                        <a:buSzPct val="55000"/>
                        <a:buFont typeface="Wingdings" pitchFamily="2" charset="2"/>
                        <a:defRPr sz="2400">
                          <a:solidFill>
                            <a:schemeClr val="tx1"/>
                          </a:solidFill>
                          <a:latin typeface="Tahoma" pitchFamily="34" charset="0"/>
                          <a:cs typeface="Arial" charset="0"/>
                        </a:defRPr>
                      </a:lvl2pPr>
                      <a:lvl3pPr>
                        <a:spcBef>
                          <a:spcPct val="20000"/>
                        </a:spcBef>
                        <a:buClr>
                          <a:schemeClr val="folHlink"/>
                        </a:buClr>
                        <a:buSzPct val="50000"/>
                        <a:buFont typeface="Wingdings" pitchFamily="2" charset="2"/>
                        <a:defRPr sz="2000">
                          <a:solidFill>
                            <a:schemeClr val="tx1"/>
                          </a:solidFill>
                          <a:latin typeface="Tahoma" pitchFamily="34" charset="0"/>
                          <a:cs typeface="Arial" charset="0"/>
                        </a:defRPr>
                      </a:lvl3pPr>
                      <a:lvl4pPr>
                        <a:spcBef>
                          <a:spcPct val="20000"/>
                        </a:spcBef>
                        <a:buClr>
                          <a:schemeClr val="accent2"/>
                        </a:buClr>
                        <a:buSzPct val="55000"/>
                        <a:buFont typeface="Wingdings" pitchFamily="2" charset="2"/>
                        <a:defRPr>
                          <a:solidFill>
                            <a:schemeClr val="tx1"/>
                          </a:solidFill>
                          <a:latin typeface="Tahoma" pitchFamily="34" charset="0"/>
                          <a:cs typeface="Arial" charset="0"/>
                        </a:defRPr>
                      </a:lvl4pPr>
                      <a:lvl5pPr>
                        <a:spcBef>
                          <a:spcPct val="20000"/>
                        </a:spcBef>
                        <a:buClr>
                          <a:schemeClr val="accent1"/>
                        </a:buClr>
                        <a:buSzPct val="50000"/>
                        <a:buFont typeface="Wingdings" pitchFamily="2" charset="2"/>
                        <a:defRPr>
                          <a:solidFill>
                            <a:schemeClr val="tx1"/>
                          </a:solidFill>
                          <a:latin typeface="Tahoma" pitchFamily="34" charset="0"/>
                          <a:cs typeface="Arial" charset="0"/>
                        </a:defRPr>
                      </a:lvl5pPr>
                      <a:lvl6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6pPr>
                      <a:lvl7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7pPr>
                      <a:lvl8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8pPr>
                      <a:lvl9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9pPr>
                    </a:lstStyle>
                    <a:p>
                      <a:pPr marL="0" marR="0" lvl="0" indent="0" algn="l" defTabSz="914400" rtl="0" eaLnBrk="1" fontAlgn="base" latinLnBrk="0" hangingPunct="1">
                        <a:lnSpc>
                          <a:spcPct val="30000"/>
                        </a:lnSpc>
                        <a:spcBef>
                          <a:spcPct val="0"/>
                        </a:spcBef>
                        <a:spcAft>
                          <a:spcPct val="0"/>
                        </a:spcAft>
                        <a:buClr>
                          <a:schemeClr val="folHlink"/>
                        </a:buClr>
                        <a:buSzPct val="60000"/>
                        <a:buFont typeface="Wingdings" pitchFamily="2" charset="2"/>
                        <a:buNone/>
                        <a:tabLst/>
                      </a:pPr>
                      <a:endParaRPr kumimoji="0" lang="es-ES" altLang="es-ES" sz="2800" b="0" i="0" u="none" strike="noStrike" cap="none" normalizeH="0" baseline="0" dirty="0">
                        <a:ln>
                          <a:noFill/>
                        </a:ln>
                        <a:solidFill>
                          <a:srgbClr val="000000"/>
                        </a:solidFill>
                        <a:effectLst/>
                        <a:latin typeface="Tahoma" pitchFamily="34" charset="0"/>
                        <a:cs typeface="Arial" charset="0"/>
                      </a:endParaRPr>
                    </a:p>
                  </a:txBody>
                  <a:tcPr marT="45719" marB="45719" anchor="b" horzOverflow="overflow">
                    <a:lnL>
                      <a:noFill/>
                    </a:lnL>
                    <a:lnR cap="flat">
                      <a:noFill/>
                    </a:lnR>
                    <a:lnT cap="flat">
                      <a:noFill/>
                    </a:lnT>
                    <a:lnB>
                      <a:noFill/>
                    </a:lnB>
                    <a:lnTlToBr>
                      <a:noFill/>
                    </a:lnTlToBr>
                    <a:lnBlToTr>
                      <a:noFill/>
                    </a:lnBlToTr>
                    <a:solidFill>
                      <a:srgbClr val="0070C0"/>
                    </a:solidFill>
                  </a:tcPr>
                </a:tc>
                <a:extLst>
                  <a:ext uri="{0D108BD9-81ED-4DB2-BD59-A6C34878D82A}">
                    <a16:rowId xmlns:a16="http://schemas.microsoft.com/office/drawing/2014/main" val="10000"/>
                  </a:ext>
                </a:extLst>
              </a:tr>
              <a:tr h="269689">
                <a:tc>
                  <a:txBody>
                    <a:bodyPr/>
                    <a:lstStyle>
                      <a:lvl1pPr>
                        <a:spcBef>
                          <a:spcPct val="20000"/>
                        </a:spcBef>
                        <a:buClr>
                          <a:schemeClr val="folHlink"/>
                        </a:buClr>
                        <a:buSzPct val="60000"/>
                        <a:buFont typeface="Wingdings" pitchFamily="2" charset="2"/>
                        <a:defRPr sz="2800">
                          <a:solidFill>
                            <a:schemeClr val="tx1"/>
                          </a:solidFill>
                          <a:latin typeface="Tahoma" pitchFamily="34" charset="0"/>
                          <a:cs typeface="Arial" charset="0"/>
                        </a:defRPr>
                      </a:lvl1pPr>
                      <a:lvl2pPr>
                        <a:spcBef>
                          <a:spcPct val="20000"/>
                        </a:spcBef>
                        <a:buClr>
                          <a:schemeClr val="hlink"/>
                        </a:buClr>
                        <a:buSzPct val="55000"/>
                        <a:buFont typeface="Wingdings" pitchFamily="2" charset="2"/>
                        <a:defRPr sz="2400">
                          <a:solidFill>
                            <a:schemeClr val="tx1"/>
                          </a:solidFill>
                          <a:latin typeface="Tahoma" pitchFamily="34" charset="0"/>
                          <a:cs typeface="Arial" charset="0"/>
                        </a:defRPr>
                      </a:lvl2pPr>
                      <a:lvl3pPr>
                        <a:spcBef>
                          <a:spcPct val="20000"/>
                        </a:spcBef>
                        <a:buClr>
                          <a:schemeClr val="folHlink"/>
                        </a:buClr>
                        <a:buSzPct val="50000"/>
                        <a:buFont typeface="Wingdings" pitchFamily="2" charset="2"/>
                        <a:defRPr sz="2000">
                          <a:solidFill>
                            <a:schemeClr val="tx1"/>
                          </a:solidFill>
                          <a:latin typeface="Tahoma" pitchFamily="34" charset="0"/>
                          <a:cs typeface="Arial" charset="0"/>
                        </a:defRPr>
                      </a:lvl3pPr>
                      <a:lvl4pPr>
                        <a:spcBef>
                          <a:spcPct val="20000"/>
                        </a:spcBef>
                        <a:buClr>
                          <a:schemeClr val="accent2"/>
                        </a:buClr>
                        <a:buSzPct val="55000"/>
                        <a:buFont typeface="Wingdings" pitchFamily="2" charset="2"/>
                        <a:defRPr>
                          <a:solidFill>
                            <a:schemeClr val="tx1"/>
                          </a:solidFill>
                          <a:latin typeface="Tahoma" pitchFamily="34" charset="0"/>
                          <a:cs typeface="Arial" charset="0"/>
                        </a:defRPr>
                      </a:lvl4pPr>
                      <a:lvl5pPr>
                        <a:spcBef>
                          <a:spcPct val="20000"/>
                        </a:spcBef>
                        <a:buClr>
                          <a:schemeClr val="accent1"/>
                        </a:buClr>
                        <a:buSzPct val="50000"/>
                        <a:buFont typeface="Wingdings" pitchFamily="2" charset="2"/>
                        <a:defRPr>
                          <a:solidFill>
                            <a:schemeClr val="tx1"/>
                          </a:solidFill>
                          <a:latin typeface="Tahoma" pitchFamily="34" charset="0"/>
                          <a:cs typeface="Arial" charset="0"/>
                        </a:defRPr>
                      </a:lvl5pPr>
                      <a:lvl6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6pPr>
                      <a:lvl7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7pPr>
                      <a:lvl8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8pPr>
                      <a:lvl9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9pPr>
                    </a:lstStyle>
                    <a:p>
                      <a:pPr marL="0" marR="0" lvl="0" indent="0" algn="ctr" defTabSz="914400" rtl="0" eaLnBrk="1" fontAlgn="b" latinLnBrk="0" hangingPunct="1">
                        <a:lnSpc>
                          <a:spcPct val="40000"/>
                        </a:lnSpc>
                        <a:spcBef>
                          <a:spcPct val="0"/>
                        </a:spcBef>
                        <a:spcAft>
                          <a:spcPct val="0"/>
                        </a:spcAft>
                        <a:buClrTx/>
                        <a:buSzTx/>
                        <a:buFontTx/>
                        <a:buNone/>
                        <a:tabLst/>
                      </a:pPr>
                      <a:r>
                        <a:rPr kumimoji="0" lang="es-ES" altLang="es-ES" sz="1000" b="1" i="0" u="none" strike="noStrike" cap="none" normalizeH="0" baseline="0" dirty="0">
                          <a:ln>
                            <a:noFill/>
                          </a:ln>
                          <a:solidFill>
                            <a:srgbClr val="000000"/>
                          </a:solidFill>
                          <a:effectLst/>
                          <a:latin typeface="Arial" charset="0"/>
                          <a:cs typeface="Arial" charset="0"/>
                        </a:rPr>
                        <a:t>Mes</a:t>
                      </a:r>
                    </a:p>
                  </a:txBody>
                  <a:tcPr marT="45719" marB="45719"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2"/>
                    </a:solidFill>
                  </a:tcPr>
                </a:tc>
                <a:tc>
                  <a:txBody>
                    <a:bodyPr/>
                    <a:lstStyle>
                      <a:lvl1pPr>
                        <a:spcBef>
                          <a:spcPct val="20000"/>
                        </a:spcBef>
                        <a:buClr>
                          <a:schemeClr val="folHlink"/>
                        </a:buClr>
                        <a:buSzPct val="60000"/>
                        <a:buFont typeface="Wingdings" pitchFamily="2" charset="2"/>
                        <a:defRPr sz="2800">
                          <a:solidFill>
                            <a:schemeClr val="tx1"/>
                          </a:solidFill>
                          <a:latin typeface="Tahoma" pitchFamily="34" charset="0"/>
                          <a:cs typeface="Arial" charset="0"/>
                        </a:defRPr>
                      </a:lvl1pPr>
                      <a:lvl2pPr>
                        <a:spcBef>
                          <a:spcPct val="20000"/>
                        </a:spcBef>
                        <a:buClr>
                          <a:schemeClr val="hlink"/>
                        </a:buClr>
                        <a:buSzPct val="55000"/>
                        <a:buFont typeface="Wingdings" pitchFamily="2" charset="2"/>
                        <a:defRPr sz="2400">
                          <a:solidFill>
                            <a:schemeClr val="tx1"/>
                          </a:solidFill>
                          <a:latin typeface="Tahoma" pitchFamily="34" charset="0"/>
                          <a:cs typeface="Arial" charset="0"/>
                        </a:defRPr>
                      </a:lvl2pPr>
                      <a:lvl3pPr>
                        <a:spcBef>
                          <a:spcPct val="20000"/>
                        </a:spcBef>
                        <a:buClr>
                          <a:schemeClr val="folHlink"/>
                        </a:buClr>
                        <a:buSzPct val="50000"/>
                        <a:buFont typeface="Wingdings" pitchFamily="2" charset="2"/>
                        <a:defRPr sz="2000">
                          <a:solidFill>
                            <a:schemeClr val="tx1"/>
                          </a:solidFill>
                          <a:latin typeface="Tahoma" pitchFamily="34" charset="0"/>
                          <a:cs typeface="Arial" charset="0"/>
                        </a:defRPr>
                      </a:lvl3pPr>
                      <a:lvl4pPr>
                        <a:spcBef>
                          <a:spcPct val="20000"/>
                        </a:spcBef>
                        <a:buClr>
                          <a:schemeClr val="accent2"/>
                        </a:buClr>
                        <a:buSzPct val="55000"/>
                        <a:buFont typeface="Wingdings" pitchFamily="2" charset="2"/>
                        <a:defRPr>
                          <a:solidFill>
                            <a:schemeClr val="tx1"/>
                          </a:solidFill>
                          <a:latin typeface="Tahoma" pitchFamily="34" charset="0"/>
                          <a:cs typeface="Arial" charset="0"/>
                        </a:defRPr>
                      </a:lvl4pPr>
                      <a:lvl5pPr>
                        <a:spcBef>
                          <a:spcPct val="20000"/>
                        </a:spcBef>
                        <a:buClr>
                          <a:schemeClr val="accent1"/>
                        </a:buClr>
                        <a:buSzPct val="50000"/>
                        <a:buFont typeface="Wingdings" pitchFamily="2" charset="2"/>
                        <a:defRPr>
                          <a:solidFill>
                            <a:schemeClr val="tx1"/>
                          </a:solidFill>
                          <a:latin typeface="Tahoma" pitchFamily="34" charset="0"/>
                          <a:cs typeface="Arial" charset="0"/>
                        </a:defRPr>
                      </a:lvl5pPr>
                      <a:lvl6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6pPr>
                      <a:lvl7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7pPr>
                      <a:lvl8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8pPr>
                      <a:lvl9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9pPr>
                    </a:lstStyle>
                    <a:p>
                      <a:pPr marL="0" marR="0" lvl="0" indent="0" algn="ctr" defTabSz="914400" rtl="0" eaLnBrk="1" fontAlgn="b" latinLnBrk="0" hangingPunct="1">
                        <a:lnSpc>
                          <a:spcPct val="40000"/>
                        </a:lnSpc>
                        <a:spcBef>
                          <a:spcPct val="0"/>
                        </a:spcBef>
                        <a:spcAft>
                          <a:spcPct val="0"/>
                        </a:spcAft>
                        <a:buClrTx/>
                        <a:buSzTx/>
                        <a:buFontTx/>
                        <a:buNone/>
                        <a:tabLst/>
                      </a:pPr>
                      <a:r>
                        <a:rPr kumimoji="0" lang="es-ES" altLang="es-ES" sz="1000" b="1" i="0" u="none" strike="noStrike" cap="none" normalizeH="0" baseline="0" dirty="0">
                          <a:ln>
                            <a:noFill/>
                          </a:ln>
                          <a:solidFill>
                            <a:srgbClr val="000000"/>
                          </a:solidFill>
                          <a:effectLst/>
                          <a:latin typeface="Arial" charset="0"/>
                          <a:cs typeface="Arial" charset="0"/>
                        </a:rPr>
                        <a:t>Mayo</a:t>
                      </a:r>
                    </a:p>
                  </a:txBody>
                  <a:tcPr marT="45719" marB="45719"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2"/>
                    </a:solidFill>
                  </a:tcPr>
                </a:tc>
                <a:tc>
                  <a:txBody>
                    <a:bodyPr/>
                    <a:lstStyle>
                      <a:lvl1pPr>
                        <a:spcBef>
                          <a:spcPct val="20000"/>
                        </a:spcBef>
                        <a:buClr>
                          <a:schemeClr val="folHlink"/>
                        </a:buClr>
                        <a:buSzPct val="60000"/>
                        <a:buFont typeface="Wingdings" pitchFamily="2" charset="2"/>
                        <a:defRPr sz="2800">
                          <a:solidFill>
                            <a:schemeClr val="tx1"/>
                          </a:solidFill>
                          <a:latin typeface="Tahoma" pitchFamily="34" charset="0"/>
                          <a:cs typeface="Arial" charset="0"/>
                        </a:defRPr>
                      </a:lvl1pPr>
                      <a:lvl2pPr>
                        <a:spcBef>
                          <a:spcPct val="20000"/>
                        </a:spcBef>
                        <a:buClr>
                          <a:schemeClr val="hlink"/>
                        </a:buClr>
                        <a:buSzPct val="55000"/>
                        <a:buFont typeface="Wingdings" pitchFamily="2" charset="2"/>
                        <a:defRPr sz="2400">
                          <a:solidFill>
                            <a:schemeClr val="tx1"/>
                          </a:solidFill>
                          <a:latin typeface="Tahoma" pitchFamily="34" charset="0"/>
                          <a:cs typeface="Arial" charset="0"/>
                        </a:defRPr>
                      </a:lvl2pPr>
                      <a:lvl3pPr>
                        <a:spcBef>
                          <a:spcPct val="20000"/>
                        </a:spcBef>
                        <a:buClr>
                          <a:schemeClr val="folHlink"/>
                        </a:buClr>
                        <a:buSzPct val="50000"/>
                        <a:buFont typeface="Wingdings" pitchFamily="2" charset="2"/>
                        <a:defRPr sz="2000">
                          <a:solidFill>
                            <a:schemeClr val="tx1"/>
                          </a:solidFill>
                          <a:latin typeface="Tahoma" pitchFamily="34" charset="0"/>
                          <a:cs typeface="Arial" charset="0"/>
                        </a:defRPr>
                      </a:lvl3pPr>
                      <a:lvl4pPr>
                        <a:spcBef>
                          <a:spcPct val="20000"/>
                        </a:spcBef>
                        <a:buClr>
                          <a:schemeClr val="accent2"/>
                        </a:buClr>
                        <a:buSzPct val="55000"/>
                        <a:buFont typeface="Wingdings" pitchFamily="2" charset="2"/>
                        <a:defRPr>
                          <a:solidFill>
                            <a:schemeClr val="tx1"/>
                          </a:solidFill>
                          <a:latin typeface="Tahoma" pitchFamily="34" charset="0"/>
                          <a:cs typeface="Arial" charset="0"/>
                        </a:defRPr>
                      </a:lvl4pPr>
                      <a:lvl5pPr>
                        <a:spcBef>
                          <a:spcPct val="20000"/>
                        </a:spcBef>
                        <a:buClr>
                          <a:schemeClr val="accent1"/>
                        </a:buClr>
                        <a:buSzPct val="50000"/>
                        <a:buFont typeface="Wingdings" pitchFamily="2" charset="2"/>
                        <a:defRPr>
                          <a:solidFill>
                            <a:schemeClr val="tx1"/>
                          </a:solidFill>
                          <a:latin typeface="Tahoma" pitchFamily="34" charset="0"/>
                          <a:cs typeface="Arial" charset="0"/>
                        </a:defRPr>
                      </a:lvl5pPr>
                      <a:lvl6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6pPr>
                      <a:lvl7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7pPr>
                      <a:lvl8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8pPr>
                      <a:lvl9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9pPr>
                    </a:lstStyle>
                    <a:p>
                      <a:pPr marL="0" marR="0" lvl="0" indent="0" algn="ctr" defTabSz="914400" rtl="0" eaLnBrk="1" fontAlgn="b" latinLnBrk="0" hangingPunct="1">
                        <a:lnSpc>
                          <a:spcPct val="40000"/>
                        </a:lnSpc>
                        <a:spcBef>
                          <a:spcPct val="0"/>
                        </a:spcBef>
                        <a:spcAft>
                          <a:spcPct val="0"/>
                        </a:spcAft>
                        <a:buClrTx/>
                        <a:buSzTx/>
                        <a:buFontTx/>
                        <a:buNone/>
                        <a:tabLst/>
                      </a:pPr>
                      <a:r>
                        <a:rPr kumimoji="0" lang="es-ES" altLang="es-ES" sz="1000" b="1" i="0" u="none" strike="noStrike" cap="none" normalizeH="0" baseline="0" dirty="0">
                          <a:ln>
                            <a:noFill/>
                          </a:ln>
                          <a:solidFill>
                            <a:srgbClr val="000000"/>
                          </a:solidFill>
                          <a:effectLst/>
                          <a:latin typeface="Arial" charset="0"/>
                          <a:cs typeface="Arial" charset="0"/>
                        </a:rPr>
                        <a:t>Junio</a:t>
                      </a:r>
                    </a:p>
                  </a:txBody>
                  <a:tcPr marT="45719" marB="45719"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2"/>
                    </a:solidFill>
                  </a:tcPr>
                </a:tc>
                <a:tc>
                  <a:txBody>
                    <a:bodyPr/>
                    <a:lstStyle>
                      <a:lvl1pPr>
                        <a:spcBef>
                          <a:spcPct val="20000"/>
                        </a:spcBef>
                        <a:buClr>
                          <a:schemeClr val="folHlink"/>
                        </a:buClr>
                        <a:buSzPct val="60000"/>
                        <a:buFont typeface="Wingdings" pitchFamily="2" charset="2"/>
                        <a:defRPr sz="2800">
                          <a:solidFill>
                            <a:schemeClr val="tx1"/>
                          </a:solidFill>
                          <a:latin typeface="Tahoma" pitchFamily="34" charset="0"/>
                          <a:cs typeface="Arial" charset="0"/>
                        </a:defRPr>
                      </a:lvl1pPr>
                      <a:lvl2pPr>
                        <a:spcBef>
                          <a:spcPct val="20000"/>
                        </a:spcBef>
                        <a:buClr>
                          <a:schemeClr val="hlink"/>
                        </a:buClr>
                        <a:buSzPct val="55000"/>
                        <a:buFont typeface="Wingdings" pitchFamily="2" charset="2"/>
                        <a:defRPr sz="2400">
                          <a:solidFill>
                            <a:schemeClr val="tx1"/>
                          </a:solidFill>
                          <a:latin typeface="Tahoma" pitchFamily="34" charset="0"/>
                          <a:cs typeface="Arial" charset="0"/>
                        </a:defRPr>
                      </a:lvl2pPr>
                      <a:lvl3pPr>
                        <a:spcBef>
                          <a:spcPct val="20000"/>
                        </a:spcBef>
                        <a:buClr>
                          <a:schemeClr val="folHlink"/>
                        </a:buClr>
                        <a:buSzPct val="50000"/>
                        <a:buFont typeface="Wingdings" pitchFamily="2" charset="2"/>
                        <a:defRPr sz="2000">
                          <a:solidFill>
                            <a:schemeClr val="tx1"/>
                          </a:solidFill>
                          <a:latin typeface="Tahoma" pitchFamily="34" charset="0"/>
                          <a:cs typeface="Arial" charset="0"/>
                        </a:defRPr>
                      </a:lvl3pPr>
                      <a:lvl4pPr>
                        <a:spcBef>
                          <a:spcPct val="20000"/>
                        </a:spcBef>
                        <a:buClr>
                          <a:schemeClr val="accent2"/>
                        </a:buClr>
                        <a:buSzPct val="55000"/>
                        <a:buFont typeface="Wingdings" pitchFamily="2" charset="2"/>
                        <a:defRPr>
                          <a:solidFill>
                            <a:schemeClr val="tx1"/>
                          </a:solidFill>
                          <a:latin typeface="Tahoma" pitchFamily="34" charset="0"/>
                          <a:cs typeface="Arial" charset="0"/>
                        </a:defRPr>
                      </a:lvl4pPr>
                      <a:lvl5pPr>
                        <a:spcBef>
                          <a:spcPct val="20000"/>
                        </a:spcBef>
                        <a:buClr>
                          <a:schemeClr val="accent1"/>
                        </a:buClr>
                        <a:buSzPct val="50000"/>
                        <a:buFont typeface="Wingdings" pitchFamily="2" charset="2"/>
                        <a:defRPr>
                          <a:solidFill>
                            <a:schemeClr val="tx1"/>
                          </a:solidFill>
                          <a:latin typeface="Tahoma" pitchFamily="34" charset="0"/>
                          <a:cs typeface="Arial" charset="0"/>
                        </a:defRPr>
                      </a:lvl5pPr>
                      <a:lvl6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6pPr>
                      <a:lvl7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7pPr>
                      <a:lvl8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8pPr>
                      <a:lvl9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9pPr>
                    </a:lstStyle>
                    <a:p>
                      <a:pPr marL="0" marR="0" lvl="0" indent="0" algn="ctr" defTabSz="914400" rtl="0" eaLnBrk="1" fontAlgn="b" latinLnBrk="0" hangingPunct="1">
                        <a:lnSpc>
                          <a:spcPct val="40000"/>
                        </a:lnSpc>
                        <a:spcBef>
                          <a:spcPct val="0"/>
                        </a:spcBef>
                        <a:spcAft>
                          <a:spcPct val="0"/>
                        </a:spcAft>
                        <a:buClrTx/>
                        <a:buSzTx/>
                        <a:buFontTx/>
                        <a:buNone/>
                        <a:tabLst/>
                      </a:pPr>
                      <a:r>
                        <a:rPr kumimoji="0" lang="es-ES" altLang="es-ES" sz="1000" b="1" i="0" u="none" strike="noStrike" cap="none" normalizeH="0" baseline="0" dirty="0">
                          <a:ln>
                            <a:noFill/>
                          </a:ln>
                          <a:solidFill>
                            <a:srgbClr val="000000"/>
                          </a:solidFill>
                          <a:effectLst/>
                          <a:latin typeface="Arial" charset="0"/>
                          <a:cs typeface="Arial" charset="0"/>
                        </a:rPr>
                        <a:t>Julio</a:t>
                      </a:r>
                    </a:p>
                  </a:txBody>
                  <a:tcPr marT="45719" marB="45719"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2"/>
                    </a:solidFill>
                  </a:tcPr>
                </a:tc>
                <a:tc>
                  <a:txBody>
                    <a:bodyPr/>
                    <a:lstStyle>
                      <a:lvl1pPr>
                        <a:spcBef>
                          <a:spcPct val="20000"/>
                        </a:spcBef>
                        <a:buClr>
                          <a:schemeClr val="folHlink"/>
                        </a:buClr>
                        <a:buSzPct val="60000"/>
                        <a:buFont typeface="Wingdings" pitchFamily="2" charset="2"/>
                        <a:defRPr sz="2800">
                          <a:solidFill>
                            <a:schemeClr val="tx1"/>
                          </a:solidFill>
                          <a:latin typeface="Tahoma" pitchFamily="34" charset="0"/>
                          <a:cs typeface="Arial" charset="0"/>
                        </a:defRPr>
                      </a:lvl1pPr>
                      <a:lvl2pPr>
                        <a:spcBef>
                          <a:spcPct val="20000"/>
                        </a:spcBef>
                        <a:buClr>
                          <a:schemeClr val="hlink"/>
                        </a:buClr>
                        <a:buSzPct val="55000"/>
                        <a:buFont typeface="Wingdings" pitchFamily="2" charset="2"/>
                        <a:defRPr sz="2400">
                          <a:solidFill>
                            <a:schemeClr val="tx1"/>
                          </a:solidFill>
                          <a:latin typeface="Tahoma" pitchFamily="34" charset="0"/>
                          <a:cs typeface="Arial" charset="0"/>
                        </a:defRPr>
                      </a:lvl2pPr>
                      <a:lvl3pPr>
                        <a:spcBef>
                          <a:spcPct val="20000"/>
                        </a:spcBef>
                        <a:buClr>
                          <a:schemeClr val="folHlink"/>
                        </a:buClr>
                        <a:buSzPct val="50000"/>
                        <a:buFont typeface="Wingdings" pitchFamily="2" charset="2"/>
                        <a:defRPr sz="2000">
                          <a:solidFill>
                            <a:schemeClr val="tx1"/>
                          </a:solidFill>
                          <a:latin typeface="Tahoma" pitchFamily="34" charset="0"/>
                          <a:cs typeface="Arial" charset="0"/>
                        </a:defRPr>
                      </a:lvl3pPr>
                      <a:lvl4pPr>
                        <a:spcBef>
                          <a:spcPct val="20000"/>
                        </a:spcBef>
                        <a:buClr>
                          <a:schemeClr val="accent2"/>
                        </a:buClr>
                        <a:buSzPct val="55000"/>
                        <a:buFont typeface="Wingdings" pitchFamily="2" charset="2"/>
                        <a:defRPr>
                          <a:solidFill>
                            <a:schemeClr val="tx1"/>
                          </a:solidFill>
                          <a:latin typeface="Tahoma" pitchFamily="34" charset="0"/>
                          <a:cs typeface="Arial" charset="0"/>
                        </a:defRPr>
                      </a:lvl4pPr>
                      <a:lvl5pPr>
                        <a:spcBef>
                          <a:spcPct val="20000"/>
                        </a:spcBef>
                        <a:buClr>
                          <a:schemeClr val="accent1"/>
                        </a:buClr>
                        <a:buSzPct val="50000"/>
                        <a:buFont typeface="Wingdings" pitchFamily="2" charset="2"/>
                        <a:defRPr>
                          <a:solidFill>
                            <a:schemeClr val="tx1"/>
                          </a:solidFill>
                          <a:latin typeface="Tahoma" pitchFamily="34" charset="0"/>
                          <a:cs typeface="Arial" charset="0"/>
                        </a:defRPr>
                      </a:lvl5pPr>
                      <a:lvl6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6pPr>
                      <a:lvl7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7pPr>
                      <a:lvl8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8pPr>
                      <a:lvl9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9pPr>
                    </a:lstStyle>
                    <a:p>
                      <a:pPr marL="0" marR="0" lvl="0" indent="0" algn="ctr" defTabSz="914400" rtl="0" eaLnBrk="1" fontAlgn="b" latinLnBrk="0" hangingPunct="1">
                        <a:lnSpc>
                          <a:spcPct val="40000"/>
                        </a:lnSpc>
                        <a:spcBef>
                          <a:spcPct val="0"/>
                        </a:spcBef>
                        <a:spcAft>
                          <a:spcPct val="0"/>
                        </a:spcAft>
                        <a:buClrTx/>
                        <a:buSzTx/>
                        <a:buFontTx/>
                        <a:buNone/>
                        <a:tabLst/>
                      </a:pPr>
                      <a:r>
                        <a:rPr kumimoji="0" lang="es-ES" altLang="es-ES" sz="1000" b="1" i="0" u="none" strike="noStrike" cap="none" normalizeH="0" baseline="0" dirty="0">
                          <a:ln>
                            <a:noFill/>
                          </a:ln>
                          <a:solidFill>
                            <a:srgbClr val="000000"/>
                          </a:solidFill>
                          <a:effectLst/>
                          <a:latin typeface="Arial" charset="0"/>
                          <a:cs typeface="Arial" charset="0"/>
                        </a:rPr>
                        <a:t>Agosto</a:t>
                      </a:r>
                    </a:p>
                  </a:txBody>
                  <a:tcPr marT="45719" marB="45719"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2"/>
                    </a:solidFill>
                  </a:tcPr>
                </a:tc>
                <a:tc>
                  <a:txBody>
                    <a:bodyPr/>
                    <a:lstStyle>
                      <a:lvl1pPr>
                        <a:spcBef>
                          <a:spcPct val="20000"/>
                        </a:spcBef>
                        <a:buClr>
                          <a:schemeClr val="folHlink"/>
                        </a:buClr>
                        <a:buSzPct val="60000"/>
                        <a:buFont typeface="Wingdings" pitchFamily="2" charset="2"/>
                        <a:defRPr sz="2800">
                          <a:solidFill>
                            <a:schemeClr val="tx1"/>
                          </a:solidFill>
                          <a:latin typeface="Tahoma" pitchFamily="34" charset="0"/>
                          <a:cs typeface="Arial" charset="0"/>
                        </a:defRPr>
                      </a:lvl1pPr>
                      <a:lvl2pPr>
                        <a:spcBef>
                          <a:spcPct val="20000"/>
                        </a:spcBef>
                        <a:buClr>
                          <a:schemeClr val="hlink"/>
                        </a:buClr>
                        <a:buSzPct val="55000"/>
                        <a:buFont typeface="Wingdings" pitchFamily="2" charset="2"/>
                        <a:defRPr sz="2400">
                          <a:solidFill>
                            <a:schemeClr val="tx1"/>
                          </a:solidFill>
                          <a:latin typeface="Tahoma" pitchFamily="34" charset="0"/>
                          <a:cs typeface="Arial" charset="0"/>
                        </a:defRPr>
                      </a:lvl2pPr>
                      <a:lvl3pPr>
                        <a:spcBef>
                          <a:spcPct val="20000"/>
                        </a:spcBef>
                        <a:buClr>
                          <a:schemeClr val="folHlink"/>
                        </a:buClr>
                        <a:buSzPct val="50000"/>
                        <a:buFont typeface="Wingdings" pitchFamily="2" charset="2"/>
                        <a:defRPr sz="2000">
                          <a:solidFill>
                            <a:schemeClr val="tx1"/>
                          </a:solidFill>
                          <a:latin typeface="Tahoma" pitchFamily="34" charset="0"/>
                          <a:cs typeface="Arial" charset="0"/>
                        </a:defRPr>
                      </a:lvl3pPr>
                      <a:lvl4pPr>
                        <a:spcBef>
                          <a:spcPct val="20000"/>
                        </a:spcBef>
                        <a:buClr>
                          <a:schemeClr val="accent2"/>
                        </a:buClr>
                        <a:buSzPct val="55000"/>
                        <a:buFont typeface="Wingdings" pitchFamily="2" charset="2"/>
                        <a:defRPr>
                          <a:solidFill>
                            <a:schemeClr val="tx1"/>
                          </a:solidFill>
                          <a:latin typeface="Tahoma" pitchFamily="34" charset="0"/>
                          <a:cs typeface="Arial" charset="0"/>
                        </a:defRPr>
                      </a:lvl4pPr>
                      <a:lvl5pPr>
                        <a:spcBef>
                          <a:spcPct val="20000"/>
                        </a:spcBef>
                        <a:buClr>
                          <a:schemeClr val="accent1"/>
                        </a:buClr>
                        <a:buSzPct val="50000"/>
                        <a:buFont typeface="Wingdings" pitchFamily="2" charset="2"/>
                        <a:defRPr>
                          <a:solidFill>
                            <a:schemeClr val="tx1"/>
                          </a:solidFill>
                          <a:latin typeface="Tahoma" pitchFamily="34" charset="0"/>
                          <a:cs typeface="Arial" charset="0"/>
                        </a:defRPr>
                      </a:lvl5pPr>
                      <a:lvl6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6pPr>
                      <a:lvl7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7pPr>
                      <a:lvl8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8pPr>
                      <a:lvl9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9pPr>
                    </a:lstStyle>
                    <a:p>
                      <a:pPr marL="0" marR="0" lvl="0" indent="0" algn="ctr" defTabSz="914400" rtl="0" eaLnBrk="1" fontAlgn="b" latinLnBrk="0" hangingPunct="1">
                        <a:lnSpc>
                          <a:spcPct val="40000"/>
                        </a:lnSpc>
                        <a:spcBef>
                          <a:spcPct val="0"/>
                        </a:spcBef>
                        <a:spcAft>
                          <a:spcPct val="0"/>
                        </a:spcAft>
                        <a:buClrTx/>
                        <a:buSzTx/>
                        <a:buFontTx/>
                        <a:buNone/>
                        <a:tabLst/>
                      </a:pPr>
                      <a:r>
                        <a:rPr kumimoji="0" lang="es-ES" altLang="es-ES" sz="1000" b="1" i="0" u="none" strike="noStrike" cap="none" normalizeH="0" baseline="0" dirty="0">
                          <a:ln>
                            <a:noFill/>
                          </a:ln>
                          <a:solidFill>
                            <a:srgbClr val="000000"/>
                          </a:solidFill>
                          <a:effectLst/>
                          <a:latin typeface="Arial" charset="0"/>
                          <a:cs typeface="Arial" charset="0"/>
                        </a:rPr>
                        <a:t>Setbre.</a:t>
                      </a:r>
                    </a:p>
                  </a:txBody>
                  <a:tcPr marT="45719" marB="45719"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2"/>
                    </a:solidFill>
                  </a:tcPr>
                </a:tc>
                <a:tc>
                  <a:txBody>
                    <a:bodyPr/>
                    <a:lstStyle>
                      <a:lvl1pPr>
                        <a:spcBef>
                          <a:spcPct val="20000"/>
                        </a:spcBef>
                        <a:buClr>
                          <a:schemeClr val="folHlink"/>
                        </a:buClr>
                        <a:buSzPct val="60000"/>
                        <a:buFont typeface="Wingdings" pitchFamily="2" charset="2"/>
                        <a:defRPr sz="2800">
                          <a:solidFill>
                            <a:schemeClr val="tx1"/>
                          </a:solidFill>
                          <a:latin typeface="Tahoma" pitchFamily="34" charset="0"/>
                          <a:cs typeface="Arial" charset="0"/>
                        </a:defRPr>
                      </a:lvl1pPr>
                      <a:lvl2pPr>
                        <a:spcBef>
                          <a:spcPct val="20000"/>
                        </a:spcBef>
                        <a:buClr>
                          <a:schemeClr val="hlink"/>
                        </a:buClr>
                        <a:buSzPct val="55000"/>
                        <a:buFont typeface="Wingdings" pitchFamily="2" charset="2"/>
                        <a:defRPr sz="2400">
                          <a:solidFill>
                            <a:schemeClr val="tx1"/>
                          </a:solidFill>
                          <a:latin typeface="Tahoma" pitchFamily="34" charset="0"/>
                          <a:cs typeface="Arial" charset="0"/>
                        </a:defRPr>
                      </a:lvl2pPr>
                      <a:lvl3pPr>
                        <a:spcBef>
                          <a:spcPct val="20000"/>
                        </a:spcBef>
                        <a:buClr>
                          <a:schemeClr val="folHlink"/>
                        </a:buClr>
                        <a:buSzPct val="50000"/>
                        <a:buFont typeface="Wingdings" pitchFamily="2" charset="2"/>
                        <a:defRPr sz="2000">
                          <a:solidFill>
                            <a:schemeClr val="tx1"/>
                          </a:solidFill>
                          <a:latin typeface="Tahoma" pitchFamily="34" charset="0"/>
                          <a:cs typeface="Arial" charset="0"/>
                        </a:defRPr>
                      </a:lvl3pPr>
                      <a:lvl4pPr>
                        <a:spcBef>
                          <a:spcPct val="20000"/>
                        </a:spcBef>
                        <a:buClr>
                          <a:schemeClr val="accent2"/>
                        </a:buClr>
                        <a:buSzPct val="55000"/>
                        <a:buFont typeface="Wingdings" pitchFamily="2" charset="2"/>
                        <a:defRPr>
                          <a:solidFill>
                            <a:schemeClr val="tx1"/>
                          </a:solidFill>
                          <a:latin typeface="Tahoma" pitchFamily="34" charset="0"/>
                          <a:cs typeface="Arial" charset="0"/>
                        </a:defRPr>
                      </a:lvl4pPr>
                      <a:lvl5pPr>
                        <a:spcBef>
                          <a:spcPct val="20000"/>
                        </a:spcBef>
                        <a:buClr>
                          <a:schemeClr val="accent1"/>
                        </a:buClr>
                        <a:buSzPct val="50000"/>
                        <a:buFont typeface="Wingdings" pitchFamily="2" charset="2"/>
                        <a:defRPr>
                          <a:solidFill>
                            <a:schemeClr val="tx1"/>
                          </a:solidFill>
                          <a:latin typeface="Tahoma" pitchFamily="34" charset="0"/>
                          <a:cs typeface="Arial" charset="0"/>
                        </a:defRPr>
                      </a:lvl5pPr>
                      <a:lvl6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6pPr>
                      <a:lvl7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7pPr>
                      <a:lvl8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8pPr>
                      <a:lvl9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9pPr>
                    </a:lstStyle>
                    <a:p>
                      <a:pPr marL="0" marR="0" lvl="0" indent="0" algn="ctr" defTabSz="914400" rtl="0" eaLnBrk="1" fontAlgn="b" latinLnBrk="0" hangingPunct="1">
                        <a:lnSpc>
                          <a:spcPct val="40000"/>
                        </a:lnSpc>
                        <a:spcBef>
                          <a:spcPct val="0"/>
                        </a:spcBef>
                        <a:spcAft>
                          <a:spcPct val="0"/>
                        </a:spcAft>
                        <a:buClrTx/>
                        <a:buSzTx/>
                        <a:buFontTx/>
                        <a:buNone/>
                        <a:tabLst/>
                      </a:pPr>
                      <a:r>
                        <a:rPr kumimoji="0" lang="es-ES" altLang="es-ES" sz="1000" b="1" i="0" u="none" strike="noStrike" cap="none" normalizeH="0" baseline="0" dirty="0">
                          <a:ln>
                            <a:noFill/>
                          </a:ln>
                          <a:solidFill>
                            <a:srgbClr val="000000"/>
                          </a:solidFill>
                          <a:effectLst/>
                          <a:latin typeface="Arial" charset="0"/>
                          <a:cs typeface="Arial" charset="0"/>
                        </a:rPr>
                        <a:t>Octubre</a:t>
                      </a:r>
                    </a:p>
                  </a:txBody>
                  <a:tcPr marT="45719" marB="45719"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2"/>
                    </a:solidFill>
                  </a:tcPr>
                </a:tc>
                <a:tc>
                  <a:txBody>
                    <a:bodyPr/>
                    <a:lstStyle>
                      <a:lvl1pPr>
                        <a:spcBef>
                          <a:spcPct val="20000"/>
                        </a:spcBef>
                        <a:buClr>
                          <a:schemeClr val="folHlink"/>
                        </a:buClr>
                        <a:buSzPct val="60000"/>
                        <a:buFont typeface="Wingdings" pitchFamily="2" charset="2"/>
                        <a:defRPr sz="2800">
                          <a:solidFill>
                            <a:schemeClr val="tx1"/>
                          </a:solidFill>
                          <a:latin typeface="Tahoma" pitchFamily="34" charset="0"/>
                          <a:cs typeface="Arial" charset="0"/>
                        </a:defRPr>
                      </a:lvl1pPr>
                      <a:lvl2pPr>
                        <a:spcBef>
                          <a:spcPct val="20000"/>
                        </a:spcBef>
                        <a:buClr>
                          <a:schemeClr val="hlink"/>
                        </a:buClr>
                        <a:buSzPct val="55000"/>
                        <a:buFont typeface="Wingdings" pitchFamily="2" charset="2"/>
                        <a:defRPr sz="2400">
                          <a:solidFill>
                            <a:schemeClr val="tx1"/>
                          </a:solidFill>
                          <a:latin typeface="Tahoma" pitchFamily="34" charset="0"/>
                          <a:cs typeface="Arial" charset="0"/>
                        </a:defRPr>
                      </a:lvl2pPr>
                      <a:lvl3pPr>
                        <a:spcBef>
                          <a:spcPct val="20000"/>
                        </a:spcBef>
                        <a:buClr>
                          <a:schemeClr val="folHlink"/>
                        </a:buClr>
                        <a:buSzPct val="50000"/>
                        <a:buFont typeface="Wingdings" pitchFamily="2" charset="2"/>
                        <a:defRPr sz="2000">
                          <a:solidFill>
                            <a:schemeClr val="tx1"/>
                          </a:solidFill>
                          <a:latin typeface="Tahoma" pitchFamily="34" charset="0"/>
                          <a:cs typeface="Arial" charset="0"/>
                        </a:defRPr>
                      </a:lvl3pPr>
                      <a:lvl4pPr>
                        <a:spcBef>
                          <a:spcPct val="20000"/>
                        </a:spcBef>
                        <a:buClr>
                          <a:schemeClr val="accent2"/>
                        </a:buClr>
                        <a:buSzPct val="55000"/>
                        <a:buFont typeface="Wingdings" pitchFamily="2" charset="2"/>
                        <a:defRPr>
                          <a:solidFill>
                            <a:schemeClr val="tx1"/>
                          </a:solidFill>
                          <a:latin typeface="Tahoma" pitchFamily="34" charset="0"/>
                          <a:cs typeface="Arial" charset="0"/>
                        </a:defRPr>
                      </a:lvl4pPr>
                      <a:lvl5pPr>
                        <a:spcBef>
                          <a:spcPct val="20000"/>
                        </a:spcBef>
                        <a:buClr>
                          <a:schemeClr val="accent1"/>
                        </a:buClr>
                        <a:buSzPct val="50000"/>
                        <a:buFont typeface="Wingdings" pitchFamily="2" charset="2"/>
                        <a:defRPr>
                          <a:solidFill>
                            <a:schemeClr val="tx1"/>
                          </a:solidFill>
                          <a:latin typeface="Tahoma" pitchFamily="34" charset="0"/>
                          <a:cs typeface="Arial" charset="0"/>
                        </a:defRPr>
                      </a:lvl5pPr>
                      <a:lvl6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6pPr>
                      <a:lvl7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7pPr>
                      <a:lvl8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8pPr>
                      <a:lvl9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9pPr>
                    </a:lstStyle>
                    <a:p>
                      <a:pPr marL="0" marR="0" lvl="0" indent="0" algn="ctr" defTabSz="914400" rtl="0" eaLnBrk="1" fontAlgn="b" latinLnBrk="0" hangingPunct="1">
                        <a:lnSpc>
                          <a:spcPct val="40000"/>
                        </a:lnSpc>
                        <a:spcBef>
                          <a:spcPct val="0"/>
                        </a:spcBef>
                        <a:spcAft>
                          <a:spcPct val="0"/>
                        </a:spcAft>
                        <a:buClrTx/>
                        <a:buSzTx/>
                        <a:buFontTx/>
                        <a:buNone/>
                        <a:tabLst/>
                      </a:pPr>
                      <a:r>
                        <a:rPr kumimoji="0" lang="es-ES" altLang="es-ES" sz="1000" b="1" i="0" u="none" strike="noStrike" cap="none" normalizeH="0" baseline="0" dirty="0">
                          <a:ln>
                            <a:noFill/>
                          </a:ln>
                          <a:solidFill>
                            <a:srgbClr val="000000"/>
                          </a:solidFill>
                          <a:effectLst/>
                          <a:latin typeface="Arial" charset="0"/>
                          <a:cs typeface="Arial" charset="0"/>
                        </a:rPr>
                        <a:t>Novbre.</a:t>
                      </a:r>
                    </a:p>
                  </a:txBody>
                  <a:tcPr marT="45719" marB="45719"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2"/>
                    </a:solidFill>
                  </a:tcPr>
                </a:tc>
                <a:tc>
                  <a:txBody>
                    <a:bodyPr/>
                    <a:lstStyle>
                      <a:lvl1pPr>
                        <a:spcBef>
                          <a:spcPct val="20000"/>
                        </a:spcBef>
                        <a:buClr>
                          <a:schemeClr val="folHlink"/>
                        </a:buClr>
                        <a:buSzPct val="60000"/>
                        <a:buFont typeface="Wingdings" pitchFamily="2" charset="2"/>
                        <a:defRPr sz="2800">
                          <a:solidFill>
                            <a:schemeClr val="tx1"/>
                          </a:solidFill>
                          <a:latin typeface="Tahoma" pitchFamily="34" charset="0"/>
                          <a:cs typeface="Arial" charset="0"/>
                        </a:defRPr>
                      </a:lvl1pPr>
                      <a:lvl2pPr>
                        <a:spcBef>
                          <a:spcPct val="20000"/>
                        </a:spcBef>
                        <a:buClr>
                          <a:schemeClr val="hlink"/>
                        </a:buClr>
                        <a:buSzPct val="55000"/>
                        <a:buFont typeface="Wingdings" pitchFamily="2" charset="2"/>
                        <a:defRPr sz="2400">
                          <a:solidFill>
                            <a:schemeClr val="tx1"/>
                          </a:solidFill>
                          <a:latin typeface="Tahoma" pitchFamily="34" charset="0"/>
                          <a:cs typeface="Arial" charset="0"/>
                        </a:defRPr>
                      </a:lvl2pPr>
                      <a:lvl3pPr>
                        <a:spcBef>
                          <a:spcPct val="20000"/>
                        </a:spcBef>
                        <a:buClr>
                          <a:schemeClr val="folHlink"/>
                        </a:buClr>
                        <a:buSzPct val="50000"/>
                        <a:buFont typeface="Wingdings" pitchFamily="2" charset="2"/>
                        <a:defRPr sz="2000">
                          <a:solidFill>
                            <a:schemeClr val="tx1"/>
                          </a:solidFill>
                          <a:latin typeface="Tahoma" pitchFamily="34" charset="0"/>
                          <a:cs typeface="Arial" charset="0"/>
                        </a:defRPr>
                      </a:lvl3pPr>
                      <a:lvl4pPr>
                        <a:spcBef>
                          <a:spcPct val="20000"/>
                        </a:spcBef>
                        <a:buClr>
                          <a:schemeClr val="accent2"/>
                        </a:buClr>
                        <a:buSzPct val="55000"/>
                        <a:buFont typeface="Wingdings" pitchFamily="2" charset="2"/>
                        <a:defRPr>
                          <a:solidFill>
                            <a:schemeClr val="tx1"/>
                          </a:solidFill>
                          <a:latin typeface="Tahoma" pitchFamily="34" charset="0"/>
                          <a:cs typeface="Arial" charset="0"/>
                        </a:defRPr>
                      </a:lvl4pPr>
                      <a:lvl5pPr>
                        <a:spcBef>
                          <a:spcPct val="20000"/>
                        </a:spcBef>
                        <a:buClr>
                          <a:schemeClr val="accent1"/>
                        </a:buClr>
                        <a:buSzPct val="50000"/>
                        <a:buFont typeface="Wingdings" pitchFamily="2" charset="2"/>
                        <a:defRPr>
                          <a:solidFill>
                            <a:schemeClr val="tx1"/>
                          </a:solidFill>
                          <a:latin typeface="Tahoma" pitchFamily="34" charset="0"/>
                          <a:cs typeface="Arial" charset="0"/>
                        </a:defRPr>
                      </a:lvl5pPr>
                      <a:lvl6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6pPr>
                      <a:lvl7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7pPr>
                      <a:lvl8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8pPr>
                      <a:lvl9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9pPr>
                    </a:lstStyle>
                    <a:p>
                      <a:pPr marL="0" marR="0" lvl="0" indent="0" algn="ctr" defTabSz="914400" rtl="0" eaLnBrk="1" fontAlgn="b" latinLnBrk="0" hangingPunct="1">
                        <a:lnSpc>
                          <a:spcPct val="40000"/>
                        </a:lnSpc>
                        <a:spcBef>
                          <a:spcPct val="0"/>
                        </a:spcBef>
                        <a:spcAft>
                          <a:spcPct val="0"/>
                        </a:spcAft>
                        <a:buClrTx/>
                        <a:buSzTx/>
                        <a:buFontTx/>
                        <a:buNone/>
                        <a:tabLst/>
                      </a:pPr>
                      <a:r>
                        <a:rPr kumimoji="0" lang="es-ES" altLang="es-ES" sz="1000" b="1" i="0" u="none" strike="noStrike" cap="none" normalizeH="0" baseline="0" dirty="0">
                          <a:ln>
                            <a:noFill/>
                          </a:ln>
                          <a:solidFill>
                            <a:srgbClr val="000000"/>
                          </a:solidFill>
                          <a:effectLst/>
                          <a:latin typeface="Arial" charset="0"/>
                          <a:cs typeface="Arial" charset="0"/>
                        </a:rPr>
                        <a:t>Dicbre.</a:t>
                      </a:r>
                    </a:p>
                  </a:txBody>
                  <a:tcPr marT="45719" marB="45719"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2"/>
                    </a:solidFill>
                  </a:tcPr>
                </a:tc>
                <a:tc>
                  <a:txBody>
                    <a:bodyPr/>
                    <a:lstStyle>
                      <a:lvl1pPr>
                        <a:spcBef>
                          <a:spcPct val="20000"/>
                        </a:spcBef>
                        <a:buClr>
                          <a:schemeClr val="folHlink"/>
                        </a:buClr>
                        <a:buSzPct val="60000"/>
                        <a:buFont typeface="Wingdings" pitchFamily="2" charset="2"/>
                        <a:defRPr sz="2800">
                          <a:solidFill>
                            <a:schemeClr val="tx1"/>
                          </a:solidFill>
                          <a:latin typeface="Tahoma" pitchFamily="34" charset="0"/>
                          <a:cs typeface="Arial" charset="0"/>
                        </a:defRPr>
                      </a:lvl1pPr>
                      <a:lvl2pPr>
                        <a:spcBef>
                          <a:spcPct val="20000"/>
                        </a:spcBef>
                        <a:buClr>
                          <a:schemeClr val="hlink"/>
                        </a:buClr>
                        <a:buSzPct val="55000"/>
                        <a:buFont typeface="Wingdings" pitchFamily="2" charset="2"/>
                        <a:defRPr sz="2400">
                          <a:solidFill>
                            <a:schemeClr val="tx1"/>
                          </a:solidFill>
                          <a:latin typeface="Tahoma" pitchFamily="34" charset="0"/>
                          <a:cs typeface="Arial" charset="0"/>
                        </a:defRPr>
                      </a:lvl2pPr>
                      <a:lvl3pPr>
                        <a:spcBef>
                          <a:spcPct val="20000"/>
                        </a:spcBef>
                        <a:buClr>
                          <a:schemeClr val="folHlink"/>
                        </a:buClr>
                        <a:buSzPct val="50000"/>
                        <a:buFont typeface="Wingdings" pitchFamily="2" charset="2"/>
                        <a:defRPr sz="2000">
                          <a:solidFill>
                            <a:schemeClr val="tx1"/>
                          </a:solidFill>
                          <a:latin typeface="Tahoma" pitchFamily="34" charset="0"/>
                          <a:cs typeface="Arial" charset="0"/>
                        </a:defRPr>
                      </a:lvl3pPr>
                      <a:lvl4pPr>
                        <a:spcBef>
                          <a:spcPct val="20000"/>
                        </a:spcBef>
                        <a:buClr>
                          <a:schemeClr val="accent2"/>
                        </a:buClr>
                        <a:buSzPct val="55000"/>
                        <a:buFont typeface="Wingdings" pitchFamily="2" charset="2"/>
                        <a:defRPr>
                          <a:solidFill>
                            <a:schemeClr val="tx1"/>
                          </a:solidFill>
                          <a:latin typeface="Tahoma" pitchFamily="34" charset="0"/>
                          <a:cs typeface="Arial" charset="0"/>
                        </a:defRPr>
                      </a:lvl4pPr>
                      <a:lvl5pPr>
                        <a:spcBef>
                          <a:spcPct val="20000"/>
                        </a:spcBef>
                        <a:buClr>
                          <a:schemeClr val="accent1"/>
                        </a:buClr>
                        <a:buSzPct val="50000"/>
                        <a:buFont typeface="Wingdings" pitchFamily="2" charset="2"/>
                        <a:defRPr>
                          <a:solidFill>
                            <a:schemeClr val="tx1"/>
                          </a:solidFill>
                          <a:latin typeface="Tahoma" pitchFamily="34" charset="0"/>
                          <a:cs typeface="Arial" charset="0"/>
                        </a:defRPr>
                      </a:lvl5pPr>
                      <a:lvl6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6pPr>
                      <a:lvl7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7pPr>
                      <a:lvl8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8pPr>
                      <a:lvl9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9pPr>
                    </a:lstStyle>
                    <a:p>
                      <a:pPr marL="0" marR="0" lvl="0" indent="0" algn="ctr" defTabSz="914400" rtl="0" eaLnBrk="1" fontAlgn="b" latinLnBrk="0" hangingPunct="1">
                        <a:lnSpc>
                          <a:spcPct val="40000"/>
                        </a:lnSpc>
                        <a:spcBef>
                          <a:spcPct val="0"/>
                        </a:spcBef>
                        <a:spcAft>
                          <a:spcPct val="0"/>
                        </a:spcAft>
                        <a:buClrTx/>
                        <a:buSzTx/>
                        <a:buFontTx/>
                        <a:buNone/>
                        <a:tabLst/>
                      </a:pPr>
                      <a:r>
                        <a:rPr kumimoji="0" lang="es-ES" altLang="es-ES" sz="1000" b="1" i="0" u="none" strike="noStrike" cap="none" normalizeH="0" baseline="0" dirty="0">
                          <a:ln>
                            <a:noFill/>
                          </a:ln>
                          <a:solidFill>
                            <a:srgbClr val="000000"/>
                          </a:solidFill>
                          <a:effectLst/>
                          <a:latin typeface="Arial" charset="0"/>
                          <a:cs typeface="Arial" charset="0"/>
                        </a:rPr>
                        <a:t>TOTAL</a:t>
                      </a:r>
                    </a:p>
                  </a:txBody>
                  <a:tcPr marT="45719" marB="45719"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2"/>
                    </a:solidFill>
                  </a:tcPr>
                </a:tc>
                <a:tc>
                  <a:txBody>
                    <a:bodyPr/>
                    <a:lstStyle>
                      <a:lvl1pPr>
                        <a:spcBef>
                          <a:spcPct val="20000"/>
                        </a:spcBef>
                        <a:buClr>
                          <a:schemeClr val="folHlink"/>
                        </a:buClr>
                        <a:buSzPct val="60000"/>
                        <a:buFont typeface="Wingdings" pitchFamily="2" charset="2"/>
                        <a:defRPr sz="2800">
                          <a:solidFill>
                            <a:schemeClr val="tx1"/>
                          </a:solidFill>
                          <a:latin typeface="Tahoma" pitchFamily="34" charset="0"/>
                          <a:cs typeface="Arial" charset="0"/>
                        </a:defRPr>
                      </a:lvl1pPr>
                      <a:lvl2pPr>
                        <a:spcBef>
                          <a:spcPct val="20000"/>
                        </a:spcBef>
                        <a:buClr>
                          <a:schemeClr val="hlink"/>
                        </a:buClr>
                        <a:buSzPct val="55000"/>
                        <a:buFont typeface="Wingdings" pitchFamily="2" charset="2"/>
                        <a:defRPr sz="2400">
                          <a:solidFill>
                            <a:schemeClr val="tx1"/>
                          </a:solidFill>
                          <a:latin typeface="Tahoma" pitchFamily="34" charset="0"/>
                          <a:cs typeface="Arial" charset="0"/>
                        </a:defRPr>
                      </a:lvl2pPr>
                      <a:lvl3pPr>
                        <a:spcBef>
                          <a:spcPct val="20000"/>
                        </a:spcBef>
                        <a:buClr>
                          <a:schemeClr val="folHlink"/>
                        </a:buClr>
                        <a:buSzPct val="50000"/>
                        <a:buFont typeface="Wingdings" pitchFamily="2" charset="2"/>
                        <a:defRPr sz="2000">
                          <a:solidFill>
                            <a:schemeClr val="tx1"/>
                          </a:solidFill>
                          <a:latin typeface="Tahoma" pitchFamily="34" charset="0"/>
                          <a:cs typeface="Arial" charset="0"/>
                        </a:defRPr>
                      </a:lvl3pPr>
                      <a:lvl4pPr>
                        <a:spcBef>
                          <a:spcPct val="20000"/>
                        </a:spcBef>
                        <a:buClr>
                          <a:schemeClr val="accent2"/>
                        </a:buClr>
                        <a:buSzPct val="55000"/>
                        <a:buFont typeface="Wingdings" pitchFamily="2" charset="2"/>
                        <a:defRPr>
                          <a:solidFill>
                            <a:schemeClr val="tx1"/>
                          </a:solidFill>
                          <a:latin typeface="Tahoma" pitchFamily="34" charset="0"/>
                          <a:cs typeface="Arial" charset="0"/>
                        </a:defRPr>
                      </a:lvl4pPr>
                      <a:lvl5pPr>
                        <a:spcBef>
                          <a:spcPct val="20000"/>
                        </a:spcBef>
                        <a:buClr>
                          <a:schemeClr val="accent1"/>
                        </a:buClr>
                        <a:buSzPct val="50000"/>
                        <a:buFont typeface="Wingdings" pitchFamily="2" charset="2"/>
                        <a:defRPr>
                          <a:solidFill>
                            <a:schemeClr val="tx1"/>
                          </a:solidFill>
                          <a:latin typeface="Tahoma" pitchFamily="34" charset="0"/>
                          <a:cs typeface="Arial" charset="0"/>
                        </a:defRPr>
                      </a:lvl5pPr>
                      <a:lvl6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6pPr>
                      <a:lvl7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7pPr>
                      <a:lvl8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8pPr>
                      <a:lvl9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9pPr>
                    </a:lstStyle>
                    <a:p>
                      <a:pPr marL="0" marR="0" lvl="0" indent="0" algn="ctr" defTabSz="914400" rtl="0" eaLnBrk="1" fontAlgn="base" latinLnBrk="0" hangingPunct="1">
                        <a:lnSpc>
                          <a:spcPct val="50000"/>
                        </a:lnSpc>
                        <a:spcBef>
                          <a:spcPct val="0"/>
                        </a:spcBef>
                        <a:spcAft>
                          <a:spcPct val="0"/>
                        </a:spcAft>
                        <a:buClr>
                          <a:schemeClr val="folHlink"/>
                        </a:buClr>
                        <a:buSzPct val="60000"/>
                        <a:buFont typeface="Wingdings" pitchFamily="2" charset="2"/>
                        <a:buNone/>
                        <a:tabLst/>
                      </a:pPr>
                      <a:endParaRPr kumimoji="0" lang="es-ES" altLang="es-ES" sz="1000" b="0" i="0" u="none" strike="noStrike" cap="none" normalizeH="0" baseline="0" dirty="0">
                        <a:ln>
                          <a:noFill/>
                        </a:ln>
                        <a:solidFill>
                          <a:srgbClr val="000000"/>
                        </a:solidFill>
                        <a:effectLst/>
                        <a:latin typeface="Tahoma" pitchFamily="34" charset="0"/>
                        <a:cs typeface="Arial" charset="0"/>
                      </a:endParaRPr>
                    </a:p>
                  </a:txBody>
                  <a:tcPr marT="45719" marB="45719" anchor="b" horzOverflow="overflow">
                    <a:lnL w="12700" cap="flat" cmpd="sng" algn="ctr">
                      <a:solidFill>
                        <a:srgbClr val="000000"/>
                      </a:solidFill>
                      <a:prstDash val="solid"/>
                      <a:round/>
                      <a:headEnd type="none" w="med" len="med"/>
                      <a:tailEnd type="none" w="med" len="med"/>
                    </a:lnL>
                    <a:lnR cap="flat">
                      <a:noFill/>
                    </a:lnR>
                    <a:lnT>
                      <a:noFill/>
                    </a:lnT>
                    <a:lnB>
                      <a:noFill/>
                    </a:lnB>
                    <a:lnTlToBr>
                      <a:noFill/>
                    </a:lnTlToBr>
                    <a:lnBlToTr>
                      <a:noFill/>
                    </a:lnBlToTr>
                    <a:solidFill>
                      <a:srgbClr val="0070C0"/>
                    </a:solidFill>
                  </a:tcPr>
                </a:tc>
                <a:extLst>
                  <a:ext uri="{0D108BD9-81ED-4DB2-BD59-A6C34878D82A}">
                    <a16:rowId xmlns:a16="http://schemas.microsoft.com/office/drawing/2014/main" val="10001"/>
                  </a:ext>
                </a:extLst>
              </a:tr>
              <a:tr h="228826">
                <a:tc>
                  <a:txBody>
                    <a:bodyPr/>
                    <a:lstStyle>
                      <a:lvl1pPr>
                        <a:spcBef>
                          <a:spcPct val="20000"/>
                        </a:spcBef>
                        <a:buClr>
                          <a:schemeClr val="folHlink"/>
                        </a:buClr>
                        <a:buSzPct val="60000"/>
                        <a:buFont typeface="Wingdings" pitchFamily="2" charset="2"/>
                        <a:defRPr sz="2800">
                          <a:solidFill>
                            <a:schemeClr val="tx1"/>
                          </a:solidFill>
                          <a:latin typeface="Tahoma" pitchFamily="34" charset="0"/>
                          <a:cs typeface="Arial" charset="0"/>
                        </a:defRPr>
                      </a:lvl1pPr>
                      <a:lvl2pPr>
                        <a:spcBef>
                          <a:spcPct val="20000"/>
                        </a:spcBef>
                        <a:buClr>
                          <a:schemeClr val="hlink"/>
                        </a:buClr>
                        <a:buSzPct val="55000"/>
                        <a:buFont typeface="Wingdings" pitchFamily="2" charset="2"/>
                        <a:defRPr sz="2400">
                          <a:solidFill>
                            <a:schemeClr val="tx1"/>
                          </a:solidFill>
                          <a:latin typeface="Tahoma" pitchFamily="34" charset="0"/>
                          <a:cs typeface="Arial" charset="0"/>
                        </a:defRPr>
                      </a:lvl2pPr>
                      <a:lvl3pPr>
                        <a:spcBef>
                          <a:spcPct val="20000"/>
                        </a:spcBef>
                        <a:buClr>
                          <a:schemeClr val="folHlink"/>
                        </a:buClr>
                        <a:buSzPct val="50000"/>
                        <a:buFont typeface="Wingdings" pitchFamily="2" charset="2"/>
                        <a:defRPr sz="2000">
                          <a:solidFill>
                            <a:schemeClr val="tx1"/>
                          </a:solidFill>
                          <a:latin typeface="Tahoma" pitchFamily="34" charset="0"/>
                          <a:cs typeface="Arial" charset="0"/>
                        </a:defRPr>
                      </a:lvl3pPr>
                      <a:lvl4pPr>
                        <a:spcBef>
                          <a:spcPct val="20000"/>
                        </a:spcBef>
                        <a:buClr>
                          <a:schemeClr val="accent2"/>
                        </a:buClr>
                        <a:buSzPct val="55000"/>
                        <a:buFont typeface="Wingdings" pitchFamily="2" charset="2"/>
                        <a:defRPr>
                          <a:solidFill>
                            <a:schemeClr val="tx1"/>
                          </a:solidFill>
                          <a:latin typeface="Tahoma" pitchFamily="34" charset="0"/>
                          <a:cs typeface="Arial" charset="0"/>
                        </a:defRPr>
                      </a:lvl4pPr>
                      <a:lvl5pPr>
                        <a:spcBef>
                          <a:spcPct val="20000"/>
                        </a:spcBef>
                        <a:buClr>
                          <a:schemeClr val="accent1"/>
                        </a:buClr>
                        <a:buSzPct val="50000"/>
                        <a:buFont typeface="Wingdings" pitchFamily="2" charset="2"/>
                        <a:defRPr>
                          <a:solidFill>
                            <a:schemeClr val="tx1"/>
                          </a:solidFill>
                          <a:latin typeface="Tahoma" pitchFamily="34" charset="0"/>
                          <a:cs typeface="Arial" charset="0"/>
                        </a:defRPr>
                      </a:lvl5pPr>
                      <a:lvl6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6pPr>
                      <a:lvl7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7pPr>
                      <a:lvl8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8pPr>
                      <a:lvl9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9pPr>
                    </a:lstStyle>
                    <a:p>
                      <a:pPr marL="0" marR="0" lvl="0" indent="0" algn="ctr" defTabSz="914400" rtl="0" eaLnBrk="1" fontAlgn="b" latinLnBrk="0" hangingPunct="1">
                        <a:lnSpc>
                          <a:spcPct val="50000"/>
                        </a:lnSpc>
                        <a:spcBef>
                          <a:spcPct val="0"/>
                        </a:spcBef>
                        <a:spcAft>
                          <a:spcPct val="0"/>
                        </a:spcAft>
                        <a:buClrTx/>
                        <a:buSzTx/>
                        <a:buFontTx/>
                        <a:buNone/>
                        <a:tabLst/>
                      </a:pPr>
                      <a:r>
                        <a:rPr kumimoji="0" lang="es-ES" altLang="es-ES" sz="1000" b="1" i="0" u="none" strike="noStrike" cap="none" normalizeH="0" baseline="0" dirty="0">
                          <a:ln>
                            <a:noFill/>
                          </a:ln>
                          <a:solidFill>
                            <a:srgbClr val="000000"/>
                          </a:solidFill>
                          <a:effectLst/>
                          <a:latin typeface="Arial" charset="0"/>
                          <a:cs typeface="Arial" charset="0"/>
                        </a:rPr>
                        <a:t>Previsión ventas</a:t>
                      </a:r>
                      <a:endParaRPr kumimoji="0" lang="es-ES" altLang="es-ES" sz="1000" b="0" i="0" u="none" strike="noStrike" cap="none" normalizeH="0" baseline="0" dirty="0">
                        <a:ln>
                          <a:noFill/>
                        </a:ln>
                        <a:solidFill>
                          <a:srgbClr val="000000"/>
                        </a:solidFill>
                        <a:effectLst/>
                        <a:latin typeface="Arial" charset="0"/>
                        <a:cs typeface="Arial" charset="0"/>
                      </a:endParaRPr>
                    </a:p>
                  </a:txBody>
                  <a:tcPr marT="45719" marB="45719"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ECFF"/>
                    </a:solidFill>
                  </a:tcPr>
                </a:tc>
                <a:tc>
                  <a:txBody>
                    <a:bodyPr/>
                    <a:lstStyle>
                      <a:lvl1pPr>
                        <a:spcBef>
                          <a:spcPct val="20000"/>
                        </a:spcBef>
                        <a:buClr>
                          <a:schemeClr val="folHlink"/>
                        </a:buClr>
                        <a:buSzPct val="60000"/>
                        <a:buFont typeface="Wingdings" pitchFamily="2" charset="2"/>
                        <a:defRPr sz="2800">
                          <a:solidFill>
                            <a:schemeClr val="tx1"/>
                          </a:solidFill>
                          <a:latin typeface="Tahoma" pitchFamily="34" charset="0"/>
                          <a:cs typeface="Arial" charset="0"/>
                        </a:defRPr>
                      </a:lvl1pPr>
                      <a:lvl2pPr>
                        <a:spcBef>
                          <a:spcPct val="20000"/>
                        </a:spcBef>
                        <a:buClr>
                          <a:schemeClr val="hlink"/>
                        </a:buClr>
                        <a:buSzPct val="55000"/>
                        <a:buFont typeface="Wingdings" pitchFamily="2" charset="2"/>
                        <a:defRPr sz="2400">
                          <a:solidFill>
                            <a:schemeClr val="tx1"/>
                          </a:solidFill>
                          <a:latin typeface="Tahoma" pitchFamily="34" charset="0"/>
                          <a:cs typeface="Arial" charset="0"/>
                        </a:defRPr>
                      </a:lvl2pPr>
                      <a:lvl3pPr>
                        <a:spcBef>
                          <a:spcPct val="20000"/>
                        </a:spcBef>
                        <a:buClr>
                          <a:schemeClr val="folHlink"/>
                        </a:buClr>
                        <a:buSzPct val="50000"/>
                        <a:buFont typeface="Wingdings" pitchFamily="2" charset="2"/>
                        <a:defRPr sz="2000">
                          <a:solidFill>
                            <a:schemeClr val="tx1"/>
                          </a:solidFill>
                          <a:latin typeface="Tahoma" pitchFamily="34" charset="0"/>
                          <a:cs typeface="Arial" charset="0"/>
                        </a:defRPr>
                      </a:lvl3pPr>
                      <a:lvl4pPr>
                        <a:spcBef>
                          <a:spcPct val="20000"/>
                        </a:spcBef>
                        <a:buClr>
                          <a:schemeClr val="accent2"/>
                        </a:buClr>
                        <a:buSzPct val="55000"/>
                        <a:buFont typeface="Wingdings" pitchFamily="2" charset="2"/>
                        <a:defRPr>
                          <a:solidFill>
                            <a:schemeClr val="tx1"/>
                          </a:solidFill>
                          <a:latin typeface="Tahoma" pitchFamily="34" charset="0"/>
                          <a:cs typeface="Arial" charset="0"/>
                        </a:defRPr>
                      </a:lvl4pPr>
                      <a:lvl5pPr>
                        <a:spcBef>
                          <a:spcPct val="20000"/>
                        </a:spcBef>
                        <a:buClr>
                          <a:schemeClr val="accent1"/>
                        </a:buClr>
                        <a:buSzPct val="50000"/>
                        <a:buFont typeface="Wingdings" pitchFamily="2" charset="2"/>
                        <a:defRPr>
                          <a:solidFill>
                            <a:schemeClr val="tx1"/>
                          </a:solidFill>
                          <a:latin typeface="Tahoma" pitchFamily="34" charset="0"/>
                          <a:cs typeface="Arial" charset="0"/>
                        </a:defRPr>
                      </a:lvl5pPr>
                      <a:lvl6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6pPr>
                      <a:lvl7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7pPr>
                      <a:lvl8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8pPr>
                      <a:lvl9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9pPr>
                    </a:lstStyle>
                    <a:p>
                      <a:pPr marL="0" marR="0" lvl="0" indent="0" algn="ctr" defTabSz="914400" rtl="0" eaLnBrk="1" fontAlgn="b" latinLnBrk="0" hangingPunct="1">
                        <a:lnSpc>
                          <a:spcPct val="50000"/>
                        </a:lnSpc>
                        <a:spcBef>
                          <a:spcPct val="0"/>
                        </a:spcBef>
                        <a:spcAft>
                          <a:spcPct val="0"/>
                        </a:spcAft>
                        <a:buClrTx/>
                        <a:buSzTx/>
                        <a:buFontTx/>
                        <a:buNone/>
                        <a:tabLst/>
                      </a:pPr>
                      <a:r>
                        <a:rPr kumimoji="0" lang="es-ES" altLang="es-ES" sz="1000" b="1" i="0" u="none" strike="noStrike" cap="none" normalizeH="0" baseline="0" dirty="0">
                          <a:ln>
                            <a:noFill/>
                          </a:ln>
                          <a:solidFill>
                            <a:srgbClr val="000000"/>
                          </a:solidFill>
                          <a:effectLst/>
                          <a:latin typeface="Arial" charset="0"/>
                          <a:cs typeface="Arial" charset="0"/>
                        </a:rPr>
                        <a:t>230</a:t>
                      </a:r>
                      <a:endParaRPr kumimoji="0" lang="es-ES" altLang="es-ES" sz="1000" b="0" i="0" u="none" strike="noStrike" cap="none" normalizeH="0" baseline="0" dirty="0">
                        <a:ln>
                          <a:noFill/>
                        </a:ln>
                        <a:solidFill>
                          <a:srgbClr val="000000"/>
                        </a:solidFill>
                        <a:effectLst/>
                        <a:latin typeface="Arial" charset="0"/>
                        <a:cs typeface="Arial" charset="0"/>
                      </a:endParaRPr>
                    </a:p>
                  </a:txBody>
                  <a:tcPr marT="45719" marB="45719"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lumMod val="90000"/>
                      </a:schemeClr>
                    </a:solidFill>
                  </a:tcPr>
                </a:tc>
                <a:tc>
                  <a:txBody>
                    <a:bodyPr/>
                    <a:lstStyle>
                      <a:lvl1pPr>
                        <a:spcBef>
                          <a:spcPct val="20000"/>
                        </a:spcBef>
                        <a:buClr>
                          <a:schemeClr val="folHlink"/>
                        </a:buClr>
                        <a:buSzPct val="60000"/>
                        <a:buFont typeface="Wingdings" pitchFamily="2" charset="2"/>
                        <a:defRPr sz="2800">
                          <a:solidFill>
                            <a:schemeClr val="tx1"/>
                          </a:solidFill>
                          <a:latin typeface="Tahoma" pitchFamily="34" charset="0"/>
                          <a:cs typeface="Arial" charset="0"/>
                        </a:defRPr>
                      </a:lvl1pPr>
                      <a:lvl2pPr>
                        <a:spcBef>
                          <a:spcPct val="20000"/>
                        </a:spcBef>
                        <a:buClr>
                          <a:schemeClr val="hlink"/>
                        </a:buClr>
                        <a:buSzPct val="55000"/>
                        <a:buFont typeface="Wingdings" pitchFamily="2" charset="2"/>
                        <a:defRPr sz="2400">
                          <a:solidFill>
                            <a:schemeClr val="tx1"/>
                          </a:solidFill>
                          <a:latin typeface="Tahoma" pitchFamily="34" charset="0"/>
                          <a:cs typeface="Arial" charset="0"/>
                        </a:defRPr>
                      </a:lvl2pPr>
                      <a:lvl3pPr>
                        <a:spcBef>
                          <a:spcPct val="20000"/>
                        </a:spcBef>
                        <a:buClr>
                          <a:schemeClr val="folHlink"/>
                        </a:buClr>
                        <a:buSzPct val="50000"/>
                        <a:buFont typeface="Wingdings" pitchFamily="2" charset="2"/>
                        <a:defRPr sz="2000">
                          <a:solidFill>
                            <a:schemeClr val="tx1"/>
                          </a:solidFill>
                          <a:latin typeface="Tahoma" pitchFamily="34" charset="0"/>
                          <a:cs typeface="Arial" charset="0"/>
                        </a:defRPr>
                      </a:lvl3pPr>
                      <a:lvl4pPr>
                        <a:spcBef>
                          <a:spcPct val="20000"/>
                        </a:spcBef>
                        <a:buClr>
                          <a:schemeClr val="accent2"/>
                        </a:buClr>
                        <a:buSzPct val="55000"/>
                        <a:buFont typeface="Wingdings" pitchFamily="2" charset="2"/>
                        <a:defRPr>
                          <a:solidFill>
                            <a:schemeClr val="tx1"/>
                          </a:solidFill>
                          <a:latin typeface="Tahoma" pitchFamily="34" charset="0"/>
                          <a:cs typeface="Arial" charset="0"/>
                        </a:defRPr>
                      </a:lvl4pPr>
                      <a:lvl5pPr>
                        <a:spcBef>
                          <a:spcPct val="20000"/>
                        </a:spcBef>
                        <a:buClr>
                          <a:schemeClr val="accent1"/>
                        </a:buClr>
                        <a:buSzPct val="50000"/>
                        <a:buFont typeface="Wingdings" pitchFamily="2" charset="2"/>
                        <a:defRPr>
                          <a:solidFill>
                            <a:schemeClr val="tx1"/>
                          </a:solidFill>
                          <a:latin typeface="Tahoma" pitchFamily="34" charset="0"/>
                          <a:cs typeface="Arial" charset="0"/>
                        </a:defRPr>
                      </a:lvl5pPr>
                      <a:lvl6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6pPr>
                      <a:lvl7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7pPr>
                      <a:lvl8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8pPr>
                      <a:lvl9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9pPr>
                    </a:lstStyle>
                    <a:p>
                      <a:pPr marL="0" marR="0" lvl="0" indent="0" algn="ctr" defTabSz="914400" rtl="0" eaLnBrk="1" fontAlgn="b" latinLnBrk="0" hangingPunct="1">
                        <a:lnSpc>
                          <a:spcPct val="50000"/>
                        </a:lnSpc>
                        <a:spcBef>
                          <a:spcPct val="0"/>
                        </a:spcBef>
                        <a:spcAft>
                          <a:spcPct val="0"/>
                        </a:spcAft>
                        <a:buClrTx/>
                        <a:buSzTx/>
                        <a:buFontTx/>
                        <a:buNone/>
                        <a:tabLst/>
                      </a:pPr>
                      <a:r>
                        <a:rPr kumimoji="0" lang="es-ES" altLang="es-ES" sz="1000" b="1" i="0" u="none" strike="noStrike" cap="none" normalizeH="0" baseline="0" dirty="0">
                          <a:ln>
                            <a:noFill/>
                          </a:ln>
                          <a:solidFill>
                            <a:srgbClr val="000000"/>
                          </a:solidFill>
                          <a:effectLst/>
                          <a:latin typeface="Arial" charset="0"/>
                          <a:cs typeface="Arial" charset="0"/>
                        </a:rPr>
                        <a:t>200</a:t>
                      </a:r>
                      <a:endParaRPr kumimoji="0" lang="es-ES" altLang="es-ES" sz="1000" b="0" i="0" u="none" strike="noStrike" cap="none" normalizeH="0" baseline="0" dirty="0">
                        <a:ln>
                          <a:noFill/>
                        </a:ln>
                        <a:solidFill>
                          <a:srgbClr val="000000"/>
                        </a:solidFill>
                        <a:effectLst/>
                        <a:latin typeface="Arial" charset="0"/>
                        <a:cs typeface="Arial" charset="0"/>
                      </a:endParaRPr>
                    </a:p>
                  </a:txBody>
                  <a:tcPr marT="45719" marB="45719"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lumMod val="90000"/>
                      </a:schemeClr>
                    </a:solidFill>
                  </a:tcPr>
                </a:tc>
                <a:tc>
                  <a:txBody>
                    <a:bodyPr/>
                    <a:lstStyle>
                      <a:lvl1pPr>
                        <a:spcBef>
                          <a:spcPct val="20000"/>
                        </a:spcBef>
                        <a:buClr>
                          <a:schemeClr val="folHlink"/>
                        </a:buClr>
                        <a:buSzPct val="60000"/>
                        <a:buFont typeface="Wingdings" pitchFamily="2" charset="2"/>
                        <a:defRPr sz="2800">
                          <a:solidFill>
                            <a:schemeClr val="tx1"/>
                          </a:solidFill>
                          <a:latin typeface="Tahoma" pitchFamily="34" charset="0"/>
                          <a:cs typeface="Arial" charset="0"/>
                        </a:defRPr>
                      </a:lvl1pPr>
                      <a:lvl2pPr>
                        <a:spcBef>
                          <a:spcPct val="20000"/>
                        </a:spcBef>
                        <a:buClr>
                          <a:schemeClr val="hlink"/>
                        </a:buClr>
                        <a:buSzPct val="55000"/>
                        <a:buFont typeface="Wingdings" pitchFamily="2" charset="2"/>
                        <a:defRPr sz="2400">
                          <a:solidFill>
                            <a:schemeClr val="tx1"/>
                          </a:solidFill>
                          <a:latin typeface="Tahoma" pitchFamily="34" charset="0"/>
                          <a:cs typeface="Arial" charset="0"/>
                        </a:defRPr>
                      </a:lvl2pPr>
                      <a:lvl3pPr>
                        <a:spcBef>
                          <a:spcPct val="20000"/>
                        </a:spcBef>
                        <a:buClr>
                          <a:schemeClr val="folHlink"/>
                        </a:buClr>
                        <a:buSzPct val="50000"/>
                        <a:buFont typeface="Wingdings" pitchFamily="2" charset="2"/>
                        <a:defRPr sz="2000">
                          <a:solidFill>
                            <a:schemeClr val="tx1"/>
                          </a:solidFill>
                          <a:latin typeface="Tahoma" pitchFamily="34" charset="0"/>
                          <a:cs typeface="Arial" charset="0"/>
                        </a:defRPr>
                      </a:lvl3pPr>
                      <a:lvl4pPr>
                        <a:spcBef>
                          <a:spcPct val="20000"/>
                        </a:spcBef>
                        <a:buClr>
                          <a:schemeClr val="accent2"/>
                        </a:buClr>
                        <a:buSzPct val="55000"/>
                        <a:buFont typeface="Wingdings" pitchFamily="2" charset="2"/>
                        <a:defRPr>
                          <a:solidFill>
                            <a:schemeClr val="tx1"/>
                          </a:solidFill>
                          <a:latin typeface="Tahoma" pitchFamily="34" charset="0"/>
                          <a:cs typeface="Arial" charset="0"/>
                        </a:defRPr>
                      </a:lvl4pPr>
                      <a:lvl5pPr>
                        <a:spcBef>
                          <a:spcPct val="20000"/>
                        </a:spcBef>
                        <a:buClr>
                          <a:schemeClr val="accent1"/>
                        </a:buClr>
                        <a:buSzPct val="50000"/>
                        <a:buFont typeface="Wingdings" pitchFamily="2" charset="2"/>
                        <a:defRPr>
                          <a:solidFill>
                            <a:schemeClr val="tx1"/>
                          </a:solidFill>
                          <a:latin typeface="Tahoma" pitchFamily="34" charset="0"/>
                          <a:cs typeface="Arial" charset="0"/>
                        </a:defRPr>
                      </a:lvl5pPr>
                      <a:lvl6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6pPr>
                      <a:lvl7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7pPr>
                      <a:lvl8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8pPr>
                      <a:lvl9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9pPr>
                    </a:lstStyle>
                    <a:p>
                      <a:pPr marL="0" marR="0" lvl="0" indent="0" algn="ctr" defTabSz="914400" rtl="0" eaLnBrk="1" fontAlgn="b" latinLnBrk="0" hangingPunct="1">
                        <a:lnSpc>
                          <a:spcPct val="50000"/>
                        </a:lnSpc>
                        <a:spcBef>
                          <a:spcPct val="0"/>
                        </a:spcBef>
                        <a:spcAft>
                          <a:spcPct val="0"/>
                        </a:spcAft>
                        <a:buClrTx/>
                        <a:buSzTx/>
                        <a:buFontTx/>
                        <a:buNone/>
                        <a:tabLst/>
                      </a:pPr>
                      <a:r>
                        <a:rPr kumimoji="0" lang="es-ES" altLang="es-ES" sz="1000" b="1" i="0" u="none" strike="noStrike" cap="none" normalizeH="0" baseline="0" dirty="0">
                          <a:ln>
                            <a:noFill/>
                          </a:ln>
                          <a:solidFill>
                            <a:srgbClr val="000000"/>
                          </a:solidFill>
                          <a:effectLst/>
                          <a:latin typeface="Arial" charset="0"/>
                          <a:cs typeface="Arial" charset="0"/>
                        </a:rPr>
                        <a:t>240</a:t>
                      </a:r>
                      <a:endParaRPr kumimoji="0" lang="es-ES" altLang="es-ES" sz="1000" b="0" i="0" u="none" strike="noStrike" cap="none" normalizeH="0" baseline="0" dirty="0">
                        <a:ln>
                          <a:noFill/>
                        </a:ln>
                        <a:solidFill>
                          <a:srgbClr val="000000"/>
                        </a:solidFill>
                        <a:effectLst/>
                        <a:latin typeface="Arial" charset="0"/>
                        <a:cs typeface="Arial" charset="0"/>
                      </a:endParaRPr>
                    </a:p>
                  </a:txBody>
                  <a:tcPr marT="45719" marB="45719"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lumMod val="90000"/>
                      </a:schemeClr>
                    </a:solidFill>
                  </a:tcPr>
                </a:tc>
                <a:tc>
                  <a:txBody>
                    <a:bodyPr/>
                    <a:lstStyle>
                      <a:lvl1pPr>
                        <a:spcBef>
                          <a:spcPct val="20000"/>
                        </a:spcBef>
                        <a:buClr>
                          <a:schemeClr val="folHlink"/>
                        </a:buClr>
                        <a:buSzPct val="60000"/>
                        <a:buFont typeface="Wingdings" pitchFamily="2" charset="2"/>
                        <a:defRPr sz="2800">
                          <a:solidFill>
                            <a:schemeClr val="tx1"/>
                          </a:solidFill>
                          <a:latin typeface="Tahoma" pitchFamily="34" charset="0"/>
                          <a:cs typeface="Arial" charset="0"/>
                        </a:defRPr>
                      </a:lvl1pPr>
                      <a:lvl2pPr>
                        <a:spcBef>
                          <a:spcPct val="20000"/>
                        </a:spcBef>
                        <a:buClr>
                          <a:schemeClr val="hlink"/>
                        </a:buClr>
                        <a:buSzPct val="55000"/>
                        <a:buFont typeface="Wingdings" pitchFamily="2" charset="2"/>
                        <a:defRPr sz="2400">
                          <a:solidFill>
                            <a:schemeClr val="tx1"/>
                          </a:solidFill>
                          <a:latin typeface="Tahoma" pitchFamily="34" charset="0"/>
                          <a:cs typeface="Arial" charset="0"/>
                        </a:defRPr>
                      </a:lvl2pPr>
                      <a:lvl3pPr>
                        <a:spcBef>
                          <a:spcPct val="20000"/>
                        </a:spcBef>
                        <a:buClr>
                          <a:schemeClr val="folHlink"/>
                        </a:buClr>
                        <a:buSzPct val="50000"/>
                        <a:buFont typeface="Wingdings" pitchFamily="2" charset="2"/>
                        <a:defRPr sz="2000">
                          <a:solidFill>
                            <a:schemeClr val="tx1"/>
                          </a:solidFill>
                          <a:latin typeface="Tahoma" pitchFamily="34" charset="0"/>
                          <a:cs typeface="Arial" charset="0"/>
                        </a:defRPr>
                      </a:lvl3pPr>
                      <a:lvl4pPr>
                        <a:spcBef>
                          <a:spcPct val="20000"/>
                        </a:spcBef>
                        <a:buClr>
                          <a:schemeClr val="accent2"/>
                        </a:buClr>
                        <a:buSzPct val="55000"/>
                        <a:buFont typeface="Wingdings" pitchFamily="2" charset="2"/>
                        <a:defRPr>
                          <a:solidFill>
                            <a:schemeClr val="tx1"/>
                          </a:solidFill>
                          <a:latin typeface="Tahoma" pitchFamily="34" charset="0"/>
                          <a:cs typeface="Arial" charset="0"/>
                        </a:defRPr>
                      </a:lvl4pPr>
                      <a:lvl5pPr>
                        <a:spcBef>
                          <a:spcPct val="20000"/>
                        </a:spcBef>
                        <a:buClr>
                          <a:schemeClr val="accent1"/>
                        </a:buClr>
                        <a:buSzPct val="50000"/>
                        <a:buFont typeface="Wingdings" pitchFamily="2" charset="2"/>
                        <a:defRPr>
                          <a:solidFill>
                            <a:schemeClr val="tx1"/>
                          </a:solidFill>
                          <a:latin typeface="Tahoma" pitchFamily="34" charset="0"/>
                          <a:cs typeface="Arial" charset="0"/>
                        </a:defRPr>
                      </a:lvl5pPr>
                      <a:lvl6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6pPr>
                      <a:lvl7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7pPr>
                      <a:lvl8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8pPr>
                      <a:lvl9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9pPr>
                    </a:lstStyle>
                    <a:p>
                      <a:pPr marL="0" marR="0" lvl="0" indent="0" algn="ctr" defTabSz="914400" rtl="0" eaLnBrk="1" fontAlgn="b" latinLnBrk="0" hangingPunct="1">
                        <a:lnSpc>
                          <a:spcPct val="50000"/>
                        </a:lnSpc>
                        <a:spcBef>
                          <a:spcPct val="0"/>
                        </a:spcBef>
                        <a:spcAft>
                          <a:spcPct val="0"/>
                        </a:spcAft>
                        <a:buClrTx/>
                        <a:buSzTx/>
                        <a:buFontTx/>
                        <a:buNone/>
                        <a:tabLst/>
                      </a:pPr>
                      <a:r>
                        <a:rPr kumimoji="0" lang="es-ES" altLang="es-ES" sz="1000" b="1" i="0" u="none" strike="noStrike" cap="none" normalizeH="0" baseline="0" dirty="0">
                          <a:ln>
                            <a:noFill/>
                          </a:ln>
                          <a:solidFill>
                            <a:srgbClr val="000000"/>
                          </a:solidFill>
                          <a:effectLst/>
                          <a:latin typeface="Arial" charset="0"/>
                          <a:cs typeface="Arial" charset="0"/>
                        </a:rPr>
                        <a:t>180</a:t>
                      </a:r>
                      <a:endParaRPr kumimoji="0" lang="es-ES" altLang="es-ES" sz="1000" b="0" i="0" u="none" strike="noStrike" cap="none" normalizeH="0" baseline="0" dirty="0">
                        <a:ln>
                          <a:noFill/>
                        </a:ln>
                        <a:solidFill>
                          <a:srgbClr val="000000"/>
                        </a:solidFill>
                        <a:effectLst/>
                        <a:latin typeface="Arial" charset="0"/>
                        <a:cs typeface="Arial" charset="0"/>
                      </a:endParaRPr>
                    </a:p>
                  </a:txBody>
                  <a:tcPr marT="45719" marB="45719"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lumMod val="90000"/>
                      </a:schemeClr>
                    </a:solidFill>
                  </a:tcPr>
                </a:tc>
                <a:tc>
                  <a:txBody>
                    <a:bodyPr/>
                    <a:lstStyle>
                      <a:lvl1pPr>
                        <a:spcBef>
                          <a:spcPct val="20000"/>
                        </a:spcBef>
                        <a:buClr>
                          <a:schemeClr val="folHlink"/>
                        </a:buClr>
                        <a:buSzPct val="60000"/>
                        <a:buFont typeface="Wingdings" pitchFamily="2" charset="2"/>
                        <a:defRPr sz="2800">
                          <a:solidFill>
                            <a:schemeClr val="tx1"/>
                          </a:solidFill>
                          <a:latin typeface="Tahoma" pitchFamily="34" charset="0"/>
                          <a:cs typeface="Arial" charset="0"/>
                        </a:defRPr>
                      </a:lvl1pPr>
                      <a:lvl2pPr>
                        <a:spcBef>
                          <a:spcPct val="20000"/>
                        </a:spcBef>
                        <a:buClr>
                          <a:schemeClr val="hlink"/>
                        </a:buClr>
                        <a:buSzPct val="55000"/>
                        <a:buFont typeface="Wingdings" pitchFamily="2" charset="2"/>
                        <a:defRPr sz="2400">
                          <a:solidFill>
                            <a:schemeClr val="tx1"/>
                          </a:solidFill>
                          <a:latin typeface="Tahoma" pitchFamily="34" charset="0"/>
                          <a:cs typeface="Arial" charset="0"/>
                        </a:defRPr>
                      </a:lvl2pPr>
                      <a:lvl3pPr>
                        <a:spcBef>
                          <a:spcPct val="20000"/>
                        </a:spcBef>
                        <a:buClr>
                          <a:schemeClr val="folHlink"/>
                        </a:buClr>
                        <a:buSzPct val="50000"/>
                        <a:buFont typeface="Wingdings" pitchFamily="2" charset="2"/>
                        <a:defRPr sz="2000">
                          <a:solidFill>
                            <a:schemeClr val="tx1"/>
                          </a:solidFill>
                          <a:latin typeface="Tahoma" pitchFamily="34" charset="0"/>
                          <a:cs typeface="Arial" charset="0"/>
                        </a:defRPr>
                      </a:lvl3pPr>
                      <a:lvl4pPr>
                        <a:spcBef>
                          <a:spcPct val="20000"/>
                        </a:spcBef>
                        <a:buClr>
                          <a:schemeClr val="accent2"/>
                        </a:buClr>
                        <a:buSzPct val="55000"/>
                        <a:buFont typeface="Wingdings" pitchFamily="2" charset="2"/>
                        <a:defRPr>
                          <a:solidFill>
                            <a:schemeClr val="tx1"/>
                          </a:solidFill>
                          <a:latin typeface="Tahoma" pitchFamily="34" charset="0"/>
                          <a:cs typeface="Arial" charset="0"/>
                        </a:defRPr>
                      </a:lvl4pPr>
                      <a:lvl5pPr>
                        <a:spcBef>
                          <a:spcPct val="20000"/>
                        </a:spcBef>
                        <a:buClr>
                          <a:schemeClr val="accent1"/>
                        </a:buClr>
                        <a:buSzPct val="50000"/>
                        <a:buFont typeface="Wingdings" pitchFamily="2" charset="2"/>
                        <a:defRPr>
                          <a:solidFill>
                            <a:schemeClr val="tx1"/>
                          </a:solidFill>
                          <a:latin typeface="Tahoma" pitchFamily="34" charset="0"/>
                          <a:cs typeface="Arial" charset="0"/>
                        </a:defRPr>
                      </a:lvl5pPr>
                      <a:lvl6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6pPr>
                      <a:lvl7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7pPr>
                      <a:lvl8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8pPr>
                      <a:lvl9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9pPr>
                    </a:lstStyle>
                    <a:p>
                      <a:pPr marL="0" marR="0" lvl="0" indent="0" algn="ctr" defTabSz="914400" rtl="0" eaLnBrk="1" fontAlgn="b" latinLnBrk="0" hangingPunct="1">
                        <a:lnSpc>
                          <a:spcPct val="50000"/>
                        </a:lnSpc>
                        <a:spcBef>
                          <a:spcPct val="0"/>
                        </a:spcBef>
                        <a:spcAft>
                          <a:spcPct val="0"/>
                        </a:spcAft>
                        <a:buClrTx/>
                        <a:buSzTx/>
                        <a:buFontTx/>
                        <a:buNone/>
                        <a:tabLst/>
                      </a:pPr>
                      <a:r>
                        <a:rPr kumimoji="0" lang="es-ES" altLang="es-ES" sz="1000" b="1" i="0" u="none" strike="noStrike" cap="none" normalizeH="0" baseline="0" dirty="0">
                          <a:ln>
                            <a:noFill/>
                          </a:ln>
                          <a:solidFill>
                            <a:srgbClr val="000000"/>
                          </a:solidFill>
                          <a:effectLst/>
                          <a:latin typeface="Arial" charset="0"/>
                          <a:cs typeface="Arial" charset="0"/>
                        </a:rPr>
                        <a:t>460</a:t>
                      </a:r>
                      <a:endParaRPr kumimoji="0" lang="es-ES" altLang="es-ES" sz="1000" b="0" i="0" u="none" strike="noStrike" cap="none" normalizeH="0" baseline="0" dirty="0">
                        <a:ln>
                          <a:noFill/>
                        </a:ln>
                        <a:solidFill>
                          <a:srgbClr val="000000"/>
                        </a:solidFill>
                        <a:effectLst/>
                        <a:latin typeface="Arial" charset="0"/>
                        <a:cs typeface="Arial" charset="0"/>
                      </a:endParaRPr>
                    </a:p>
                  </a:txBody>
                  <a:tcPr marT="45719" marB="45719"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lumMod val="90000"/>
                      </a:schemeClr>
                    </a:solidFill>
                  </a:tcPr>
                </a:tc>
                <a:tc>
                  <a:txBody>
                    <a:bodyPr/>
                    <a:lstStyle>
                      <a:lvl1pPr>
                        <a:spcBef>
                          <a:spcPct val="20000"/>
                        </a:spcBef>
                        <a:buClr>
                          <a:schemeClr val="folHlink"/>
                        </a:buClr>
                        <a:buSzPct val="60000"/>
                        <a:buFont typeface="Wingdings" pitchFamily="2" charset="2"/>
                        <a:defRPr sz="2800">
                          <a:solidFill>
                            <a:schemeClr val="tx1"/>
                          </a:solidFill>
                          <a:latin typeface="Tahoma" pitchFamily="34" charset="0"/>
                          <a:cs typeface="Arial" charset="0"/>
                        </a:defRPr>
                      </a:lvl1pPr>
                      <a:lvl2pPr>
                        <a:spcBef>
                          <a:spcPct val="20000"/>
                        </a:spcBef>
                        <a:buClr>
                          <a:schemeClr val="hlink"/>
                        </a:buClr>
                        <a:buSzPct val="55000"/>
                        <a:buFont typeface="Wingdings" pitchFamily="2" charset="2"/>
                        <a:defRPr sz="2400">
                          <a:solidFill>
                            <a:schemeClr val="tx1"/>
                          </a:solidFill>
                          <a:latin typeface="Tahoma" pitchFamily="34" charset="0"/>
                          <a:cs typeface="Arial" charset="0"/>
                        </a:defRPr>
                      </a:lvl2pPr>
                      <a:lvl3pPr>
                        <a:spcBef>
                          <a:spcPct val="20000"/>
                        </a:spcBef>
                        <a:buClr>
                          <a:schemeClr val="folHlink"/>
                        </a:buClr>
                        <a:buSzPct val="50000"/>
                        <a:buFont typeface="Wingdings" pitchFamily="2" charset="2"/>
                        <a:defRPr sz="2000">
                          <a:solidFill>
                            <a:schemeClr val="tx1"/>
                          </a:solidFill>
                          <a:latin typeface="Tahoma" pitchFamily="34" charset="0"/>
                          <a:cs typeface="Arial" charset="0"/>
                        </a:defRPr>
                      </a:lvl3pPr>
                      <a:lvl4pPr>
                        <a:spcBef>
                          <a:spcPct val="20000"/>
                        </a:spcBef>
                        <a:buClr>
                          <a:schemeClr val="accent2"/>
                        </a:buClr>
                        <a:buSzPct val="55000"/>
                        <a:buFont typeface="Wingdings" pitchFamily="2" charset="2"/>
                        <a:defRPr>
                          <a:solidFill>
                            <a:schemeClr val="tx1"/>
                          </a:solidFill>
                          <a:latin typeface="Tahoma" pitchFamily="34" charset="0"/>
                          <a:cs typeface="Arial" charset="0"/>
                        </a:defRPr>
                      </a:lvl4pPr>
                      <a:lvl5pPr>
                        <a:spcBef>
                          <a:spcPct val="20000"/>
                        </a:spcBef>
                        <a:buClr>
                          <a:schemeClr val="accent1"/>
                        </a:buClr>
                        <a:buSzPct val="50000"/>
                        <a:buFont typeface="Wingdings" pitchFamily="2" charset="2"/>
                        <a:defRPr>
                          <a:solidFill>
                            <a:schemeClr val="tx1"/>
                          </a:solidFill>
                          <a:latin typeface="Tahoma" pitchFamily="34" charset="0"/>
                          <a:cs typeface="Arial" charset="0"/>
                        </a:defRPr>
                      </a:lvl5pPr>
                      <a:lvl6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6pPr>
                      <a:lvl7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7pPr>
                      <a:lvl8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8pPr>
                      <a:lvl9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9pPr>
                    </a:lstStyle>
                    <a:p>
                      <a:pPr marL="0" marR="0" lvl="0" indent="0" algn="ctr" defTabSz="914400" rtl="0" eaLnBrk="1" fontAlgn="b" latinLnBrk="0" hangingPunct="1">
                        <a:lnSpc>
                          <a:spcPct val="50000"/>
                        </a:lnSpc>
                        <a:spcBef>
                          <a:spcPct val="0"/>
                        </a:spcBef>
                        <a:spcAft>
                          <a:spcPct val="0"/>
                        </a:spcAft>
                        <a:buClrTx/>
                        <a:buSzTx/>
                        <a:buFontTx/>
                        <a:buNone/>
                        <a:tabLst/>
                      </a:pPr>
                      <a:r>
                        <a:rPr kumimoji="0" lang="es-ES" altLang="es-ES" sz="1000" b="1" i="0" u="none" strike="noStrike" cap="none" normalizeH="0" baseline="0" dirty="0">
                          <a:ln>
                            <a:noFill/>
                          </a:ln>
                          <a:solidFill>
                            <a:srgbClr val="000000"/>
                          </a:solidFill>
                          <a:effectLst/>
                          <a:latin typeface="Arial" charset="0"/>
                          <a:cs typeface="Arial" charset="0"/>
                        </a:rPr>
                        <a:t>1.050</a:t>
                      </a:r>
                      <a:endParaRPr kumimoji="0" lang="es-ES" altLang="es-ES" sz="1000" b="0" i="0" u="none" strike="noStrike" cap="none" normalizeH="0" baseline="0" dirty="0">
                        <a:ln>
                          <a:noFill/>
                        </a:ln>
                        <a:solidFill>
                          <a:srgbClr val="000000"/>
                        </a:solidFill>
                        <a:effectLst/>
                        <a:latin typeface="Arial" charset="0"/>
                        <a:cs typeface="Arial" charset="0"/>
                      </a:endParaRPr>
                    </a:p>
                  </a:txBody>
                  <a:tcPr marT="45719" marB="45719"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lumMod val="90000"/>
                      </a:schemeClr>
                    </a:solidFill>
                  </a:tcPr>
                </a:tc>
                <a:tc>
                  <a:txBody>
                    <a:bodyPr/>
                    <a:lstStyle>
                      <a:lvl1pPr>
                        <a:spcBef>
                          <a:spcPct val="20000"/>
                        </a:spcBef>
                        <a:buClr>
                          <a:schemeClr val="folHlink"/>
                        </a:buClr>
                        <a:buSzPct val="60000"/>
                        <a:buFont typeface="Wingdings" pitchFamily="2" charset="2"/>
                        <a:defRPr sz="2800">
                          <a:solidFill>
                            <a:schemeClr val="tx1"/>
                          </a:solidFill>
                          <a:latin typeface="Tahoma" pitchFamily="34" charset="0"/>
                          <a:cs typeface="Arial" charset="0"/>
                        </a:defRPr>
                      </a:lvl1pPr>
                      <a:lvl2pPr>
                        <a:spcBef>
                          <a:spcPct val="20000"/>
                        </a:spcBef>
                        <a:buClr>
                          <a:schemeClr val="hlink"/>
                        </a:buClr>
                        <a:buSzPct val="55000"/>
                        <a:buFont typeface="Wingdings" pitchFamily="2" charset="2"/>
                        <a:defRPr sz="2400">
                          <a:solidFill>
                            <a:schemeClr val="tx1"/>
                          </a:solidFill>
                          <a:latin typeface="Tahoma" pitchFamily="34" charset="0"/>
                          <a:cs typeface="Arial" charset="0"/>
                        </a:defRPr>
                      </a:lvl2pPr>
                      <a:lvl3pPr>
                        <a:spcBef>
                          <a:spcPct val="20000"/>
                        </a:spcBef>
                        <a:buClr>
                          <a:schemeClr val="folHlink"/>
                        </a:buClr>
                        <a:buSzPct val="50000"/>
                        <a:buFont typeface="Wingdings" pitchFamily="2" charset="2"/>
                        <a:defRPr sz="2000">
                          <a:solidFill>
                            <a:schemeClr val="tx1"/>
                          </a:solidFill>
                          <a:latin typeface="Tahoma" pitchFamily="34" charset="0"/>
                          <a:cs typeface="Arial" charset="0"/>
                        </a:defRPr>
                      </a:lvl3pPr>
                      <a:lvl4pPr>
                        <a:spcBef>
                          <a:spcPct val="20000"/>
                        </a:spcBef>
                        <a:buClr>
                          <a:schemeClr val="accent2"/>
                        </a:buClr>
                        <a:buSzPct val="55000"/>
                        <a:buFont typeface="Wingdings" pitchFamily="2" charset="2"/>
                        <a:defRPr>
                          <a:solidFill>
                            <a:schemeClr val="tx1"/>
                          </a:solidFill>
                          <a:latin typeface="Tahoma" pitchFamily="34" charset="0"/>
                          <a:cs typeface="Arial" charset="0"/>
                        </a:defRPr>
                      </a:lvl4pPr>
                      <a:lvl5pPr>
                        <a:spcBef>
                          <a:spcPct val="20000"/>
                        </a:spcBef>
                        <a:buClr>
                          <a:schemeClr val="accent1"/>
                        </a:buClr>
                        <a:buSzPct val="50000"/>
                        <a:buFont typeface="Wingdings" pitchFamily="2" charset="2"/>
                        <a:defRPr>
                          <a:solidFill>
                            <a:schemeClr val="tx1"/>
                          </a:solidFill>
                          <a:latin typeface="Tahoma" pitchFamily="34" charset="0"/>
                          <a:cs typeface="Arial" charset="0"/>
                        </a:defRPr>
                      </a:lvl5pPr>
                      <a:lvl6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6pPr>
                      <a:lvl7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7pPr>
                      <a:lvl8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8pPr>
                      <a:lvl9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9pPr>
                    </a:lstStyle>
                    <a:p>
                      <a:pPr marL="0" marR="0" lvl="0" indent="0" algn="ctr" defTabSz="914400" rtl="0" eaLnBrk="1" fontAlgn="b" latinLnBrk="0" hangingPunct="1">
                        <a:lnSpc>
                          <a:spcPct val="50000"/>
                        </a:lnSpc>
                        <a:spcBef>
                          <a:spcPct val="0"/>
                        </a:spcBef>
                        <a:spcAft>
                          <a:spcPct val="0"/>
                        </a:spcAft>
                        <a:buClrTx/>
                        <a:buSzTx/>
                        <a:buFontTx/>
                        <a:buNone/>
                        <a:tabLst/>
                      </a:pPr>
                      <a:r>
                        <a:rPr kumimoji="0" lang="es-ES" altLang="es-ES" sz="1000" b="1" i="0" u="none" strike="noStrike" cap="none" normalizeH="0" baseline="0" dirty="0">
                          <a:ln>
                            <a:noFill/>
                          </a:ln>
                          <a:solidFill>
                            <a:srgbClr val="000000"/>
                          </a:solidFill>
                          <a:effectLst/>
                          <a:latin typeface="Arial" charset="0"/>
                          <a:cs typeface="Arial" charset="0"/>
                        </a:rPr>
                        <a:t>1.060</a:t>
                      </a:r>
                      <a:endParaRPr kumimoji="0" lang="es-ES" altLang="es-ES" sz="1000" b="0" i="0" u="none" strike="noStrike" cap="none" normalizeH="0" baseline="0" dirty="0">
                        <a:ln>
                          <a:noFill/>
                        </a:ln>
                        <a:solidFill>
                          <a:srgbClr val="000000"/>
                        </a:solidFill>
                        <a:effectLst/>
                        <a:latin typeface="Arial" charset="0"/>
                        <a:cs typeface="Arial" charset="0"/>
                      </a:endParaRPr>
                    </a:p>
                  </a:txBody>
                  <a:tcPr marT="45719" marB="45719"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lumMod val="90000"/>
                      </a:schemeClr>
                    </a:solidFill>
                  </a:tcPr>
                </a:tc>
                <a:tc>
                  <a:txBody>
                    <a:bodyPr/>
                    <a:lstStyle>
                      <a:lvl1pPr>
                        <a:spcBef>
                          <a:spcPct val="20000"/>
                        </a:spcBef>
                        <a:buClr>
                          <a:schemeClr val="folHlink"/>
                        </a:buClr>
                        <a:buSzPct val="60000"/>
                        <a:buFont typeface="Wingdings" pitchFamily="2" charset="2"/>
                        <a:defRPr sz="2800">
                          <a:solidFill>
                            <a:schemeClr val="tx1"/>
                          </a:solidFill>
                          <a:latin typeface="Tahoma" pitchFamily="34" charset="0"/>
                          <a:cs typeface="Arial" charset="0"/>
                        </a:defRPr>
                      </a:lvl1pPr>
                      <a:lvl2pPr>
                        <a:spcBef>
                          <a:spcPct val="20000"/>
                        </a:spcBef>
                        <a:buClr>
                          <a:schemeClr val="hlink"/>
                        </a:buClr>
                        <a:buSzPct val="55000"/>
                        <a:buFont typeface="Wingdings" pitchFamily="2" charset="2"/>
                        <a:defRPr sz="2400">
                          <a:solidFill>
                            <a:schemeClr val="tx1"/>
                          </a:solidFill>
                          <a:latin typeface="Tahoma" pitchFamily="34" charset="0"/>
                          <a:cs typeface="Arial" charset="0"/>
                        </a:defRPr>
                      </a:lvl2pPr>
                      <a:lvl3pPr>
                        <a:spcBef>
                          <a:spcPct val="20000"/>
                        </a:spcBef>
                        <a:buClr>
                          <a:schemeClr val="folHlink"/>
                        </a:buClr>
                        <a:buSzPct val="50000"/>
                        <a:buFont typeface="Wingdings" pitchFamily="2" charset="2"/>
                        <a:defRPr sz="2000">
                          <a:solidFill>
                            <a:schemeClr val="tx1"/>
                          </a:solidFill>
                          <a:latin typeface="Tahoma" pitchFamily="34" charset="0"/>
                          <a:cs typeface="Arial" charset="0"/>
                        </a:defRPr>
                      </a:lvl3pPr>
                      <a:lvl4pPr>
                        <a:spcBef>
                          <a:spcPct val="20000"/>
                        </a:spcBef>
                        <a:buClr>
                          <a:schemeClr val="accent2"/>
                        </a:buClr>
                        <a:buSzPct val="55000"/>
                        <a:buFont typeface="Wingdings" pitchFamily="2" charset="2"/>
                        <a:defRPr>
                          <a:solidFill>
                            <a:schemeClr val="tx1"/>
                          </a:solidFill>
                          <a:latin typeface="Tahoma" pitchFamily="34" charset="0"/>
                          <a:cs typeface="Arial" charset="0"/>
                        </a:defRPr>
                      </a:lvl4pPr>
                      <a:lvl5pPr>
                        <a:spcBef>
                          <a:spcPct val="20000"/>
                        </a:spcBef>
                        <a:buClr>
                          <a:schemeClr val="accent1"/>
                        </a:buClr>
                        <a:buSzPct val="50000"/>
                        <a:buFont typeface="Wingdings" pitchFamily="2" charset="2"/>
                        <a:defRPr>
                          <a:solidFill>
                            <a:schemeClr val="tx1"/>
                          </a:solidFill>
                          <a:latin typeface="Tahoma" pitchFamily="34" charset="0"/>
                          <a:cs typeface="Arial" charset="0"/>
                        </a:defRPr>
                      </a:lvl5pPr>
                      <a:lvl6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6pPr>
                      <a:lvl7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7pPr>
                      <a:lvl8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8pPr>
                      <a:lvl9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9pPr>
                    </a:lstStyle>
                    <a:p>
                      <a:pPr marL="0" marR="0" lvl="0" indent="0" algn="ctr" defTabSz="914400" rtl="0" eaLnBrk="1" fontAlgn="b" latinLnBrk="0" hangingPunct="1">
                        <a:lnSpc>
                          <a:spcPct val="50000"/>
                        </a:lnSpc>
                        <a:spcBef>
                          <a:spcPct val="0"/>
                        </a:spcBef>
                        <a:spcAft>
                          <a:spcPct val="0"/>
                        </a:spcAft>
                        <a:buClrTx/>
                        <a:buSzTx/>
                        <a:buFontTx/>
                        <a:buNone/>
                        <a:tabLst/>
                      </a:pPr>
                      <a:r>
                        <a:rPr kumimoji="0" lang="es-ES" altLang="es-ES" sz="1000" b="1" i="0" u="none" strike="noStrike" cap="none" normalizeH="0" baseline="0" dirty="0">
                          <a:ln>
                            <a:noFill/>
                          </a:ln>
                          <a:solidFill>
                            <a:srgbClr val="000000"/>
                          </a:solidFill>
                          <a:effectLst/>
                          <a:latin typeface="Arial" charset="0"/>
                          <a:cs typeface="Arial" charset="0"/>
                        </a:rPr>
                        <a:t>1.220</a:t>
                      </a:r>
                      <a:endParaRPr kumimoji="0" lang="es-ES" altLang="es-ES" sz="1000" b="0" i="0" u="none" strike="noStrike" cap="none" normalizeH="0" baseline="0" dirty="0">
                        <a:ln>
                          <a:noFill/>
                        </a:ln>
                        <a:solidFill>
                          <a:srgbClr val="000000"/>
                        </a:solidFill>
                        <a:effectLst/>
                        <a:latin typeface="Arial" charset="0"/>
                        <a:cs typeface="Arial" charset="0"/>
                      </a:endParaRPr>
                    </a:p>
                  </a:txBody>
                  <a:tcPr marT="45719" marB="45719"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lumMod val="90000"/>
                      </a:schemeClr>
                    </a:solidFill>
                  </a:tcPr>
                </a:tc>
                <a:tc>
                  <a:txBody>
                    <a:bodyPr/>
                    <a:lstStyle>
                      <a:lvl1pPr>
                        <a:spcBef>
                          <a:spcPct val="20000"/>
                        </a:spcBef>
                        <a:buClr>
                          <a:schemeClr val="folHlink"/>
                        </a:buClr>
                        <a:buSzPct val="60000"/>
                        <a:buFont typeface="Wingdings" pitchFamily="2" charset="2"/>
                        <a:defRPr sz="2800">
                          <a:solidFill>
                            <a:schemeClr val="tx1"/>
                          </a:solidFill>
                          <a:latin typeface="Tahoma" pitchFamily="34" charset="0"/>
                          <a:cs typeface="Arial" charset="0"/>
                        </a:defRPr>
                      </a:lvl1pPr>
                      <a:lvl2pPr>
                        <a:spcBef>
                          <a:spcPct val="20000"/>
                        </a:spcBef>
                        <a:buClr>
                          <a:schemeClr val="hlink"/>
                        </a:buClr>
                        <a:buSzPct val="55000"/>
                        <a:buFont typeface="Wingdings" pitchFamily="2" charset="2"/>
                        <a:defRPr sz="2400">
                          <a:solidFill>
                            <a:schemeClr val="tx1"/>
                          </a:solidFill>
                          <a:latin typeface="Tahoma" pitchFamily="34" charset="0"/>
                          <a:cs typeface="Arial" charset="0"/>
                        </a:defRPr>
                      </a:lvl2pPr>
                      <a:lvl3pPr>
                        <a:spcBef>
                          <a:spcPct val="20000"/>
                        </a:spcBef>
                        <a:buClr>
                          <a:schemeClr val="folHlink"/>
                        </a:buClr>
                        <a:buSzPct val="50000"/>
                        <a:buFont typeface="Wingdings" pitchFamily="2" charset="2"/>
                        <a:defRPr sz="2000">
                          <a:solidFill>
                            <a:schemeClr val="tx1"/>
                          </a:solidFill>
                          <a:latin typeface="Tahoma" pitchFamily="34" charset="0"/>
                          <a:cs typeface="Arial" charset="0"/>
                        </a:defRPr>
                      </a:lvl3pPr>
                      <a:lvl4pPr>
                        <a:spcBef>
                          <a:spcPct val="20000"/>
                        </a:spcBef>
                        <a:buClr>
                          <a:schemeClr val="accent2"/>
                        </a:buClr>
                        <a:buSzPct val="55000"/>
                        <a:buFont typeface="Wingdings" pitchFamily="2" charset="2"/>
                        <a:defRPr>
                          <a:solidFill>
                            <a:schemeClr val="tx1"/>
                          </a:solidFill>
                          <a:latin typeface="Tahoma" pitchFamily="34" charset="0"/>
                          <a:cs typeface="Arial" charset="0"/>
                        </a:defRPr>
                      </a:lvl4pPr>
                      <a:lvl5pPr>
                        <a:spcBef>
                          <a:spcPct val="20000"/>
                        </a:spcBef>
                        <a:buClr>
                          <a:schemeClr val="accent1"/>
                        </a:buClr>
                        <a:buSzPct val="50000"/>
                        <a:buFont typeface="Wingdings" pitchFamily="2" charset="2"/>
                        <a:defRPr>
                          <a:solidFill>
                            <a:schemeClr val="tx1"/>
                          </a:solidFill>
                          <a:latin typeface="Tahoma" pitchFamily="34" charset="0"/>
                          <a:cs typeface="Arial" charset="0"/>
                        </a:defRPr>
                      </a:lvl5pPr>
                      <a:lvl6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6pPr>
                      <a:lvl7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7pPr>
                      <a:lvl8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8pPr>
                      <a:lvl9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9pPr>
                    </a:lstStyle>
                    <a:p>
                      <a:pPr marL="0" marR="0" lvl="0" indent="0" algn="ctr" defTabSz="914400" rtl="0" eaLnBrk="1" fontAlgn="b" latinLnBrk="0" hangingPunct="1">
                        <a:lnSpc>
                          <a:spcPct val="50000"/>
                        </a:lnSpc>
                        <a:spcBef>
                          <a:spcPct val="0"/>
                        </a:spcBef>
                        <a:spcAft>
                          <a:spcPct val="0"/>
                        </a:spcAft>
                        <a:buClrTx/>
                        <a:buSzTx/>
                        <a:buFontTx/>
                        <a:buNone/>
                        <a:tabLst/>
                      </a:pPr>
                      <a:r>
                        <a:rPr kumimoji="0" lang="es-ES" altLang="es-ES" sz="1000" b="1" i="0" u="none" strike="noStrike" cap="none" normalizeH="0" baseline="0" dirty="0">
                          <a:ln>
                            <a:noFill/>
                          </a:ln>
                          <a:solidFill>
                            <a:srgbClr val="000000"/>
                          </a:solidFill>
                          <a:effectLst/>
                          <a:latin typeface="Arial" charset="0"/>
                          <a:cs typeface="Arial" charset="0"/>
                        </a:rPr>
                        <a:t>4.640</a:t>
                      </a:r>
                      <a:endParaRPr kumimoji="0" lang="es-ES" altLang="es-ES" sz="1000" b="0" i="0" u="none" strike="noStrike" cap="none" normalizeH="0" baseline="0" dirty="0">
                        <a:ln>
                          <a:noFill/>
                        </a:ln>
                        <a:solidFill>
                          <a:srgbClr val="000000"/>
                        </a:solidFill>
                        <a:effectLst/>
                        <a:latin typeface="Arial" charset="0"/>
                        <a:cs typeface="Arial" charset="0"/>
                      </a:endParaRPr>
                    </a:p>
                  </a:txBody>
                  <a:tcPr marT="45719" marB="45719"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lumMod val="90000"/>
                      </a:schemeClr>
                    </a:solidFill>
                  </a:tcPr>
                </a:tc>
                <a:tc>
                  <a:txBody>
                    <a:bodyPr/>
                    <a:lstStyle>
                      <a:lvl1pPr>
                        <a:spcBef>
                          <a:spcPct val="20000"/>
                        </a:spcBef>
                        <a:buClr>
                          <a:schemeClr val="folHlink"/>
                        </a:buClr>
                        <a:buSzPct val="60000"/>
                        <a:buFont typeface="Wingdings" pitchFamily="2" charset="2"/>
                        <a:defRPr sz="2800">
                          <a:solidFill>
                            <a:schemeClr val="tx1"/>
                          </a:solidFill>
                          <a:latin typeface="Tahoma" pitchFamily="34" charset="0"/>
                          <a:cs typeface="Arial" charset="0"/>
                        </a:defRPr>
                      </a:lvl1pPr>
                      <a:lvl2pPr>
                        <a:spcBef>
                          <a:spcPct val="20000"/>
                        </a:spcBef>
                        <a:buClr>
                          <a:schemeClr val="hlink"/>
                        </a:buClr>
                        <a:buSzPct val="55000"/>
                        <a:buFont typeface="Wingdings" pitchFamily="2" charset="2"/>
                        <a:defRPr sz="2400">
                          <a:solidFill>
                            <a:schemeClr val="tx1"/>
                          </a:solidFill>
                          <a:latin typeface="Tahoma" pitchFamily="34" charset="0"/>
                          <a:cs typeface="Arial" charset="0"/>
                        </a:defRPr>
                      </a:lvl2pPr>
                      <a:lvl3pPr>
                        <a:spcBef>
                          <a:spcPct val="20000"/>
                        </a:spcBef>
                        <a:buClr>
                          <a:schemeClr val="folHlink"/>
                        </a:buClr>
                        <a:buSzPct val="50000"/>
                        <a:buFont typeface="Wingdings" pitchFamily="2" charset="2"/>
                        <a:defRPr sz="2000">
                          <a:solidFill>
                            <a:schemeClr val="tx1"/>
                          </a:solidFill>
                          <a:latin typeface="Tahoma" pitchFamily="34" charset="0"/>
                          <a:cs typeface="Arial" charset="0"/>
                        </a:defRPr>
                      </a:lvl3pPr>
                      <a:lvl4pPr>
                        <a:spcBef>
                          <a:spcPct val="20000"/>
                        </a:spcBef>
                        <a:buClr>
                          <a:schemeClr val="accent2"/>
                        </a:buClr>
                        <a:buSzPct val="55000"/>
                        <a:buFont typeface="Wingdings" pitchFamily="2" charset="2"/>
                        <a:defRPr>
                          <a:solidFill>
                            <a:schemeClr val="tx1"/>
                          </a:solidFill>
                          <a:latin typeface="Tahoma" pitchFamily="34" charset="0"/>
                          <a:cs typeface="Arial" charset="0"/>
                        </a:defRPr>
                      </a:lvl4pPr>
                      <a:lvl5pPr>
                        <a:spcBef>
                          <a:spcPct val="20000"/>
                        </a:spcBef>
                        <a:buClr>
                          <a:schemeClr val="accent1"/>
                        </a:buClr>
                        <a:buSzPct val="50000"/>
                        <a:buFont typeface="Wingdings" pitchFamily="2" charset="2"/>
                        <a:defRPr>
                          <a:solidFill>
                            <a:schemeClr val="tx1"/>
                          </a:solidFill>
                          <a:latin typeface="Tahoma" pitchFamily="34" charset="0"/>
                          <a:cs typeface="Arial" charset="0"/>
                        </a:defRPr>
                      </a:lvl5pPr>
                      <a:lvl6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6pPr>
                      <a:lvl7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7pPr>
                      <a:lvl8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8pPr>
                      <a:lvl9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9pPr>
                    </a:lstStyle>
                    <a:p>
                      <a:pPr marL="0" marR="0" lvl="0" indent="0" algn="ctr" defTabSz="914400" rtl="0" eaLnBrk="1" fontAlgn="base" latinLnBrk="0" hangingPunct="1">
                        <a:lnSpc>
                          <a:spcPct val="50000"/>
                        </a:lnSpc>
                        <a:spcBef>
                          <a:spcPct val="0"/>
                        </a:spcBef>
                        <a:spcAft>
                          <a:spcPct val="0"/>
                        </a:spcAft>
                        <a:buClr>
                          <a:schemeClr val="folHlink"/>
                        </a:buClr>
                        <a:buSzPct val="60000"/>
                        <a:buFont typeface="Wingdings" pitchFamily="2" charset="2"/>
                        <a:buNone/>
                        <a:tabLst/>
                      </a:pPr>
                      <a:endParaRPr kumimoji="0" lang="es-ES" altLang="es-ES" sz="1000" b="0" i="0" u="none" strike="noStrike" cap="none" normalizeH="0" baseline="0" dirty="0">
                        <a:ln>
                          <a:noFill/>
                        </a:ln>
                        <a:solidFill>
                          <a:srgbClr val="000000"/>
                        </a:solidFill>
                        <a:effectLst/>
                        <a:latin typeface="Tahoma" pitchFamily="34" charset="0"/>
                        <a:cs typeface="Arial" charset="0"/>
                      </a:endParaRPr>
                    </a:p>
                  </a:txBody>
                  <a:tcPr marT="45719" marB="45719" anchor="b" horzOverflow="overflow">
                    <a:lnL w="12700" cap="flat" cmpd="sng" algn="ctr">
                      <a:solidFill>
                        <a:srgbClr val="000000"/>
                      </a:solidFill>
                      <a:prstDash val="solid"/>
                      <a:round/>
                      <a:headEnd type="none" w="med" len="med"/>
                      <a:tailEnd type="none" w="med" len="med"/>
                    </a:lnL>
                    <a:lnR cap="flat">
                      <a:noFill/>
                    </a:lnR>
                    <a:lnT>
                      <a:noFill/>
                    </a:lnT>
                    <a:lnB>
                      <a:noFill/>
                    </a:lnB>
                    <a:lnTlToBr>
                      <a:noFill/>
                    </a:lnTlToBr>
                    <a:lnBlToTr>
                      <a:noFill/>
                    </a:lnBlToTr>
                    <a:solidFill>
                      <a:srgbClr val="0070C0"/>
                    </a:solidFill>
                  </a:tcPr>
                </a:tc>
                <a:extLst>
                  <a:ext uri="{0D108BD9-81ED-4DB2-BD59-A6C34878D82A}">
                    <a16:rowId xmlns:a16="http://schemas.microsoft.com/office/drawing/2014/main" val="10002"/>
                  </a:ext>
                </a:extLst>
              </a:tr>
              <a:tr h="286034">
                <a:tc>
                  <a:txBody>
                    <a:bodyPr/>
                    <a:lstStyle>
                      <a:lvl1pPr>
                        <a:spcBef>
                          <a:spcPct val="20000"/>
                        </a:spcBef>
                        <a:buClr>
                          <a:schemeClr val="folHlink"/>
                        </a:buClr>
                        <a:buSzPct val="60000"/>
                        <a:buFont typeface="Wingdings" pitchFamily="2" charset="2"/>
                        <a:defRPr sz="2800">
                          <a:solidFill>
                            <a:schemeClr val="tx1"/>
                          </a:solidFill>
                          <a:latin typeface="Tahoma" pitchFamily="34" charset="0"/>
                          <a:cs typeface="Arial" charset="0"/>
                        </a:defRPr>
                      </a:lvl1pPr>
                      <a:lvl2pPr>
                        <a:spcBef>
                          <a:spcPct val="20000"/>
                        </a:spcBef>
                        <a:buClr>
                          <a:schemeClr val="hlink"/>
                        </a:buClr>
                        <a:buSzPct val="55000"/>
                        <a:buFont typeface="Wingdings" pitchFamily="2" charset="2"/>
                        <a:defRPr sz="2400">
                          <a:solidFill>
                            <a:schemeClr val="tx1"/>
                          </a:solidFill>
                          <a:latin typeface="Tahoma" pitchFamily="34" charset="0"/>
                          <a:cs typeface="Arial" charset="0"/>
                        </a:defRPr>
                      </a:lvl2pPr>
                      <a:lvl3pPr>
                        <a:spcBef>
                          <a:spcPct val="20000"/>
                        </a:spcBef>
                        <a:buClr>
                          <a:schemeClr val="folHlink"/>
                        </a:buClr>
                        <a:buSzPct val="50000"/>
                        <a:buFont typeface="Wingdings" pitchFamily="2" charset="2"/>
                        <a:defRPr sz="2000">
                          <a:solidFill>
                            <a:schemeClr val="tx1"/>
                          </a:solidFill>
                          <a:latin typeface="Tahoma" pitchFamily="34" charset="0"/>
                          <a:cs typeface="Arial" charset="0"/>
                        </a:defRPr>
                      </a:lvl3pPr>
                      <a:lvl4pPr>
                        <a:spcBef>
                          <a:spcPct val="20000"/>
                        </a:spcBef>
                        <a:buClr>
                          <a:schemeClr val="accent2"/>
                        </a:buClr>
                        <a:buSzPct val="55000"/>
                        <a:buFont typeface="Wingdings" pitchFamily="2" charset="2"/>
                        <a:defRPr>
                          <a:solidFill>
                            <a:schemeClr val="tx1"/>
                          </a:solidFill>
                          <a:latin typeface="Tahoma" pitchFamily="34" charset="0"/>
                          <a:cs typeface="Arial" charset="0"/>
                        </a:defRPr>
                      </a:lvl4pPr>
                      <a:lvl5pPr>
                        <a:spcBef>
                          <a:spcPct val="20000"/>
                        </a:spcBef>
                        <a:buClr>
                          <a:schemeClr val="accent1"/>
                        </a:buClr>
                        <a:buSzPct val="50000"/>
                        <a:buFont typeface="Wingdings" pitchFamily="2" charset="2"/>
                        <a:defRPr>
                          <a:solidFill>
                            <a:schemeClr val="tx1"/>
                          </a:solidFill>
                          <a:latin typeface="Tahoma" pitchFamily="34" charset="0"/>
                          <a:cs typeface="Arial" charset="0"/>
                        </a:defRPr>
                      </a:lvl5pPr>
                      <a:lvl6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6pPr>
                      <a:lvl7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7pPr>
                      <a:lvl8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8pPr>
                      <a:lvl9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9pPr>
                    </a:lstStyle>
                    <a:p>
                      <a:pPr marL="0" marR="0" lvl="0" indent="0" algn="ctr" defTabSz="914400" rtl="0" eaLnBrk="1" fontAlgn="b" latinLnBrk="0" hangingPunct="1">
                        <a:lnSpc>
                          <a:spcPct val="50000"/>
                        </a:lnSpc>
                        <a:spcBef>
                          <a:spcPct val="0"/>
                        </a:spcBef>
                        <a:spcAft>
                          <a:spcPct val="0"/>
                        </a:spcAft>
                        <a:buClrTx/>
                        <a:buSzTx/>
                        <a:buFontTx/>
                        <a:buNone/>
                        <a:tabLst/>
                      </a:pPr>
                      <a:r>
                        <a:rPr kumimoji="0" lang="es-ES" altLang="es-ES" sz="1000" b="0" i="0" u="none" strike="noStrike" cap="none" normalizeH="0" baseline="0" dirty="0">
                          <a:ln>
                            <a:noFill/>
                          </a:ln>
                          <a:solidFill>
                            <a:srgbClr val="000000"/>
                          </a:solidFill>
                          <a:effectLst/>
                          <a:latin typeface="Arial" charset="0"/>
                          <a:cs typeface="Arial" charset="0"/>
                        </a:rPr>
                        <a:t>Días laborables</a:t>
                      </a:r>
                    </a:p>
                  </a:txBody>
                  <a:tcPr marT="45719" marB="45719"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ECFF"/>
                    </a:solidFill>
                  </a:tcPr>
                </a:tc>
                <a:tc>
                  <a:txBody>
                    <a:bodyPr/>
                    <a:lstStyle>
                      <a:lvl1pPr>
                        <a:spcBef>
                          <a:spcPct val="20000"/>
                        </a:spcBef>
                        <a:buClr>
                          <a:schemeClr val="folHlink"/>
                        </a:buClr>
                        <a:buSzPct val="60000"/>
                        <a:buFont typeface="Wingdings" pitchFamily="2" charset="2"/>
                        <a:defRPr sz="2800">
                          <a:solidFill>
                            <a:schemeClr val="tx1"/>
                          </a:solidFill>
                          <a:latin typeface="Tahoma" pitchFamily="34" charset="0"/>
                          <a:cs typeface="Arial" charset="0"/>
                        </a:defRPr>
                      </a:lvl1pPr>
                      <a:lvl2pPr>
                        <a:spcBef>
                          <a:spcPct val="20000"/>
                        </a:spcBef>
                        <a:buClr>
                          <a:schemeClr val="hlink"/>
                        </a:buClr>
                        <a:buSzPct val="55000"/>
                        <a:buFont typeface="Wingdings" pitchFamily="2" charset="2"/>
                        <a:defRPr sz="2400">
                          <a:solidFill>
                            <a:schemeClr val="tx1"/>
                          </a:solidFill>
                          <a:latin typeface="Tahoma" pitchFamily="34" charset="0"/>
                          <a:cs typeface="Arial" charset="0"/>
                        </a:defRPr>
                      </a:lvl2pPr>
                      <a:lvl3pPr>
                        <a:spcBef>
                          <a:spcPct val="20000"/>
                        </a:spcBef>
                        <a:buClr>
                          <a:schemeClr val="folHlink"/>
                        </a:buClr>
                        <a:buSzPct val="50000"/>
                        <a:buFont typeface="Wingdings" pitchFamily="2" charset="2"/>
                        <a:defRPr sz="2000">
                          <a:solidFill>
                            <a:schemeClr val="tx1"/>
                          </a:solidFill>
                          <a:latin typeface="Tahoma" pitchFamily="34" charset="0"/>
                          <a:cs typeface="Arial" charset="0"/>
                        </a:defRPr>
                      </a:lvl3pPr>
                      <a:lvl4pPr>
                        <a:spcBef>
                          <a:spcPct val="20000"/>
                        </a:spcBef>
                        <a:buClr>
                          <a:schemeClr val="accent2"/>
                        </a:buClr>
                        <a:buSzPct val="55000"/>
                        <a:buFont typeface="Wingdings" pitchFamily="2" charset="2"/>
                        <a:defRPr>
                          <a:solidFill>
                            <a:schemeClr val="tx1"/>
                          </a:solidFill>
                          <a:latin typeface="Tahoma" pitchFamily="34" charset="0"/>
                          <a:cs typeface="Arial" charset="0"/>
                        </a:defRPr>
                      </a:lvl4pPr>
                      <a:lvl5pPr>
                        <a:spcBef>
                          <a:spcPct val="20000"/>
                        </a:spcBef>
                        <a:buClr>
                          <a:schemeClr val="accent1"/>
                        </a:buClr>
                        <a:buSzPct val="50000"/>
                        <a:buFont typeface="Wingdings" pitchFamily="2" charset="2"/>
                        <a:defRPr>
                          <a:solidFill>
                            <a:schemeClr val="tx1"/>
                          </a:solidFill>
                          <a:latin typeface="Tahoma" pitchFamily="34" charset="0"/>
                          <a:cs typeface="Arial" charset="0"/>
                        </a:defRPr>
                      </a:lvl5pPr>
                      <a:lvl6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6pPr>
                      <a:lvl7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7pPr>
                      <a:lvl8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8pPr>
                      <a:lvl9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9pPr>
                    </a:lstStyle>
                    <a:p>
                      <a:pPr marL="0" marR="0" lvl="0" indent="0" algn="ctr" defTabSz="914400" rtl="0" eaLnBrk="1" fontAlgn="b" latinLnBrk="0" hangingPunct="1">
                        <a:lnSpc>
                          <a:spcPct val="50000"/>
                        </a:lnSpc>
                        <a:spcBef>
                          <a:spcPct val="0"/>
                        </a:spcBef>
                        <a:spcAft>
                          <a:spcPct val="0"/>
                        </a:spcAft>
                        <a:buClrTx/>
                        <a:buSzTx/>
                        <a:buFontTx/>
                        <a:buNone/>
                        <a:tabLst/>
                      </a:pPr>
                      <a:r>
                        <a:rPr kumimoji="0" lang="es-ES" altLang="es-ES" sz="1000" b="0" i="0" u="none" strike="noStrike" cap="none" normalizeH="0" baseline="0" dirty="0">
                          <a:ln>
                            <a:noFill/>
                          </a:ln>
                          <a:solidFill>
                            <a:srgbClr val="000000"/>
                          </a:solidFill>
                          <a:effectLst/>
                          <a:latin typeface="Arial" charset="0"/>
                          <a:cs typeface="Arial" charset="0"/>
                        </a:rPr>
                        <a:t>21</a:t>
                      </a:r>
                    </a:p>
                  </a:txBody>
                  <a:tcPr marT="45719" marB="45719"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lumMod val="90000"/>
                      </a:schemeClr>
                    </a:solidFill>
                  </a:tcPr>
                </a:tc>
                <a:tc>
                  <a:txBody>
                    <a:bodyPr/>
                    <a:lstStyle>
                      <a:lvl1pPr>
                        <a:spcBef>
                          <a:spcPct val="20000"/>
                        </a:spcBef>
                        <a:buClr>
                          <a:schemeClr val="folHlink"/>
                        </a:buClr>
                        <a:buSzPct val="60000"/>
                        <a:buFont typeface="Wingdings" pitchFamily="2" charset="2"/>
                        <a:defRPr sz="2800">
                          <a:solidFill>
                            <a:schemeClr val="tx1"/>
                          </a:solidFill>
                          <a:latin typeface="Tahoma" pitchFamily="34" charset="0"/>
                          <a:cs typeface="Arial" charset="0"/>
                        </a:defRPr>
                      </a:lvl1pPr>
                      <a:lvl2pPr>
                        <a:spcBef>
                          <a:spcPct val="20000"/>
                        </a:spcBef>
                        <a:buClr>
                          <a:schemeClr val="hlink"/>
                        </a:buClr>
                        <a:buSzPct val="55000"/>
                        <a:buFont typeface="Wingdings" pitchFamily="2" charset="2"/>
                        <a:defRPr sz="2400">
                          <a:solidFill>
                            <a:schemeClr val="tx1"/>
                          </a:solidFill>
                          <a:latin typeface="Tahoma" pitchFamily="34" charset="0"/>
                          <a:cs typeface="Arial" charset="0"/>
                        </a:defRPr>
                      </a:lvl2pPr>
                      <a:lvl3pPr>
                        <a:spcBef>
                          <a:spcPct val="20000"/>
                        </a:spcBef>
                        <a:buClr>
                          <a:schemeClr val="folHlink"/>
                        </a:buClr>
                        <a:buSzPct val="50000"/>
                        <a:buFont typeface="Wingdings" pitchFamily="2" charset="2"/>
                        <a:defRPr sz="2000">
                          <a:solidFill>
                            <a:schemeClr val="tx1"/>
                          </a:solidFill>
                          <a:latin typeface="Tahoma" pitchFamily="34" charset="0"/>
                          <a:cs typeface="Arial" charset="0"/>
                        </a:defRPr>
                      </a:lvl3pPr>
                      <a:lvl4pPr>
                        <a:spcBef>
                          <a:spcPct val="20000"/>
                        </a:spcBef>
                        <a:buClr>
                          <a:schemeClr val="accent2"/>
                        </a:buClr>
                        <a:buSzPct val="55000"/>
                        <a:buFont typeface="Wingdings" pitchFamily="2" charset="2"/>
                        <a:defRPr>
                          <a:solidFill>
                            <a:schemeClr val="tx1"/>
                          </a:solidFill>
                          <a:latin typeface="Tahoma" pitchFamily="34" charset="0"/>
                          <a:cs typeface="Arial" charset="0"/>
                        </a:defRPr>
                      </a:lvl4pPr>
                      <a:lvl5pPr>
                        <a:spcBef>
                          <a:spcPct val="20000"/>
                        </a:spcBef>
                        <a:buClr>
                          <a:schemeClr val="accent1"/>
                        </a:buClr>
                        <a:buSzPct val="50000"/>
                        <a:buFont typeface="Wingdings" pitchFamily="2" charset="2"/>
                        <a:defRPr>
                          <a:solidFill>
                            <a:schemeClr val="tx1"/>
                          </a:solidFill>
                          <a:latin typeface="Tahoma" pitchFamily="34" charset="0"/>
                          <a:cs typeface="Arial" charset="0"/>
                        </a:defRPr>
                      </a:lvl5pPr>
                      <a:lvl6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6pPr>
                      <a:lvl7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7pPr>
                      <a:lvl8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8pPr>
                      <a:lvl9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9pPr>
                    </a:lstStyle>
                    <a:p>
                      <a:pPr marL="0" marR="0" lvl="0" indent="0" algn="ctr" defTabSz="914400" rtl="0" eaLnBrk="1" fontAlgn="b" latinLnBrk="0" hangingPunct="1">
                        <a:lnSpc>
                          <a:spcPct val="50000"/>
                        </a:lnSpc>
                        <a:spcBef>
                          <a:spcPct val="0"/>
                        </a:spcBef>
                        <a:spcAft>
                          <a:spcPct val="0"/>
                        </a:spcAft>
                        <a:buClrTx/>
                        <a:buSzTx/>
                        <a:buFontTx/>
                        <a:buNone/>
                        <a:tabLst/>
                      </a:pPr>
                      <a:r>
                        <a:rPr kumimoji="0" lang="es-ES" altLang="es-ES" sz="1000" b="0" i="0" u="none" strike="noStrike" cap="none" normalizeH="0" baseline="0" dirty="0">
                          <a:ln>
                            <a:noFill/>
                          </a:ln>
                          <a:solidFill>
                            <a:srgbClr val="000000"/>
                          </a:solidFill>
                          <a:effectLst/>
                          <a:latin typeface="Arial" charset="0"/>
                          <a:cs typeface="Arial" charset="0"/>
                        </a:rPr>
                        <a:t>20</a:t>
                      </a:r>
                    </a:p>
                  </a:txBody>
                  <a:tcPr marT="45719" marB="45719"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lumMod val="90000"/>
                      </a:schemeClr>
                    </a:solidFill>
                  </a:tcPr>
                </a:tc>
                <a:tc>
                  <a:txBody>
                    <a:bodyPr/>
                    <a:lstStyle>
                      <a:lvl1pPr>
                        <a:spcBef>
                          <a:spcPct val="20000"/>
                        </a:spcBef>
                        <a:buClr>
                          <a:schemeClr val="folHlink"/>
                        </a:buClr>
                        <a:buSzPct val="60000"/>
                        <a:buFont typeface="Wingdings" pitchFamily="2" charset="2"/>
                        <a:defRPr sz="2800">
                          <a:solidFill>
                            <a:schemeClr val="tx1"/>
                          </a:solidFill>
                          <a:latin typeface="Tahoma" pitchFamily="34" charset="0"/>
                          <a:cs typeface="Arial" charset="0"/>
                        </a:defRPr>
                      </a:lvl1pPr>
                      <a:lvl2pPr>
                        <a:spcBef>
                          <a:spcPct val="20000"/>
                        </a:spcBef>
                        <a:buClr>
                          <a:schemeClr val="hlink"/>
                        </a:buClr>
                        <a:buSzPct val="55000"/>
                        <a:buFont typeface="Wingdings" pitchFamily="2" charset="2"/>
                        <a:defRPr sz="2400">
                          <a:solidFill>
                            <a:schemeClr val="tx1"/>
                          </a:solidFill>
                          <a:latin typeface="Tahoma" pitchFamily="34" charset="0"/>
                          <a:cs typeface="Arial" charset="0"/>
                        </a:defRPr>
                      </a:lvl2pPr>
                      <a:lvl3pPr>
                        <a:spcBef>
                          <a:spcPct val="20000"/>
                        </a:spcBef>
                        <a:buClr>
                          <a:schemeClr val="folHlink"/>
                        </a:buClr>
                        <a:buSzPct val="50000"/>
                        <a:buFont typeface="Wingdings" pitchFamily="2" charset="2"/>
                        <a:defRPr sz="2000">
                          <a:solidFill>
                            <a:schemeClr val="tx1"/>
                          </a:solidFill>
                          <a:latin typeface="Tahoma" pitchFamily="34" charset="0"/>
                          <a:cs typeface="Arial" charset="0"/>
                        </a:defRPr>
                      </a:lvl3pPr>
                      <a:lvl4pPr>
                        <a:spcBef>
                          <a:spcPct val="20000"/>
                        </a:spcBef>
                        <a:buClr>
                          <a:schemeClr val="accent2"/>
                        </a:buClr>
                        <a:buSzPct val="55000"/>
                        <a:buFont typeface="Wingdings" pitchFamily="2" charset="2"/>
                        <a:defRPr>
                          <a:solidFill>
                            <a:schemeClr val="tx1"/>
                          </a:solidFill>
                          <a:latin typeface="Tahoma" pitchFamily="34" charset="0"/>
                          <a:cs typeface="Arial" charset="0"/>
                        </a:defRPr>
                      </a:lvl4pPr>
                      <a:lvl5pPr>
                        <a:spcBef>
                          <a:spcPct val="20000"/>
                        </a:spcBef>
                        <a:buClr>
                          <a:schemeClr val="accent1"/>
                        </a:buClr>
                        <a:buSzPct val="50000"/>
                        <a:buFont typeface="Wingdings" pitchFamily="2" charset="2"/>
                        <a:defRPr>
                          <a:solidFill>
                            <a:schemeClr val="tx1"/>
                          </a:solidFill>
                          <a:latin typeface="Tahoma" pitchFamily="34" charset="0"/>
                          <a:cs typeface="Arial" charset="0"/>
                        </a:defRPr>
                      </a:lvl5pPr>
                      <a:lvl6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6pPr>
                      <a:lvl7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7pPr>
                      <a:lvl8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8pPr>
                      <a:lvl9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9pPr>
                    </a:lstStyle>
                    <a:p>
                      <a:pPr marL="0" marR="0" lvl="0" indent="0" algn="ctr" defTabSz="914400" rtl="0" eaLnBrk="1" fontAlgn="b" latinLnBrk="0" hangingPunct="1">
                        <a:lnSpc>
                          <a:spcPct val="50000"/>
                        </a:lnSpc>
                        <a:spcBef>
                          <a:spcPct val="0"/>
                        </a:spcBef>
                        <a:spcAft>
                          <a:spcPct val="0"/>
                        </a:spcAft>
                        <a:buClrTx/>
                        <a:buSzTx/>
                        <a:buFontTx/>
                        <a:buNone/>
                        <a:tabLst/>
                      </a:pPr>
                      <a:r>
                        <a:rPr kumimoji="0" lang="es-ES" altLang="es-ES" sz="1000" b="0" i="0" u="none" strike="noStrike" cap="none" normalizeH="0" baseline="0" dirty="0">
                          <a:ln>
                            <a:noFill/>
                          </a:ln>
                          <a:solidFill>
                            <a:srgbClr val="000000"/>
                          </a:solidFill>
                          <a:effectLst/>
                          <a:latin typeface="Arial" charset="0"/>
                          <a:cs typeface="Arial" charset="0"/>
                        </a:rPr>
                        <a:t>21</a:t>
                      </a:r>
                    </a:p>
                  </a:txBody>
                  <a:tcPr marT="45719" marB="45719"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lumMod val="90000"/>
                      </a:schemeClr>
                    </a:solidFill>
                  </a:tcPr>
                </a:tc>
                <a:tc>
                  <a:txBody>
                    <a:bodyPr/>
                    <a:lstStyle>
                      <a:lvl1pPr>
                        <a:spcBef>
                          <a:spcPct val="20000"/>
                        </a:spcBef>
                        <a:buClr>
                          <a:schemeClr val="folHlink"/>
                        </a:buClr>
                        <a:buSzPct val="60000"/>
                        <a:buFont typeface="Wingdings" pitchFamily="2" charset="2"/>
                        <a:defRPr sz="2800">
                          <a:solidFill>
                            <a:schemeClr val="tx1"/>
                          </a:solidFill>
                          <a:latin typeface="Tahoma" pitchFamily="34" charset="0"/>
                          <a:cs typeface="Arial" charset="0"/>
                        </a:defRPr>
                      </a:lvl1pPr>
                      <a:lvl2pPr>
                        <a:spcBef>
                          <a:spcPct val="20000"/>
                        </a:spcBef>
                        <a:buClr>
                          <a:schemeClr val="hlink"/>
                        </a:buClr>
                        <a:buSzPct val="55000"/>
                        <a:buFont typeface="Wingdings" pitchFamily="2" charset="2"/>
                        <a:defRPr sz="2400">
                          <a:solidFill>
                            <a:schemeClr val="tx1"/>
                          </a:solidFill>
                          <a:latin typeface="Tahoma" pitchFamily="34" charset="0"/>
                          <a:cs typeface="Arial" charset="0"/>
                        </a:defRPr>
                      </a:lvl2pPr>
                      <a:lvl3pPr>
                        <a:spcBef>
                          <a:spcPct val="20000"/>
                        </a:spcBef>
                        <a:buClr>
                          <a:schemeClr val="folHlink"/>
                        </a:buClr>
                        <a:buSzPct val="50000"/>
                        <a:buFont typeface="Wingdings" pitchFamily="2" charset="2"/>
                        <a:defRPr sz="2000">
                          <a:solidFill>
                            <a:schemeClr val="tx1"/>
                          </a:solidFill>
                          <a:latin typeface="Tahoma" pitchFamily="34" charset="0"/>
                          <a:cs typeface="Arial" charset="0"/>
                        </a:defRPr>
                      </a:lvl3pPr>
                      <a:lvl4pPr>
                        <a:spcBef>
                          <a:spcPct val="20000"/>
                        </a:spcBef>
                        <a:buClr>
                          <a:schemeClr val="accent2"/>
                        </a:buClr>
                        <a:buSzPct val="55000"/>
                        <a:buFont typeface="Wingdings" pitchFamily="2" charset="2"/>
                        <a:defRPr>
                          <a:solidFill>
                            <a:schemeClr val="tx1"/>
                          </a:solidFill>
                          <a:latin typeface="Tahoma" pitchFamily="34" charset="0"/>
                          <a:cs typeface="Arial" charset="0"/>
                        </a:defRPr>
                      </a:lvl4pPr>
                      <a:lvl5pPr>
                        <a:spcBef>
                          <a:spcPct val="20000"/>
                        </a:spcBef>
                        <a:buClr>
                          <a:schemeClr val="accent1"/>
                        </a:buClr>
                        <a:buSzPct val="50000"/>
                        <a:buFont typeface="Wingdings" pitchFamily="2" charset="2"/>
                        <a:defRPr>
                          <a:solidFill>
                            <a:schemeClr val="tx1"/>
                          </a:solidFill>
                          <a:latin typeface="Tahoma" pitchFamily="34" charset="0"/>
                          <a:cs typeface="Arial" charset="0"/>
                        </a:defRPr>
                      </a:lvl5pPr>
                      <a:lvl6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6pPr>
                      <a:lvl7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7pPr>
                      <a:lvl8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8pPr>
                      <a:lvl9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9pPr>
                    </a:lstStyle>
                    <a:p>
                      <a:pPr marL="0" marR="0" lvl="0" indent="0" algn="ctr" defTabSz="914400" rtl="0" eaLnBrk="1" fontAlgn="b" latinLnBrk="0" hangingPunct="1">
                        <a:lnSpc>
                          <a:spcPct val="50000"/>
                        </a:lnSpc>
                        <a:spcBef>
                          <a:spcPct val="0"/>
                        </a:spcBef>
                        <a:spcAft>
                          <a:spcPct val="0"/>
                        </a:spcAft>
                        <a:buClrTx/>
                        <a:buSzTx/>
                        <a:buFontTx/>
                        <a:buNone/>
                        <a:tabLst/>
                      </a:pPr>
                      <a:r>
                        <a:rPr kumimoji="0" lang="es-ES" altLang="es-ES" sz="1000" b="0" i="0" u="none" strike="noStrike" cap="none" normalizeH="0" baseline="0" dirty="0">
                          <a:ln>
                            <a:noFill/>
                          </a:ln>
                          <a:solidFill>
                            <a:srgbClr val="000000"/>
                          </a:solidFill>
                          <a:effectLst/>
                          <a:latin typeface="Arial" charset="0"/>
                          <a:cs typeface="Arial" charset="0"/>
                        </a:rPr>
                        <a:t>0</a:t>
                      </a:r>
                    </a:p>
                  </a:txBody>
                  <a:tcPr marT="45719" marB="45719"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lumMod val="90000"/>
                      </a:schemeClr>
                    </a:solidFill>
                  </a:tcPr>
                </a:tc>
                <a:tc>
                  <a:txBody>
                    <a:bodyPr/>
                    <a:lstStyle>
                      <a:lvl1pPr>
                        <a:spcBef>
                          <a:spcPct val="20000"/>
                        </a:spcBef>
                        <a:buClr>
                          <a:schemeClr val="folHlink"/>
                        </a:buClr>
                        <a:buSzPct val="60000"/>
                        <a:buFont typeface="Wingdings" pitchFamily="2" charset="2"/>
                        <a:defRPr sz="2800">
                          <a:solidFill>
                            <a:schemeClr val="tx1"/>
                          </a:solidFill>
                          <a:latin typeface="Tahoma" pitchFamily="34" charset="0"/>
                          <a:cs typeface="Arial" charset="0"/>
                        </a:defRPr>
                      </a:lvl1pPr>
                      <a:lvl2pPr>
                        <a:spcBef>
                          <a:spcPct val="20000"/>
                        </a:spcBef>
                        <a:buClr>
                          <a:schemeClr val="hlink"/>
                        </a:buClr>
                        <a:buSzPct val="55000"/>
                        <a:buFont typeface="Wingdings" pitchFamily="2" charset="2"/>
                        <a:defRPr sz="2400">
                          <a:solidFill>
                            <a:schemeClr val="tx1"/>
                          </a:solidFill>
                          <a:latin typeface="Tahoma" pitchFamily="34" charset="0"/>
                          <a:cs typeface="Arial" charset="0"/>
                        </a:defRPr>
                      </a:lvl2pPr>
                      <a:lvl3pPr>
                        <a:spcBef>
                          <a:spcPct val="20000"/>
                        </a:spcBef>
                        <a:buClr>
                          <a:schemeClr val="folHlink"/>
                        </a:buClr>
                        <a:buSzPct val="50000"/>
                        <a:buFont typeface="Wingdings" pitchFamily="2" charset="2"/>
                        <a:defRPr sz="2000">
                          <a:solidFill>
                            <a:schemeClr val="tx1"/>
                          </a:solidFill>
                          <a:latin typeface="Tahoma" pitchFamily="34" charset="0"/>
                          <a:cs typeface="Arial" charset="0"/>
                        </a:defRPr>
                      </a:lvl3pPr>
                      <a:lvl4pPr>
                        <a:spcBef>
                          <a:spcPct val="20000"/>
                        </a:spcBef>
                        <a:buClr>
                          <a:schemeClr val="accent2"/>
                        </a:buClr>
                        <a:buSzPct val="55000"/>
                        <a:buFont typeface="Wingdings" pitchFamily="2" charset="2"/>
                        <a:defRPr>
                          <a:solidFill>
                            <a:schemeClr val="tx1"/>
                          </a:solidFill>
                          <a:latin typeface="Tahoma" pitchFamily="34" charset="0"/>
                          <a:cs typeface="Arial" charset="0"/>
                        </a:defRPr>
                      </a:lvl4pPr>
                      <a:lvl5pPr>
                        <a:spcBef>
                          <a:spcPct val="20000"/>
                        </a:spcBef>
                        <a:buClr>
                          <a:schemeClr val="accent1"/>
                        </a:buClr>
                        <a:buSzPct val="50000"/>
                        <a:buFont typeface="Wingdings" pitchFamily="2" charset="2"/>
                        <a:defRPr>
                          <a:solidFill>
                            <a:schemeClr val="tx1"/>
                          </a:solidFill>
                          <a:latin typeface="Tahoma" pitchFamily="34" charset="0"/>
                          <a:cs typeface="Arial" charset="0"/>
                        </a:defRPr>
                      </a:lvl5pPr>
                      <a:lvl6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6pPr>
                      <a:lvl7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7pPr>
                      <a:lvl8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8pPr>
                      <a:lvl9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9pPr>
                    </a:lstStyle>
                    <a:p>
                      <a:pPr marL="0" marR="0" lvl="0" indent="0" algn="ctr" defTabSz="914400" rtl="0" eaLnBrk="1" fontAlgn="b" latinLnBrk="0" hangingPunct="1">
                        <a:lnSpc>
                          <a:spcPct val="50000"/>
                        </a:lnSpc>
                        <a:spcBef>
                          <a:spcPct val="0"/>
                        </a:spcBef>
                        <a:spcAft>
                          <a:spcPct val="0"/>
                        </a:spcAft>
                        <a:buClrTx/>
                        <a:buSzTx/>
                        <a:buFontTx/>
                        <a:buNone/>
                        <a:tabLst/>
                      </a:pPr>
                      <a:r>
                        <a:rPr kumimoji="0" lang="es-ES" altLang="es-ES" sz="1000" b="0" i="0" u="none" strike="noStrike" cap="none" normalizeH="0" baseline="0" dirty="0">
                          <a:ln>
                            <a:noFill/>
                          </a:ln>
                          <a:solidFill>
                            <a:srgbClr val="000000"/>
                          </a:solidFill>
                          <a:effectLst/>
                          <a:latin typeface="Arial" charset="0"/>
                          <a:cs typeface="Arial" charset="0"/>
                        </a:rPr>
                        <a:t>20</a:t>
                      </a:r>
                    </a:p>
                  </a:txBody>
                  <a:tcPr marT="45719" marB="45719"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lumMod val="90000"/>
                      </a:schemeClr>
                    </a:solidFill>
                  </a:tcPr>
                </a:tc>
                <a:tc>
                  <a:txBody>
                    <a:bodyPr/>
                    <a:lstStyle>
                      <a:lvl1pPr>
                        <a:spcBef>
                          <a:spcPct val="20000"/>
                        </a:spcBef>
                        <a:buClr>
                          <a:schemeClr val="folHlink"/>
                        </a:buClr>
                        <a:buSzPct val="60000"/>
                        <a:buFont typeface="Wingdings" pitchFamily="2" charset="2"/>
                        <a:defRPr sz="2800">
                          <a:solidFill>
                            <a:schemeClr val="tx1"/>
                          </a:solidFill>
                          <a:latin typeface="Tahoma" pitchFamily="34" charset="0"/>
                          <a:cs typeface="Arial" charset="0"/>
                        </a:defRPr>
                      </a:lvl1pPr>
                      <a:lvl2pPr>
                        <a:spcBef>
                          <a:spcPct val="20000"/>
                        </a:spcBef>
                        <a:buClr>
                          <a:schemeClr val="hlink"/>
                        </a:buClr>
                        <a:buSzPct val="55000"/>
                        <a:buFont typeface="Wingdings" pitchFamily="2" charset="2"/>
                        <a:defRPr sz="2400">
                          <a:solidFill>
                            <a:schemeClr val="tx1"/>
                          </a:solidFill>
                          <a:latin typeface="Tahoma" pitchFamily="34" charset="0"/>
                          <a:cs typeface="Arial" charset="0"/>
                        </a:defRPr>
                      </a:lvl2pPr>
                      <a:lvl3pPr>
                        <a:spcBef>
                          <a:spcPct val="20000"/>
                        </a:spcBef>
                        <a:buClr>
                          <a:schemeClr val="folHlink"/>
                        </a:buClr>
                        <a:buSzPct val="50000"/>
                        <a:buFont typeface="Wingdings" pitchFamily="2" charset="2"/>
                        <a:defRPr sz="2000">
                          <a:solidFill>
                            <a:schemeClr val="tx1"/>
                          </a:solidFill>
                          <a:latin typeface="Tahoma" pitchFamily="34" charset="0"/>
                          <a:cs typeface="Arial" charset="0"/>
                        </a:defRPr>
                      </a:lvl3pPr>
                      <a:lvl4pPr>
                        <a:spcBef>
                          <a:spcPct val="20000"/>
                        </a:spcBef>
                        <a:buClr>
                          <a:schemeClr val="accent2"/>
                        </a:buClr>
                        <a:buSzPct val="55000"/>
                        <a:buFont typeface="Wingdings" pitchFamily="2" charset="2"/>
                        <a:defRPr>
                          <a:solidFill>
                            <a:schemeClr val="tx1"/>
                          </a:solidFill>
                          <a:latin typeface="Tahoma" pitchFamily="34" charset="0"/>
                          <a:cs typeface="Arial" charset="0"/>
                        </a:defRPr>
                      </a:lvl4pPr>
                      <a:lvl5pPr>
                        <a:spcBef>
                          <a:spcPct val="20000"/>
                        </a:spcBef>
                        <a:buClr>
                          <a:schemeClr val="accent1"/>
                        </a:buClr>
                        <a:buSzPct val="50000"/>
                        <a:buFont typeface="Wingdings" pitchFamily="2" charset="2"/>
                        <a:defRPr>
                          <a:solidFill>
                            <a:schemeClr val="tx1"/>
                          </a:solidFill>
                          <a:latin typeface="Tahoma" pitchFamily="34" charset="0"/>
                          <a:cs typeface="Arial" charset="0"/>
                        </a:defRPr>
                      </a:lvl5pPr>
                      <a:lvl6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6pPr>
                      <a:lvl7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7pPr>
                      <a:lvl8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8pPr>
                      <a:lvl9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9pPr>
                    </a:lstStyle>
                    <a:p>
                      <a:pPr marL="0" marR="0" lvl="0" indent="0" algn="ctr" defTabSz="914400" rtl="0" eaLnBrk="1" fontAlgn="b" latinLnBrk="0" hangingPunct="1">
                        <a:lnSpc>
                          <a:spcPct val="50000"/>
                        </a:lnSpc>
                        <a:spcBef>
                          <a:spcPct val="0"/>
                        </a:spcBef>
                        <a:spcAft>
                          <a:spcPct val="0"/>
                        </a:spcAft>
                        <a:buClrTx/>
                        <a:buSzTx/>
                        <a:buFontTx/>
                        <a:buNone/>
                        <a:tabLst/>
                      </a:pPr>
                      <a:r>
                        <a:rPr kumimoji="0" lang="es-ES" altLang="es-ES" sz="1000" b="0" i="0" u="none" strike="noStrike" cap="none" normalizeH="0" baseline="0" dirty="0">
                          <a:ln>
                            <a:noFill/>
                          </a:ln>
                          <a:solidFill>
                            <a:srgbClr val="000000"/>
                          </a:solidFill>
                          <a:effectLst/>
                          <a:latin typeface="Arial" charset="0"/>
                          <a:cs typeface="Arial" charset="0"/>
                        </a:rPr>
                        <a:t>21</a:t>
                      </a:r>
                    </a:p>
                  </a:txBody>
                  <a:tcPr marT="45719" marB="45719"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lumMod val="90000"/>
                      </a:schemeClr>
                    </a:solidFill>
                  </a:tcPr>
                </a:tc>
                <a:tc>
                  <a:txBody>
                    <a:bodyPr/>
                    <a:lstStyle>
                      <a:lvl1pPr>
                        <a:spcBef>
                          <a:spcPct val="20000"/>
                        </a:spcBef>
                        <a:buClr>
                          <a:schemeClr val="folHlink"/>
                        </a:buClr>
                        <a:buSzPct val="60000"/>
                        <a:buFont typeface="Wingdings" pitchFamily="2" charset="2"/>
                        <a:defRPr sz="2800">
                          <a:solidFill>
                            <a:schemeClr val="tx1"/>
                          </a:solidFill>
                          <a:latin typeface="Tahoma" pitchFamily="34" charset="0"/>
                          <a:cs typeface="Arial" charset="0"/>
                        </a:defRPr>
                      </a:lvl1pPr>
                      <a:lvl2pPr>
                        <a:spcBef>
                          <a:spcPct val="20000"/>
                        </a:spcBef>
                        <a:buClr>
                          <a:schemeClr val="hlink"/>
                        </a:buClr>
                        <a:buSzPct val="55000"/>
                        <a:buFont typeface="Wingdings" pitchFamily="2" charset="2"/>
                        <a:defRPr sz="2400">
                          <a:solidFill>
                            <a:schemeClr val="tx1"/>
                          </a:solidFill>
                          <a:latin typeface="Tahoma" pitchFamily="34" charset="0"/>
                          <a:cs typeface="Arial" charset="0"/>
                        </a:defRPr>
                      </a:lvl2pPr>
                      <a:lvl3pPr>
                        <a:spcBef>
                          <a:spcPct val="20000"/>
                        </a:spcBef>
                        <a:buClr>
                          <a:schemeClr val="folHlink"/>
                        </a:buClr>
                        <a:buSzPct val="50000"/>
                        <a:buFont typeface="Wingdings" pitchFamily="2" charset="2"/>
                        <a:defRPr sz="2000">
                          <a:solidFill>
                            <a:schemeClr val="tx1"/>
                          </a:solidFill>
                          <a:latin typeface="Tahoma" pitchFamily="34" charset="0"/>
                          <a:cs typeface="Arial" charset="0"/>
                        </a:defRPr>
                      </a:lvl3pPr>
                      <a:lvl4pPr>
                        <a:spcBef>
                          <a:spcPct val="20000"/>
                        </a:spcBef>
                        <a:buClr>
                          <a:schemeClr val="accent2"/>
                        </a:buClr>
                        <a:buSzPct val="55000"/>
                        <a:buFont typeface="Wingdings" pitchFamily="2" charset="2"/>
                        <a:defRPr>
                          <a:solidFill>
                            <a:schemeClr val="tx1"/>
                          </a:solidFill>
                          <a:latin typeface="Tahoma" pitchFamily="34" charset="0"/>
                          <a:cs typeface="Arial" charset="0"/>
                        </a:defRPr>
                      </a:lvl4pPr>
                      <a:lvl5pPr>
                        <a:spcBef>
                          <a:spcPct val="20000"/>
                        </a:spcBef>
                        <a:buClr>
                          <a:schemeClr val="accent1"/>
                        </a:buClr>
                        <a:buSzPct val="50000"/>
                        <a:buFont typeface="Wingdings" pitchFamily="2" charset="2"/>
                        <a:defRPr>
                          <a:solidFill>
                            <a:schemeClr val="tx1"/>
                          </a:solidFill>
                          <a:latin typeface="Tahoma" pitchFamily="34" charset="0"/>
                          <a:cs typeface="Arial" charset="0"/>
                        </a:defRPr>
                      </a:lvl5pPr>
                      <a:lvl6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6pPr>
                      <a:lvl7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7pPr>
                      <a:lvl8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8pPr>
                      <a:lvl9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9pPr>
                    </a:lstStyle>
                    <a:p>
                      <a:pPr marL="0" marR="0" lvl="0" indent="0" algn="ctr" defTabSz="914400" rtl="0" eaLnBrk="1" fontAlgn="b" latinLnBrk="0" hangingPunct="1">
                        <a:lnSpc>
                          <a:spcPct val="50000"/>
                        </a:lnSpc>
                        <a:spcBef>
                          <a:spcPct val="0"/>
                        </a:spcBef>
                        <a:spcAft>
                          <a:spcPct val="0"/>
                        </a:spcAft>
                        <a:buClrTx/>
                        <a:buSzTx/>
                        <a:buFontTx/>
                        <a:buNone/>
                        <a:tabLst/>
                      </a:pPr>
                      <a:r>
                        <a:rPr kumimoji="0" lang="es-ES" altLang="es-ES" sz="1000" b="0" i="0" u="none" strike="noStrike" cap="none" normalizeH="0" baseline="0" dirty="0">
                          <a:ln>
                            <a:noFill/>
                          </a:ln>
                          <a:solidFill>
                            <a:srgbClr val="000000"/>
                          </a:solidFill>
                          <a:effectLst/>
                          <a:latin typeface="Arial" charset="0"/>
                          <a:cs typeface="Arial" charset="0"/>
                        </a:rPr>
                        <a:t>22</a:t>
                      </a:r>
                    </a:p>
                  </a:txBody>
                  <a:tcPr marT="45719" marB="45719"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lumMod val="90000"/>
                      </a:schemeClr>
                    </a:solidFill>
                  </a:tcPr>
                </a:tc>
                <a:tc>
                  <a:txBody>
                    <a:bodyPr/>
                    <a:lstStyle>
                      <a:lvl1pPr>
                        <a:spcBef>
                          <a:spcPct val="20000"/>
                        </a:spcBef>
                        <a:buClr>
                          <a:schemeClr val="folHlink"/>
                        </a:buClr>
                        <a:buSzPct val="60000"/>
                        <a:buFont typeface="Wingdings" pitchFamily="2" charset="2"/>
                        <a:defRPr sz="2800">
                          <a:solidFill>
                            <a:schemeClr val="tx1"/>
                          </a:solidFill>
                          <a:latin typeface="Tahoma" pitchFamily="34" charset="0"/>
                          <a:cs typeface="Arial" charset="0"/>
                        </a:defRPr>
                      </a:lvl1pPr>
                      <a:lvl2pPr>
                        <a:spcBef>
                          <a:spcPct val="20000"/>
                        </a:spcBef>
                        <a:buClr>
                          <a:schemeClr val="hlink"/>
                        </a:buClr>
                        <a:buSzPct val="55000"/>
                        <a:buFont typeface="Wingdings" pitchFamily="2" charset="2"/>
                        <a:defRPr sz="2400">
                          <a:solidFill>
                            <a:schemeClr val="tx1"/>
                          </a:solidFill>
                          <a:latin typeface="Tahoma" pitchFamily="34" charset="0"/>
                          <a:cs typeface="Arial" charset="0"/>
                        </a:defRPr>
                      </a:lvl2pPr>
                      <a:lvl3pPr>
                        <a:spcBef>
                          <a:spcPct val="20000"/>
                        </a:spcBef>
                        <a:buClr>
                          <a:schemeClr val="folHlink"/>
                        </a:buClr>
                        <a:buSzPct val="50000"/>
                        <a:buFont typeface="Wingdings" pitchFamily="2" charset="2"/>
                        <a:defRPr sz="2000">
                          <a:solidFill>
                            <a:schemeClr val="tx1"/>
                          </a:solidFill>
                          <a:latin typeface="Tahoma" pitchFamily="34" charset="0"/>
                          <a:cs typeface="Arial" charset="0"/>
                        </a:defRPr>
                      </a:lvl3pPr>
                      <a:lvl4pPr>
                        <a:spcBef>
                          <a:spcPct val="20000"/>
                        </a:spcBef>
                        <a:buClr>
                          <a:schemeClr val="accent2"/>
                        </a:buClr>
                        <a:buSzPct val="55000"/>
                        <a:buFont typeface="Wingdings" pitchFamily="2" charset="2"/>
                        <a:defRPr>
                          <a:solidFill>
                            <a:schemeClr val="tx1"/>
                          </a:solidFill>
                          <a:latin typeface="Tahoma" pitchFamily="34" charset="0"/>
                          <a:cs typeface="Arial" charset="0"/>
                        </a:defRPr>
                      </a:lvl4pPr>
                      <a:lvl5pPr>
                        <a:spcBef>
                          <a:spcPct val="20000"/>
                        </a:spcBef>
                        <a:buClr>
                          <a:schemeClr val="accent1"/>
                        </a:buClr>
                        <a:buSzPct val="50000"/>
                        <a:buFont typeface="Wingdings" pitchFamily="2" charset="2"/>
                        <a:defRPr>
                          <a:solidFill>
                            <a:schemeClr val="tx1"/>
                          </a:solidFill>
                          <a:latin typeface="Tahoma" pitchFamily="34" charset="0"/>
                          <a:cs typeface="Arial" charset="0"/>
                        </a:defRPr>
                      </a:lvl5pPr>
                      <a:lvl6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6pPr>
                      <a:lvl7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7pPr>
                      <a:lvl8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8pPr>
                      <a:lvl9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9pPr>
                    </a:lstStyle>
                    <a:p>
                      <a:pPr marL="0" marR="0" lvl="0" indent="0" algn="ctr" defTabSz="914400" rtl="0" eaLnBrk="1" fontAlgn="b" latinLnBrk="0" hangingPunct="1">
                        <a:lnSpc>
                          <a:spcPct val="50000"/>
                        </a:lnSpc>
                        <a:spcBef>
                          <a:spcPct val="0"/>
                        </a:spcBef>
                        <a:spcAft>
                          <a:spcPct val="0"/>
                        </a:spcAft>
                        <a:buClrTx/>
                        <a:buSzTx/>
                        <a:buFontTx/>
                        <a:buNone/>
                        <a:tabLst/>
                      </a:pPr>
                      <a:r>
                        <a:rPr kumimoji="0" lang="es-ES" altLang="es-ES" sz="1000" b="0" i="0" u="none" strike="noStrike" cap="none" normalizeH="0" baseline="0" dirty="0">
                          <a:ln>
                            <a:noFill/>
                          </a:ln>
                          <a:solidFill>
                            <a:srgbClr val="000000"/>
                          </a:solidFill>
                          <a:effectLst/>
                          <a:latin typeface="Arial" charset="0"/>
                          <a:cs typeface="Arial" charset="0"/>
                        </a:rPr>
                        <a:t>20</a:t>
                      </a:r>
                    </a:p>
                  </a:txBody>
                  <a:tcPr marT="45719" marB="45719"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lumMod val="90000"/>
                      </a:schemeClr>
                    </a:solidFill>
                  </a:tcPr>
                </a:tc>
                <a:tc>
                  <a:txBody>
                    <a:bodyPr/>
                    <a:lstStyle>
                      <a:lvl1pPr>
                        <a:spcBef>
                          <a:spcPct val="20000"/>
                        </a:spcBef>
                        <a:buClr>
                          <a:schemeClr val="folHlink"/>
                        </a:buClr>
                        <a:buSzPct val="60000"/>
                        <a:buFont typeface="Wingdings" pitchFamily="2" charset="2"/>
                        <a:defRPr sz="2800">
                          <a:solidFill>
                            <a:schemeClr val="tx1"/>
                          </a:solidFill>
                          <a:latin typeface="Tahoma" pitchFamily="34" charset="0"/>
                          <a:cs typeface="Arial" charset="0"/>
                        </a:defRPr>
                      </a:lvl1pPr>
                      <a:lvl2pPr>
                        <a:spcBef>
                          <a:spcPct val="20000"/>
                        </a:spcBef>
                        <a:buClr>
                          <a:schemeClr val="hlink"/>
                        </a:buClr>
                        <a:buSzPct val="55000"/>
                        <a:buFont typeface="Wingdings" pitchFamily="2" charset="2"/>
                        <a:defRPr sz="2400">
                          <a:solidFill>
                            <a:schemeClr val="tx1"/>
                          </a:solidFill>
                          <a:latin typeface="Tahoma" pitchFamily="34" charset="0"/>
                          <a:cs typeface="Arial" charset="0"/>
                        </a:defRPr>
                      </a:lvl2pPr>
                      <a:lvl3pPr>
                        <a:spcBef>
                          <a:spcPct val="20000"/>
                        </a:spcBef>
                        <a:buClr>
                          <a:schemeClr val="folHlink"/>
                        </a:buClr>
                        <a:buSzPct val="50000"/>
                        <a:buFont typeface="Wingdings" pitchFamily="2" charset="2"/>
                        <a:defRPr sz="2000">
                          <a:solidFill>
                            <a:schemeClr val="tx1"/>
                          </a:solidFill>
                          <a:latin typeface="Tahoma" pitchFamily="34" charset="0"/>
                          <a:cs typeface="Arial" charset="0"/>
                        </a:defRPr>
                      </a:lvl3pPr>
                      <a:lvl4pPr>
                        <a:spcBef>
                          <a:spcPct val="20000"/>
                        </a:spcBef>
                        <a:buClr>
                          <a:schemeClr val="accent2"/>
                        </a:buClr>
                        <a:buSzPct val="55000"/>
                        <a:buFont typeface="Wingdings" pitchFamily="2" charset="2"/>
                        <a:defRPr>
                          <a:solidFill>
                            <a:schemeClr val="tx1"/>
                          </a:solidFill>
                          <a:latin typeface="Tahoma" pitchFamily="34" charset="0"/>
                          <a:cs typeface="Arial" charset="0"/>
                        </a:defRPr>
                      </a:lvl4pPr>
                      <a:lvl5pPr>
                        <a:spcBef>
                          <a:spcPct val="20000"/>
                        </a:spcBef>
                        <a:buClr>
                          <a:schemeClr val="accent1"/>
                        </a:buClr>
                        <a:buSzPct val="50000"/>
                        <a:buFont typeface="Wingdings" pitchFamily="2" charset="2"/>
                        <a:defRPr>
                          <a:solidFill>
                            <a:schemeClr val="tx1"/>
                          </a:solidFill>
                          <a:latin typeface="Tahoma" pitchFamily="34" charset="0"/>
                          <a:cs typeface="Arial" charset="0"/>
                        </a:defRPr>
                      </a:lvl5pPr>
                      <a:lvl6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6pPr>
                      <a:lvl7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7pPr>
                      <a:lvl8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8pPr>
                      <a:lvl9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9pPr>
                    </a:lstStyle>
                    <a:p>
                      <a:pPr marL="0" marR="0" lvl="0" indent="0" algn="ctr" defTabSz="914400" rtl="0" eaLnBrk="1" fontAlgn="b" latinLnBrk="0" hangingPunct="1">
                        <a:lnSpc>
                          <a:spcPct val="50000"/>
                        </a:lnSpc>
                        <a:spcBef>
                          <a:spcPct val="0"/>
                        </a:spcBef>
                        <a:spcAft>
                          <a:spcPct val="0"/>
                        </a:spcAft>
                        <a:buClrTx/>
                        <a:buSzTx/>
                        <a:buFontTx/>
                        <a:buNone/>
                        <a:tabLst/>
                      </a:pPr>
                      <a:r>
                        <a:rPr kumimoji="0" lang="es-ES" altLang="es-ES" sz="1000" b="0" i="0" u="none" strike="noStrike" cap="none" normalizeH="0" baseline="0" dirty="0">
                          <a:ln>
                            <a:noFill/>
                          </a:ln>
                          <a:solidFill>
                            <a:srgbClr val="000000"/>
                          </a:solidFill>
                          <a:effectLst/>
                          <a:latin typeface="Arial" charset="0"/>
                          <a:cs typeface="Arial" charset="0"/>
                        </a:rPr>
                        <a:t>145</a:t>
                      </a:r>
                    </a:p>
                  </a:txBody>
                  <a:tcPr marT="45719" marB="45719"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lumMod val="90000"/>
                      </a:schemeClr>
                    </a:solidFill>
                  </a:tcPr>
                </a:tc>
                <a:tc>
                  <a:txBody>
                    <a:bodyPr/>
                    <a:lstStyle>
                      <a:lvl1pPr>
                        <a:spcBef>
                          <a:spcPct val="20000"/>
                        </a:spcBef>
                        <a:buClr>
                          <a:schemeClr val="folHlink"/>
                        </a:buClr>
                        <a:buSzPct val="60000"/>
                        <a:buFont typeface="Wingdings" pitchFamily="2" charset="2"/>
                        <a:defRPr sz="2800">
                          <a:solidFill>
                            <a:schemeClr val="tx1"/>
                          </a:solidFill>
                          <a:latin typeface="Tahoma" pitchFamily="34" charset="0"/>
                          <a:cs typeface="Arial" charset="0"/>
                        </a:defRPr>
                      </a:lvl1pPr>
                      <a:lvl2pPr>
                        <a:spcBef>
                          <a:spcPct val="20000"/>
                        </a:spcBef>
                        <a:buClr>
                          <a:schemeClr val="hlink"/>
                        </a:buClr>
                        <a:buSzPct val="55000"/>
                        <a:buFont typeface="Wingdings" pitchFamily="2" charset="2"/>
                        <a:defRPr sz="2400">
                          <a:solidFill>
                            <a:schemeClr val="tx1"/>
                          </a:solidFill>
                          <a:latin typeface="Tahoma" pitchFamily="34" charset="0"/>
                          <a:cs typeface="Arial" charset="0"/>
                        </a:defRPr>
                      </a:lvl2pPr>
                      <a:lvl3pPr>
                        <a:spcBef>
                          <a:spcPct val="20000"/>
                        </a:spcBef>
                        <a:buClr>
                          <a:schemeClr val="folHlink"/>
                        </a:buClr>
                        <a:buSzPct val="50000"/>
                        <a:buFont typeface="Wingdings" pitchFamily="2" charset="2"/>
                        <a:defRPr sz="2000">
                          <a:solidFill>
                            <a:schemeClr val="tx1"/>
                          </a:solidFill>
                          <a:latin typeface="Tahoma" pitchFamily="34" charset="0"/>
                          <a:cs typeface="Arial" charset="0"/>
                        </a:defRPr>
                      </a:lvl3pPr>
                      <a:lvl4pPr>
                        <a:spcBef>
                          <a:spcPct val="20000"/>
                        </a:spcBef>
                        <a:buClr>
                          <a:schemeClr val="accent2"/>
                        </a:buClr>
                        <a:buSzPct val="55000"/>
                        <a:buFont typeface="Wingdings" pitchFamily="2" charset="2"/>
                        <a:defRPr>
                          <a:solidFill>
                            <a:schemeClr val="tx1"/>
                          </a:solidFill>
                          <a:latin typeface="Tahoma" pitchFamily="34" charset="0"/>
                          <a:cs typeface="Arial" charset="0"/>
                        </a:defRPr>
                      </a:lvl4pPr>
                      <a:lvl5pPr>
                        <a:spcBef>
                          <a:spcPct val="20000"/>
                        </a:spcBef>
                        <a:buClr>
                          <a:schemeClr val="accent1"/>
                        </a:buClr>
                        <a:buSzPct val="50000"/>
                        <a:buFont typeface="Wingdings" pitchFamily="2" charset="2"/>
                        <a:defRPr>
                          <a:solidFill>
                            <a:schemeClr val="tx1"/>
                          </a:solidFill>
                          <a:latin typeface="Tahoma" pitchFamily="34" charset="0"/>
                          <a:cs typeface="Arial" charset="0"/>
                        </a:defRPr>
                      </a:lvl5pPr>
                      <a:lvl6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6pPr>
                      <a:lvl7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7pPr>
                      <a:lvl8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8pPr>
                      <a:lvl9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9pPr>
                    </a:lstStyle>
                    <a:p>
                      <a:pPr marL="0" marR="0" lvl="0" indent="0" algn="ctr" defTabSz="914400" rtl="0" eaLnBrk="1" fontAlgn="base" latinLnBrk="0" hangingPunct="1">
                        <a:lnSpc>
                          <a:spcPct val="50000"/>
                        </a:lnSpc>
                        <a:spcBef>
                          <a:spcPct val="0"/>
                        </a:spcBef>
                        <a:spcAft>
                          <a:spcPct val="0"/>
                        </a:spcAft>
                        <a:buClr>
                          <a:schemeClr val="folHlink"/>
                        </a:buClr>
                        <a:buSzPct val="60000"/>
                        <a:buFont typeface="Wingdings" pitchFamily="2" charset="2"/>
                        <a:buNone/>
                        <a:tabLst/>
                      </a:pPr>
                      <a:endParaRPr kumimoji="0" lang="es-ES" altLang="es-ES" sz="1000" b="0" i="0" u="none" strike="noStrike" cap="none" normalizeH="0" baseline="0" dirty="0">
                        <a:ln>
                          <a:noFill/>
                        </a:ln>
                        <a:solidFill>
                          <a:srgbClr val="000000"/>
                        </a:solidFill>
                        <a:effectLst/>
                        <a:latin typeface="Tahoma" pitchFamily="34" charset="0"/>
                        <a:cs typeface="Arial" charset="0"/>
                      </a:endParaRPr>
                    </a:p>
                  </a:txBody>
                  <a:tcPr marT="45719" marB="45719" anchor="b" horzOverflow="overflow">
                    <a:lnL w="12700" cap="flat" cmpd="sng" algn="ctr">
                      <a:solidFill>
                        <a:srgbClr val="000000"/>
                      </a:solidFill>
                      <a:prstDash val="solid"/>
                      <a:round/>
                      <a:headEnd type="none" w="med" len="med"/>
                      <a:tailEnd type="none" w="med" len="med"/>
                    </a:lnL>
                    <a:lnR cap="flat">
                      <a:noFill/>
                    </a:lnR>
                    <a:lnT>
                      <a:noFill/>
                    </a:lnT>
                    <a:lnB>
                      <a:noFill/>
                    </a:lnB>
                    <a:lnTlToBr>
                      <a:noFill/>
                    </a:lnTlToBr>
                    <a:lnBlToTr>
                      <a:noFill/>
                    </a:lnBlToTr>
                    <a:solidFill>
                      <a:srgbClr val="0070C0"/>
                    </a:solidFill>
                  </a:tcPr>
                </a:tc>
                <a:extLst>
                  <a:ext uri="{0D108BD9-81ED-4DB2-BD59-A6C34878D82A}">
                    <a16:rowId xmlns:a16="http://schemas.microsoft.com/office/drawing/2014/main" val="10003"/>
                  </a:ext>
                </a:extLst>
              </a:tr>
              <a:tr h="222697">
                <a:tc>
                  <a:txBody>
                    <a:bodyPr/>
                    <a:lstStyle>
                      <a:lvl1pPr>
                        <a:spcBef>
                          <a:spcPct val="20000"/>
                        </a:spcBef>
                        <a:buClr>
                          <a:schemeClr val="folHlink"/>
                        </a:buClr>
                        <a:buSzPct val="60000"/>
                        <a:buFont typeface="Wingdings" pitchFamily="2" charset="2"/>
                        <a:defRPr sz="2800">
                          <a:solidFill>
                            <a:schemeClr val="tx1"/>
                          </a:solidFill>
                          <a:latin typeface="Tahoma" pitchFamily="34" charset="0"/>
                          <a:cs typeface="Arial" charset="0"/>
                        </a:defRPr>
                      </a:lvl1pPr>
                      <a:lvl2pPr>
                        <a:spcBef>
                          <a:spcPct val="20000"/>
                        </a:spcBef>
                        <a:buClr>
                          <a:schemeClr val="hlink"/>
                        </a:buClr>
                        <a:buSzPct val="55000"/>
                        <a:buFont typeface="Wingdings" pitchFamily="2" charset="2"/>
                        <a:defRPr sz="2400">
                          <a:solidFill>
                            <a:schemeClr val="tx1"/>
                          </a:solidFill>
                          <a:latin typeface="Tahoma" pitchFamily="34" charset="0"/>
                          <a:cs typeface="Arial" charset="0"/>
                        </a:defRPr>
                      </a:lvl2pPr>
                      <a:lvl3pPr>
                        <a:spcBef>
                          <a:spcPct val="20000"/>
                        </a:spcBef>
                        <a:buClr>
                          <a:schemeClr val="folHlink"/>
                        </a:buClr>
                        <a:buSzPct val="50000"/>
                        <a:buFont typeface="Wingdings" pitchFamily="2" charset="2"/>
                        <a:defRPr sz="2000">
                          <a:solidFill>
                            <a:schemeClr val="tx1"/>
                          </a:solidFill>
                          <a:latin typeface="Tahoma" pitchFamily="34" charset="0"/>
                          <a:cs typeface="Arial" charset="0"/>
                        </a:defRPr>
                      </a:lvl3pPr>
                      <a:lvl4pPr>
                        <a:spcBef>
                          <a:spcPct val="20000"/>
                        </a:spcBef>
                        <a:buClr>
                          <a:schemeClr val="accent2"/>
                        </a:buClr>
                        <a:buSzPct val="55000"/>
                        <a:buFont typeface="Wingdings" pitchFamily="2" charset="2"/>
                        <a:defRPr>
                          <a:solidFill>
                            <a:schemeClr val="tx1"/>
                          </a:solidFill>
                          <a:latin typeface="Tahoma" pitchFamily="34" charset="0"/>
                          <a:cs typeface="Arial" charset="0"/>
                        </a:defRPr>
                      </a:lvl4pPr>
                      <a:lvl5pPr>
                        <a:spcBef>
                          <a:spcPct val="20000"/>
                        </a:spcBef>
                        <a:buClr>
                          <a:schemeClr val="accent1"/>
                        </a:buClr>
                        <a:buSzPct val="50000"/>
                        <a:buFont typeface="Wingdings" pitchFamily="2" charset="2"/>
                        <a:defRPr>
                          <a:solidFill>
                            <a:schemeClr val="tx1"/>
                          </a:solidFill>
                          <a:latin typeface="Tahoma" pitchFamily="34" charset="0"/>
                          <a:cs typeface="Arial" charset="0"/>
                        </a:defRPr>
                      </a:lvl5pPr>
                      <a:lvl6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6pPr>
                      <a:lvl7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7pPr>
                      <a:lvl8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8pPr>
                      <a:lvl9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9pPr>
                    </a:lstStyle>
                    <a:p>
                      <a:pPr marL="0" marR="0" lvl="0" indent="0" algn="ctr" defTabSz="914400" rtl="0" eaLnBrk="1" fontAlgn="b" latinLnBrk="0" hangingPunct="1">
                        <a:lnSpc>
                          <a:spcPct val="50000"/>
                        </a:lnSpc>
                        <a:spcBef>
                          <a:spcPct val="0"/>
                        </a:spcBef>
                        <a:spcAft>
                          <a:spcPct val="0"/>
                        </a:spcAft>
                        <a:buClrTx/>
                        <a:buSzTx/>
                        <a:buFontTx/>
                        <a:buNone/>
                        <a:tabLst/>
                      </a:pPr>
                      <a:r>
                        <a:rPr kumimoji="0" lang="es-ES" altLang="es-ES" sz="1000" b="0" i="0" u="none" strike="noStrike" cap="none" normalizeH="0" baseline="0" dirty="0">
                          <a:ln>
                            <a:noFill/>
                          </a:ln>
                          <a:solidFill>
                            <a:srgbClr val="000000"/>
                          </a:solidFill>
                          <a:effectLst/>
                          <a:latin typeface="Arial" charset="0"/>
                          <a:cs typeface="Arial" charset="0"/>
                        </a:rPr>
                        <a:t>Plantilla actual</a:t>
                      </a:r>
                      <a:endParaRPr kumimoji="0" lang="es-ES" altLang="es-ES" sz="1800" b="0" i="0" u="none" strike="noStrike" cap="none" normalizeH="0" baseline="0" dirty="0">
                        <a:ln>
                          <a:noFill/>
                        </a:ln>
                        <a:solidFill>
                          <a:srgbClr val="000000"/>
                        </a:solidFill>
                        <a:effectLst/>
                        <a:latin typeface="Arial" charset="0"/>
                        <a:cs typeface="Arial" charset="0"/>
                      </a:endParaRPr>
                    </a:p>
                  </a:txBody>
                  <a:tcPr marT="45719" marB="45719"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ECFF"/>
                    </a:solidFill>
                  </a:tcPr>
                </a:tc>
                <a:tc>
                  <a:txBody>
                    <a:bodyPr/>
                    <a:lstStyle>
                      <a:lvl1pPr>
                        <a:spcBef>
                          <a:spcPct val="20000"/>
                        </a:spcBef>
                        <a:buClr>
                          <a:schemeClr val="folHlink"/>
                        </a:buClr>
                        <a:buSzPct val="60000"/>
                        <a:buFont typeface="Wingdings" pitchFamily="2" charset="2"/>
                        <a:defRPr sz="2800">
                          <a:solidFill>
                            <a:schemeClr val="tx1"/>
                          </a:solidFill>
                          <a:latin typeface="Tahoma" pitchFamily="34" charset="0"/>
                          <a:cs typeface="Arial" charset="0"/>
                        </a:defRPr>
                      </a:lvl1pPr>
                      <a:lvl2pPr>
                        <a:spcBef>
                          <a:spcPct val="20000"/>
                        </a:spcBef>
                        <a:buClr>
                          <a:schemeClr val="hlink"/>
                        </a:buClr>
                        <a:buSzPct val="55000"/>
                        <a:buFont typeface="Wingdings" pitchFamily="2" charset="2"/>
                        <a:defRPr sz="2400">
                          <a:solidFill>
                            <a:schemeClr val="tx1"/>
                          </a:solidFill>
                          <a:latin typeface="Tahoma" pitchFamily="34" charset="0"/>
                          <a:cs typeface="Arial" charset="0"/>
                        </a:defRPr>
                      </a:lvl2pPr>
                      <a:lvl3pPr>
                        <a:spcBef>
                          <a:spcPct val="20000"/>
                        </a:spcBef>
                        <a:buClr>
                          <a:schemeClr val="folHlink"/>
                        </a:buClr>
                        <a:buSzPct val="50000"/>
                        <a:buFont typeface="Wingdings" pitchFamily="2" charset="2"/>
                        <a:defRPr sz="2000">
                          <a:solidFill>
                            <a:schemeClr val="tx1"/>
                          </a:solidFill>
                          <a:latin typeface="Tahoma" pitchFamily="34" charset="0"/>
                          <a:cs typeface="Arial" charset="0"/>
                        </a:defRPr>
                      </a:lvl3pPr>
                      <a:lvl4pPr>
                        <a:spcBef>
                          <a:spcPct val="20000"/>
                        </a:spcBef>
                        <a:buClr>
                          <a:schemeClr val="accent2"/>
                        </a:buClr>
                        <a:buSzPct val="55000"/>
                        <a:buFont typeface="Wingdings" pitchFamily="2" charset="2"/>
                        <a:defRPr>
                          <a:solidFill>
                            <a:schemeClr val="tx1"/>
                          </a:solidFill>
                          <a:latin typeface="Tahoma" pitchFamily="34" charset="0"/>
                          <a:cs typeface="Arial" charset="0"/>
                        </a:defRPr>
                      </a:lvl4pPr>
                      <a:lvl5pPr>
                        <a:spcBef>
                          <a:spcPct val="20000"/>
                        </a:spcBef>
                        <a:buClr>
                          <a:schemeClr val="accent1"/>
                        </a:buClr>
                        <a:buSzPct val="50000"/>
                        <a:buFont typeface="Wingdings" pitchFamily="2" charset="2"/>
                        <a:defRPr>
                          <a:solidFill>
                            <a:schemeClr val="tx1"/>
                          </a:solidFill>
                          <a:latin typeface="Tahoma" pitchFamily="34" charset="0"/>
                          <a:cs typeface="Arial" charset="0"/>
                        </a:defRPr>
                      </a:lvl5pPr>
                      <a:lvl6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6pPr>
                      <a:lvl7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7pPr>
                      <a:lvl8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8pPr>
                      <a:lvl9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9pPr>
                    </a:lstStyle>
                    <a:p>
                      <a:pPr marL="0" marR="0" lvl="0" indent="0" algn="ctr" defTabSz="914400" rtl="0" eaLnBrk="1" fontAlgn="b" latinLnBrk="0" hangingPunct="1">
                        <a:lnSpc>
                          <a:spcPct val="50000"/>
                        </a:lnSpc>
                        <a:spcBef>
                          <a:spcPct val="0"/>
                        </a:spcBef>
                        <a:spcAft>
                          <a:spcPct val="0"/>
                        </a:spcAft>
                        <a:buClrTx/>
                        <a:buSzTx/>
                        <a:buFontTx/>
                        <a:buNone/>
                        <a:tabLst/>
                      </a:pPr>
                      <a:r>
                        <a:rPr kumimoji="0" lang="es-ES" altLang="es-ES" sz="1000" b="0" i="0" u="none" strike="noStrike" cap="none" normalizeH="0" baseline="0" dirty="0">
                          <a:ln>
                            <a:noFill/>
                          </a:ln>
                          <a:solidFill>
                            <a:srgbClr val="000000"/>
                          </a:solidFill>
                          <a:effectLst/>
                          <a:latin typeface="Arial" charset="0"/>
                          <a:cs typeface="Arial" charset="0"/>
                        </a:rPr>
                        <a:t>14</a:t>
                      </a:r>
                      <a:endParaRPr kumimoji="0" lang="es-ES" altLang="es-ES" sz="1800" b="0" i="0" u="none" strike="noStrike" cap="none" normalizeH="0" baseline="0" dirty="0">
                        <a:ln>
                          <a:noFill/>
                        </a:ln>
                        <a:solidFill>
                          <a:srgbClr val="000000"/>
                        </a:solidFill>
                        <a:effectLst/>
                        <a:latin typeface="Arial" charset="0"/>
                        <a:cs typeface="Arial" charset="0"/>
                      </a:endParaRPr>
                    </a:p>
                  </a:txBody>
                  <a:tcPr marT="45719" marB="45719"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lumMod val="90000"/>
                      </a:schemeClr>
                    </a:solidFill>
                  </a:tcPr>
                </a:tc>
                <a:tc>
                  <a:txBody>
                    <a:bodyPr/>
                    <a:lstStyle>
                      <a:lvl1pPr>
                        <a:spcBef>
                          <a:spcPct val="20000"/>
                        </a:spcBef>
                        <a:buClr>
                          <a:schemeClr val="folHlink"/>
                        </a:buClr>
                        <a:buSzPct val="60000"/>
                        <a:buFont typeface="Wingdings" pitchFamily="2" charset="2"/>
                        <a:defRPr sz="2800">
                          <a:solidFill>
                            <a:schemeClr val="tx1"/>
                          </a:solidFill>
                          <a:latin typeface="Tahoma" pitchFamily="34" charset="0"/>
                          <a:cs typeface="Arial" charset="0"/>
                        </a:defRPr>
                      </a:lvl1pPr>
                      <a:lvl2pPr>
                        <a:spcBef>
                          <a:spcPct val="20000"/>
                        </a:spcBef>
                        <a:buClr>
                          <a:schemeClr val="hlink"/>
                        </a:buClr>
                        <a:buSzPct val="55000"/>
                        <a:buFont typeface="Wingdings" pitchFamily="2" charset="2"/>
                        <a:defRPr sz="2400">
                          <a:solidFill>
                            <a:schemeClr val="tx1"/>
                          </a:solidFill>
                          <a:latin typeface="Tahoma" pitchFamily="34" charset="0"/>
                          <a:cs typeface="Arial" charset="0"/>
                        </a:defRPr>
                      </a:lvl2pPr>
                      <a:lvl3pPr>
                        <a:spcBef>
                          <a:spcPct val="20000"/>
                        </a:spcBef>
                        <a:buClr>
                          <a:schemeClr val="folHlink"/>
                        </a:buClr>
                        <a:buSzPct val="50000"/>
                        <a:buFont typeface="Wingdings" pitchFamily="2" charset="2"/>
                        <a:defRPr sz="2000">
                          <a:solidFill>
                            <a:schemeClr val="tx1"/>
                          </a:solidFill>
                          <a:latin typeface="Tahoma" pitchFamily="34" charset="0"/>
                          <a:cs typeface="Arial" charset="0"/>
                        </a:defRPr>
                      </a:lvl3pPr>
                      <a:lvl4pPr>
                        <a:spcBef>
                          <a:spcPct val="20000"/>
                        </a:spcBef>
                        <a:buClr>
                          <a:schemeClr val="accent2"/>
                        </a:buClr>
                        <a:buSzPct val="55000"/>
                        <a:buFont typeface="Wingdings" pitchFamily="2" charset="2"/>
                        <a:defRPr>
                          <a:solidFill>
                            <a:schemeClr val="tx1"/>
                          </a:solidFill>
                          <a:latin typeface="Tahoma" pitchFamily="34" charset="0"/>
                          <a:cs typeface="Arial" charset="0"/>
                        </a:defRPr>
                      </a:lvl4pPr>
                      <a:lvl5pPr>
                        <a:spcBef>
                          <a:spcPct val="20000"/>
                        </a:spcBef>
                        <a:buClr>
                          <a:schemeClr val="accent1"/>
                        </a:buClr>
                        <a:buSzPct val="50000"/>
                        <a:buFont typeface="Wingdings" pitchFamily="2" charset="2"/>
                        <a:defRPr>
                          <a:solidFill>
                            <a:schemeClr val="tx1"/>
                          </a:solidFill>
                          <a:latin typeface="Tahoma" pitchFamily="34" charset="0"/>
                          <a:cs typeface="Arial" charset="0"/>
                        </a:defRPr>
                      </a:lvl5pPr>
                      <a:lvl6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6pPr>
                      <a:lvl7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7pPr>
                      <a:lvl8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8pPr>
                      <a:lvl9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9pPr>
                    </a:lstStyle>
                    <a:p>
                      <a:pPr marL="0" marR="0" lvl="0" indent="0" algn="ctr" defTabSz="914400" rtl="0" eaLnBrk="1" fontAlgn="b" latinLnBrk="0" hangingPunct="1">
                        <a:lnSpc>
                          <a:spcPct val="50000"/>
                        </a:lnSpc>
                        <a:spcBef>
                          <a:spcPct val="0"/>
                        </a:spcBef>
                        <a:spcAft>
                          <a:spcPct val="0"/>
                        </a:spcAft>
                        <a:buClrTx/>
                        <a:buSzTx/>
                        <a:buFontTx/>
                        <a:buNone/>
                        <a:tabLst/>
                      </a:pPr>
                      <a:r>
                        <a:rPr kumimoji="0" lang="es-ES" altLang="es-ES" sz="1000" b="0" i="0" u="none" strike="noStrike" cap="none" normalizeH="0" baseline="0" dirty="0">
                          <a:ln>
                            <a:noFill/>
                          </a:ln>
                          <a:solidFill>
                            <a:srgbClr val="000000"/>
                          </a:solidFill>
                          <a:effectLst/>
                          <a:latin typeface="Arial" charset="0"/>
                          <a:cs typeface="Arial" charset="0"/>
                        </a:rPr>
                        <a:t>14</a:t>
                      </a:r>
                      <a:endParaRPr kumimoji="0" lang="es-ES" altLang="es-ES" sz="1800" b="0" i="0" u="none" strike="noStrike" cap="none" normalizeH="0" baseline="0" dirty="0">
                        <a:ln>
                          <a:noFill/>
                        </a:ln>
                        <a:solidFill>
                          <a:srgbClr val="000000"/>
                        </a:solidFill>
                        <a:effectLst/>
                        <a:latin typeface="Arial" charset="0"/>
                        <a:cs typeface="Arial" charset="0"/>
                      </a:endParaRPr>
                    </a:p>
                  </a:txBody>
                  <a:tcPr marT="45719" marB="45719"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lumMod val="90000"/>
                      </a:schemeClr>
                    </a:solidFill>
                  </a:tcPr>
                </a:tc>
                <a:tc>
                  <a:txBody>
                    <a:bodyPr/>
                    <a:lstStyle>
                      <a:lvl1pPr>
                        <a:spcBef>
                          <a:spcPct val="20000"/>
                        </a:spcBef>
                        <a:buClr>
                          <a:schemeClr val="folHlink"/>
                        </a:buClr>
                        <a:buSzPct val="60000"/>
                        <a:buFont typeface="Wingdings" pitchFamily="2" charset="2"/>
                        <a:defRPr sz="2800">
                          <a:solidFill>
                            <a:schemeClr val="tx1"/>
                          </a:solidFill>
                          <a:latin typeface="Tahoma" pitchFamily="34" charset="0"/>
                          <a:cs typeface="Arial" charset="0"/>
                        </a:defRPr>
                      </a:lvl1pPr>
                      <a:lvl2pPr>
                        <a:spcBef>
                          <a:spcPct val="20000"/>
                        </a:spcBef>
                        <a:buClr>
                          <a:schemeClr val="hlink"/>
                        </a:buClr>
                        <a:buSzPct val="55000"/>
                        <a:buFont typeface="Wingdings" pitchFamily="2" charset="2"/>
                        <a:defRPr sz="2400">
                          <a:solidFill>
                            <a:schemeClr val="tx1"/>
                          </a:solidFill>
                          <a:latin typeface="Tahoma" pitchFamily="34" charset="0"/>
                          <a:cs typeface="Arial" charset="0"/>
                        </a:defRPr>
                      </a:lvl2pPr>
                      <a:lvl3pPr>
                        <a:spcBef>
                          <a:spcPct val="20000"/>
                        </a:spcBef>
                        <a:buClr>
                          <a:schemeClr val="folHlink"/>
                        </a:buClr>
                        <a:buSzPct val="50000"/>
                        <a:buFont typeface="Wingdings" pitchFamily="2" charset="2"/>
                        <a:defRPr sz="2000">
                          <a:solidFill>
                            <a:schemeClr val="tx1"/>
                          </a:solidFill>
                          <a:latin typeface="Tahoma" pitchFamily="34" charset="0"/>
                          <a:cs typeface="Arial" charset="0"/>
                        </a:defRPr>
                      </a:lvl3pPr>
                      <a:lvl4pPr>
                        <a:spcBef>
                          <a:spcPct val="20000"/>
                        </a:spcBef>
                        <a:buClr>
                          <a:schemeClr val="accent2"/>
                        </a:buClr>
                        <a:buSzPct val="55000"/>
                        <a:buFont typeface="Wingdings" pitchFamily="2" charset="2"/>
                        <a:defRPr>
                          <a:solidFill>
                            <a:schemeClr val="tx1"/>
                          </a:solidFill>
                          <a:latin typeface="Tahoma" pitchFamily="34" charset="0"/>
                          <a:cs typeface="Arial" charset="0"/>
                        </a:defRPr>
                      </a:lvl4pPr>
                      <a:lvl5pPr>
                        <a:spcBef>
                          <a:spcPct val="20000"/>
                        </a:spcBef>
                        <a:buClr>
                          <a:schemeClr val="accent1"/>
                        </a:buClr>
                        <a:buSzPct val="50000"/>
                        <a:buFont typeface="Wingdings" pitchFamily="2" charset="2"/>
                        <a:defRPr>
                          <a:solidFill>
                            <a:schemeClr val="tx1"/>
                          </a:solidFill>
                          <a:latin typeface="Tahoma" pitchFamily="34" charset="0"/>
                          <a:cs typeface="Arial" charset="0"/>
                        </a:defRPr>
                      </a:lvl5pPr>
                      <a:lvl6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6pPr>
                      <a:lvl7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7pPr>
                      <a:lvl8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8pPr>
                      <a:lvl9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9pPr>
                    </a:lstStyle>
                    <a:p>
                      <a:pPr marL="0" marR="0" lvl="0" indent="0" algn="ctr" defTabSz="914400" rtl="0" eaLnBrk="1" fontAlgn="b" latinLnBrk="0" hangingPunct="1">
                        <a:lnSpc>
                          <a:spcPct val="50000"/>
                        </a:lnSpc>
                        <a:spcBef>
                          <a:spcPct val="0"/>
                        </a:spcBef>
                        <a:spcAft>
                          <a:spcPct val="0"/>
                        </a:spcAft>
                        <a:buClrTx/>
                        <a:buSzTx/>
                        <a:buFontTx/>
                        <a:buNone/>
                        <a:tabLst/>
                      </a:pPr>
                      <a:r>
                        <a:rPr kumimoji="0" lang="es-ES" altLang="es-ES" sz="1000" b="0" i="0" u="none" strike="noStrike" cap="none" normalizeH="0" baseline="0" dirty="0">
                          <a:ln>
                            <a:noFill/>
                          </a:ln>
                          <a:solidFill>
                            <a:srgbClr val="000000"/>
                          </a:solidFill>
                          <a:effectLst/>
                          <a:latin typeface="Arial" charset="0"/>
                          <a:cs typeface="Arial" charset="0"/>
                        </a:rPr>
                        <a:t>14</a:t>
                      </a:r>
                      <a:endParaRPr kumimoji="0" lang="es-ES" altLang="es-ES" sz="1800" b="0" i="0" u="none" strike="noStrike" cap="none" normalizeH="0" baseline="0" dirty="0">
                        <a:ln>
                          <a:noFill/>
                        </a:ln>
                        <a:solidFill>
                          <a:srgbClr val="000000"/>
                        </a:solidFill>
                        <a:effectLst/>
                        <a:latin typeface="Arial" charset="0"/>
                        <a:cs typeface="Arial" charset="0"/>
                      </a:endParaRPr>
                    </a:p>
                  </a:txBody>
                  <a:tcPr marT="45719" marB="45719"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lumMod val="90000"/>
                      </a:schemeClr>
                    </a:solidFill>
                  </a:tcPr>
                </a:tc>
                <a:tc>
                  <a:txBody>
                    <a:bodyPr/>
                    <a:lstStyle>
                      <a:lvl1pPr>
                        <a:spcBef>
                          <a:spcPct val="20000"/>
                        </a:spcBef>
                        <a:buClr>
                          <a:schemeClr val="folHlink"/>
                        </a:buClr>
                        <a:buSzPct val="60000"/>
                        <a:buFont typeface="Wingdings" pitchFamily="2" charset="2"/>
                        <a:defRPr sz="2800">
                          <a:solidFill>
                            <a:schemeClr val="tx1"/>
                          </a:solidFill>
                          <a:latin typeface="Tahoma" pitchFamily="34" charset="0"/>
                          <a:cs typeface="Arial" charset="0"/>
                        </a:defRPr>
                      </a:lvl1pPr>
                      <a:lvl2pPr>
                        <a:spcBef>
                          <a:spcPct val="20000"/>
                        </a:spcBef>
                        <a:buClr>
                          <a:schemeClr val="hlink"/>
                        </a:buClr>
                        <a:buSzPct val="55000"/>
                        <a:buFont typeface="Wingdings" pitchFamily="2" charset="2"/>
                        <a:defRPr sz="2400">
                          <a:solidFill>
                            <a:schemeClr val="tx1"/>
                          </a:solidFill>
                          <a:latin typeface="Tahoma" pitchFamily="34" charset="0"/>
                          <a:cs typeface="Arial" charset="0"/>
                        </a:defRPr>
                      </a:lvl2pPr>
                      <a:lvl3pPr>
                        <a:spcBef>
                          <a:spcPct val="20000"/>
                        </a:spcBef>
                        <a:buClr>
                          <a:schemeClr val="folHlink"/>
                        </a:buClr>
                        <a:buSzPct val="50000"/>
                        <a:buFont typeface="Wingdings" pitchFamily="2" charset="2"/>
                        <a:defRPr sz="2000">
                          <a:solidFill>
                            <a:schemeClr val="tx1"/>
                          </a:solidFill>
                          <a:latin typeface="Tahoma" pitchFamily="34" charset="0"/>
                          <a:cs typeface="Arial" charset="0"/>
                        </a:defRPr>
                      </a:lvl3pPr>
                      <a:lvl4pPr>
                        <a:spcBef>
                          <a:spcPct val="20000"/>
                        </a:spcBef>
                        <a:buClr>
                          <a:schemeClr val="accent2"/>
                        </a:buClr>
                        <a:buSzPct val="55000"/>
                        <a:buFont typeface="Wingdings" pitchFamily="2" charset="2"/>
                        <a:defRPr>
                          <a:solidFill>
                            <a:schemeClr val="tx1"/>
                          </a:solidFill>
                          <a:latin typeface="Tahoma" pitchFamily="34" charset="0"/>
                          <a:cs typeface="Arial" charset="0"/>
                        </a:defRPr>
                      </a:lvl4pPr>
                      <a:lvl5pPr>
                        <a:spcBef>
                          <a:spcPct val="20000"/>
                        </a:spcBef>
                        <a:buClr>
                          <a:schemeClr val="accent1"/>
                        </a:buClr>
                        <a:buSzPct val="50000"/>
                        <a:buFont typeface="Wingdings" pitchFamily="2" charset="2"/>
                        <a:defRPr>
                          <a:solidFill>
                            <a:schemeClr val="tx1"/>
                          </a:solidFill>
                          <a:latin typeface="Tahoma" pitchFamily="34" charset="0"/>
                          <a:cs typeface="Arial" charset="0"/>
                        </a:defRPr>
                      </a:lvl5pPr>
                      <a:lvl6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6pPr>
                      <a:lvl7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7pPr>
                      <a:lvl8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8pPr>
                      <a:lvl9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9pPr>
                    </a:lstStyle>
                    <a:p>
                      <a:pPr marL="0" marR="0" lvl="0" indent="0" algn="ctr" defTabSz="914400" rtl="0" eaLnBrk="1" fontAlgn="b" latinLnBrk="0" hangingPunct="1">
                        <a:lnSpc>
                          <a:spcPct val="50000"/>
                        </a:lnSpc>
                        <a:spcBef>
                          <a:spcPct val="0"/>
                        </a:spcBef>
                        <a:spcAft>
                          <a:spcPct val="0"/>
                        </a:spcAft>
                        <a:buClrTx/>
                        <a:buSzTx/>
                        <a:buFontTx/>
                        <a:buNone/>
                        <a:tabLst/>
                      </a:pPr>
                      <a:r>
                        <a:rPr kumimoji="0" lang="es-ES" altLang="es-ES" sz="1000" b="0" i="0" u="none" strike="noStrike" cap="none" normalizeH="0" baseline="0" dirty="0">
                          <a:ln>
                            <a:noFill/>
                          </a:ln>
                          <a:solidFill>
                            <a:srgbClr val="000000"/>
                          </a:solidFill>
                          <a:effectLst/>
                          <a:latin typeface="Arial" charset="0"/>
                          <a:cs typeface="Arial" charset="0"/>
                        </a:rPr>
                        <a:t>14</a:t>
                      </a:r>
                      <a:endParaRPr kumimoji="0" lang="es-ES" altLang="es-ES" sz="1800" b="0" i="0" u="none" strike="noStrike" cap="none" normalizeH="0" baseline="0" dirty="0">
                        <a:ln>
                          <a:noFill/>
                        </a:ln>
                        <a:solidFill>
                          <a:srgbClr val="000000"/>
                        </a:solidFill>
                        <a:effectLst/>
                        <a:latin typeface="Arial" charset="0"/>
                        <a:cs typeface="Arial" charset="0"/>
                      </a:endParaRPr>
                    </a:p>
                  </a:txBody>
                  <a:tcPr marT="45719" marB="45719"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lumMod val="90000"/>
                      </a:schemeClr>
                    </a:solidFill>
                  </a:tcPr>
                </a:tc>
                <a:tc>
                  <a:txBody>
                    <a:bodyPr/>
                    <a:lstStyle>
                      <a:lvl1pPr>
                        <a:spcBef>
                          <a:spcPct val="20000"/>
                        </a:spcBef>
                        <a:buClr>
                          <a:schemeClr val="folHlink"/>
                        </a:buClr>
                        <a:buSzPct val="60000"/>
                        <a:buFont typeface="Wingdings" pitchFamily="2" charset="2"/>
                        <a:defRPr sz="2800">
                          <a:solidFill>
                            <a:schemeClr val="tx1"/>
                          </a:solidFill>
                          <a:latin typeface="Tahoma" pitchFamily="34" charset="0"/>
                          <a:cs typeface="Arial" charset="0"/>
                        </a:defRPr>
                      </a:lvl1pPr>
                      <a:lvl2pPr>
                        <a:spcBef>
                          <a:spcPct val="20000"/>
                        </a:spcBef>
                        <a:buClr>
                          <a:schemeClr val="hlink"/>
                        </a:buClr>
                        <a:buSzPct val="55000"/>
                        <a:buFont typeface="Wingdings" pitchFamily="2" charset="2"/>
                        <a:defRPr sz="2400">
                          <a:solidFill>
                            <a:schemeClr val="tx1"/>
                          </a:solidFill>
                          <a:latin typeface="Tahoma" pitchFamily="34" charset="0"/>
                          <a:cs typeface="Arial" charset="0"/>
                        </a:defRPr>
                      </a:lvl2pPr>
                      <a:lvl3pPr>
                        <a:spcBef>
                          <a:spcPct val="20000"/>
                        </a:spcBef>
                        <a:buClr>
                          <a:schemeClr val="folHlink"/>
                        </a:buClr>
                        <a:buSzPct val="50000"/>
                        <a:buFont typeface="Wingdings" pitchFamily="2" charset="2"/>
                        <a:defRPr sz="2000">
                          <a:solidFill>
                            <a:schemeClr val="tx1"/>
                          </a:solidFill>
                          <a:latin typeface="Tahoma" pitchFamily="34" charset="0"/>
                          <a:cs typeface="Arial" charset="0"/>
                        </a:defRPr>
                      </a:lvl3pPr>
                      <a:lvl4pPr>
                        <a:spcBef>
                          <a:spcPct val="20000"/>
                        </a:spcBef>
                        <a:buClr>
                          <a:schemeClr val="accent2"/>
                        </a:buClr>
                        <a:buSzPct val="55000"/>
                        <a:buFont typeface="Wingdings" pitchFamily="2" charset="2"/>
                        <a:defRPr>
                          <a:solidFill>
                            <a:schemeClr val="tx1"/>
                          </a:solidFill>
                          <a:latin typeface="Tahoma" pitchFamily="34" charset="0"/>
                          <a:cs typeface="Arial" charset="0"/>
                        </a:defRPr>
                      </a:lvl4pPr>
                      <a:lvl5pPr>
                        <a:spcBef>
                          <a:spcPct val="20000"/>
                        </a:spcBef>
                        <a:buClr>
                          <a:schemeClr val="accent1"/>
                        </a:buClr>
                        <a:buSzPct val="50000"/>
                        <a:buFont typeface="Wingdings" pitchFamily="2" charset="2"/>
                        <a:defRPr>
                          <a:solidFill>
                            <a:schemeClr val="tx1"/>
                          </a:solidFill>
                          <a:latin typeface="Tahoma" pitchFamily="34" charset="0"/>
                          <a:cs typeface="Arial" charset="0"/>
                        </a:defRPr>
                      </a:lvl5pPr>
                      <a:lvl6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6pPr>
                      <a:lvl7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7pPr>
                      <a:lvl8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8pPr>
                      <a:lvl9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9pPr>
                    </a:lstStyle>
                    <a:p>
                      <a:pPr marL="0" marR="0" lvl="0" indent="0" algn="ctr" defTabSz="914400" rtl="0" eaLnBrk="1" fontAlgn="b" latinLnBrk="0" hangingPunct="1">
                        <a:lnSpc>
                          <a:spcPct val="50000"/>
                        </a:lnSpc>
                        <a:spcBef>
                          <a:spcPct val="0"/>
                        </a:spcBef>
                        <a:spcAft>
                          <a:spcPct val="0"/>
                        </a:spcAft>
                        <a:buClrTx/>
                        <a:buSzTx/>
                        <a:buFontTx/>
                        <a:buNone/>
                        <a:tabLst/>
                      </a:pPr>
                      <a:r>
                        <a:rPr kumimoji="0" lang="es-ES" altLang="es-ES" sz="1000" b="0" i="0" u="none" strike="noStrike" cap="none" normalizeH="0" baseline="0" dirty="0">
                          <a:ln>
                            <a:noFill/>
                          </a:ln>
                          <a:solidFill>
                            <a:srgbClr val="000000"/>
                          </a:solidFill>
                          <a:effectLst/>
                          <a:latin typeface="Arial" charset="0"/>
                          <a:cs typeface="Arial" charset="0"/>
                        </a:rPr>
                        <a:t>14</a:t>
                      </a:r>
                      <a:endParaRPr kumimoji="0" lang="es-ES" altLang="es-ES" sz="1800" b="0" i="0" u="none" strike="noStrike" cap="none" normalizeH="0" baseline="0" dirty="0">
                        <a:ln>
                          <a:noFill/>
                        </a:ln>
                        <a:solidFill>
                          <a:srgbClr val="000000"/>
                        </a:solidFill>
                        <a:effectLst/>
                        <a:latin typeface="Arial" charset="0"/>
                        <a:cs typeface="Arial" charset="0"/>
                      </a:endParaRPr>
                    </a:p>
                  </a:txBody>
                  <a:tcPr marT="45719" marB="45719"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lumMod val="90000"/>
                      </a:schemeClr>
                    </a:solidFill>
                  </a:tcPr>
                </a:tc>
                <a:tc>
                  <a:txBody>
                    <a:bodyPr/>
                    <a:lstStyle>
                      <a:lvl1pPr>
                        <a:spcBef>
                          <a:spcPct val="20000"/>
                        </a:spcBef>
                        <a:buClr>
                          <a:schemeClr val="folHlink"/>
                        </a:buClr>
                        <a:buSzPct val="60000"/>
                        <a:buFont typeface="Wingdings" pitchFamily="2" charset="2"/>
                        <a:defRPr sz="2800">
                          <a:solidFill>
                            <a:schemeClr val="tx1"/>
                          </a:solidFill>
                          <a:latin typeface="Tahoma" pitchFamily="34" charset="0"/>
                          <a:cs typeface="Arial" charset="0"/>
                        </a:defRPr>
                      </a:lvl1pPr>
                      <a:lvl2pPr>
                        <a:spcBef>
                          <a:spcPct val="20000"/>
                        </a:spcBef>
                        <a:buClr>
                          <a:schemeClr val="hlink"/>
                        </a:buClr>
                        <a:buSzPct val="55000"/>
                        <a:buFont typeface="Wingdings" pitchFamily="2" charset="2"/>
                        <a:defRPr sz="2400">
                          <a:solidFill>
                            <a:schemeClr val="tx1"/>
                          </a:solidFill>
                          <a:latin typeface="Tahoma" pitchFamily="34" charset="0"/>
                          <a:cs typeface="Arial" charset="0"/>
                        </a:defRPr>
                      </a:lvl2pPr>
                      <a:lvl3pPr>
                        <a:spcBef>
                          <a:spcPct val="20000"/>
                        </a:spcBef>
                        <a:buClr>
                          <a:schemeClr val="folHlink"/>
                        </a:buClr>
                        <a:buSzPct val="50000"/>
                        <a:buFont typeface="Wingdings" pitchFamily="2" charset="2"/>
                        <a:defRPr sz="2000">
                          <a:solidFill>
                            <a:schemeClr val="tx1"/>
                          </a:solidFill>
                          <a:latin typeface="Tahoma" pitchFamily="34" charset="0"/>
                          <a:cs typeface="Arial" charset="0"/>
                        </a:defRPr>
                      </a:lvl3pPr>
                      <a:lvl4pPr>
                        <a:spcBef>
                          <a:spcPct val="20000"/>
                        </a:spcBef>
                        <a:buClr>
                          <a:schemeClr val="accent2"/>
                        </a:buClr>
                        <a:buSzPct val="55000"/>
                        <a:buFont typeface="Wingdings" pitchFamily="2" charset="2"/>
                        <a:defRPr>
                          <a:solidFill>
                            <a:schemeClr val="tx1"/>
                          </a:solidFill>
                          <a:latin typeface="Tahoma" pitchFamily="34" charset="0"/>
                          <a:cs typeface="Arial" charset="0"/>
                        </a:defRPr>
                      </a:lvl4pPr>
                      <a:lvl5pPr>
                        <a:spcBef>
                          <a:spcPct val="20000"/>
                        </a:spcBef>
                        <a:buClr>
                          <a:schemeClr val="accent1"/>
                        </a:buClr>
                        <a:buSzPct val="50000"/>
                        <a:buFont typeface="Wingdings" pitchFamily="2" charset="2"/>
                        <a:defRPr>
                          <a:solidFill>
                            <a:schemeClr val="tx1"/>
                          </a:solidFill>
                          <a:latin typeface="Tahoma" pitchFamily="34" charset="0"/>
                          <a:cs typeface="Arial" charset="0"/>
                        </a:defRPr>
                      </a:lvl5pPr>
                      <a:lvl6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6pPr>
                      <a:lvl7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7pPr>
                      <a:lvl8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8pPr>
                      <a:lvl9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9pPr>
                    </a:lstStyle>
                    <a:p>
                      <a:pPr marL="0" marR="0" lvl="0" indent="0" algn="ctr" defTabSz="914400" rtl="0" eaLnBrk="1" fontAlgn="b" latinLnBrk="0" hangingPunct="1">
                        <a:lnSpc>
                          <a:spcPct val="50000"/>
                        </a:lnSpc>
                        <a:spcBef>
                          <a:spcPct val="0"/>
                        </a:spcBef>
                        <a:spcAft>
                          <a:spcPct val="0"/>
                        </a:spcAft>
                        <a:buClrTx/>
                        <a:buSzTx/>
                        <a:buFontTx/>
                        <a:buNone/>
                        <a:tabLst/>
                      </a:pPr>
                      <a:r>
                        <a:rPr kumimoji="0" lang="es-ES" altLang="es-ES" sz="1000" b="0" i="0" u="none" strike="noStrike" cap="none" normalizeH="0" baseline="0" dirty="0">
                          <a:ln>
                            <a:noFill/>
                          </a:ln>
                          <a:solidFill>
                            <a:srgbClr val="000000"/>
                          </a:solidFill>
                          <a:effectLst/>
                          <a:latin typeface="Arial" charset="0"/>
                          <a:cs typeface="Arial" charset="0"/>
                        </a:rPr>
                        <a:t>14</a:t>
                      </a:r>
                      <a:endParaRPr kumimoji="0" lang="es-ES" altLang="es-ES" sz="1800" b="0" i="0" u="none" strike="noStrike" cap="none" normalizeH="0" baseline="0" dirty="0">
                        <a:ln>
                          <a:noFill/>
                        </a:ln>
                        <a:solidFill>
                          <a:srgbClr val="000000"/>
                        </a:solidFill>
                        <a:effectLst/>
                        <a:latin typeface="Arial" charset="0"/>
                        <a:cs typeface="Arial" charset="0"/>
                      </a:endParaRPr>
                    </a:p>
                  </a:txBody>
                  <a:tcPr marT="45719" marB="45719"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lumMod val="90000"/>
                      </a:schemeClr>
                    </a:solidFill>
                  </a:tcPr>
                </a:tc>
                <a:tc>
                  <a:txBody>
                    <a:bodyPr/>
                    <a:lstStyle>
                      <a:lvl1pPr>
                        <a:spcBef>
                          <a:spcPct val="20000"/>
                        </a:spcBef>
                        <a:buClr>
                          <a:schemeClr val="folHlink"/>
                        </a:buClr>
                        <a:buSzPct val="60000"/>
                        <a:buFont typeface="Wingdings" pitchFamily="2" charset="2"/>
                        <a:defRPr sz="2800">
                          <a:solidFill>
                            <a:schemeClr val="tx1"/>
                          </a:solidFill>
                          <a:latin typeface="Tahoma" pitchFamily="34" charset="0"/>
                          <a:cs typeface="Arial" charset="0"/>
                        </a:defRPr>
                      </a:lvl1pPr>
                      <a:lvl2pPr>
                        <a:spcBef>
                          <a:spcPct val="20000"/>
                        </a:spcBef>
                        <a:buClr>
                          <a:schemeClr val="hlink"/>
                        </a:buClr>
                        <a:buSzPct val="55000"/>
                        <a:buFont typeface="Wingdings" pitchFamily="2" charset="2"/>
                        <a:defRPr sz="2400">
                          <a:solidFill>
                            <a:schemeClr val="tx1"/>
                          </a:solidFill>
                          <a:latin typeface="Tahoma" pitchFamily="34" charset="0"/>
                          <a:cs typeface="Arial" charset="0"/>
                        </a:defRPr>
                      </a:lvl2pPr>
                      <a:lvl3pPr>
                        <a:spcBef>
                          <a:spcPct val="20000"/>
                        </a:spcBef>
                        <a:buClr>
                          <a:schemeClr val="folHlink"/>
                        </a:buClr>
                        <a:buSzPct val="50000"/>
                        <a:buFont typeface="Wingdings" pitchFamily="2" charset="2"/>
                        <a:defRPr sz="2000">
                          <a:solidFill>
                            <a:schemeClr val="tx1"/>
                          </a:solidFill>
                          <a:latin typeface="Tahoma" pitchFamily="34" charset="0"/>
                          <a:cs typeface="Arial" charset="0"/>
                        </a:defRPr>
                      </a:lvl3pPr>
                      <a:lvl4pPr>
                        <a:spcBef>
                          <a:spcPct val="20000"/>
                        </a:spcBef>
                        <a:buClr>
                          <a:schemeClr val="accent2"/>
                        </a:buClr>
                        <a:buSzPct val="55000"/>
                        <a:buFont typeface="Wingdings" pitchFamily="2" charset="2"/>
                        <a:defRPr>
                          <a:solidFill>
                            <a:schemeClr val="tx1"/>
                          </a:solidFill>
                          <a:latin typeface="Tahoma" pitchFamily="34" charset="0"/>
                          <a:cs typeface="Arial" charset="0"/>
                        </a:defRPr>
                      </a:lvl4pPr>
                      <a:lvl5pPr>
                        <a:spcBef>
                          <a:spcPct val="20000"/>
                        </a:spcBef>
                        <a:buClr>
                          <a:schemeClr val="accent1"/>
                        </a:buClr>
                        <a:buSzPct val="50000"/>
                        <a:buFont typeface="Wingdings" pitchFamily="2" charset="2"/>
                        <a:defRPr>
                          <a:solidFill>
                            <a:schemeClr val="tx1"/>
                          </a:solidFill>
                          <a:latin typeface="Tahoma" pitchFamily="34" charset="0"/>
                          <a:cs typeface="Arial" charset="0"/>
                        </a:defRPr>
                      </a:lvl5pPr>
                      <a:lvl6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6pPr>
                      <a:lvl7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7pPr>
                      <a:lvl8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8pPr>
                      <a:lvl9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9pPr>
                    </a:lstStyle>
                    <a:p>
                      <a:pPr marL="0" marR="0" lvl="0" indent="0" algn="ctr" defTabSz="914400" rtl="0" eaLnBrk="1" fontAlgn="b" latinLnBrk="0" hangingPunct="1">
                        <a:lnSpc>
                          <a:spcPct val="50000"/>
                        </a:lnSpc>
                        <a:spcBef>
                          <a:spcPct val="0"/>
                        </a:spcBef>
                        <a:spcAft>
                          <a:spcPct val="0"/>
                        </a:spcAft>
                        <a:buClrTx/>
                        <a:buSzTx/>
                        <a:buFontTx/>
                        <a:buNone/>
                        <a:tabLst/>
                      </a:pPr>
                      <a:r>
                        <a:rPr kumimoji="0" lang="es-ES" altLang="es-ES" sz="1000" b="0" i="0" u="none" strike="noStrike" cap="none" normalizeH="0" baseline="0" dirty="0">
                          <a:ln>
                            <a:noFill/>
                          </a:ln>
                          <a:solidFill>
                            <a:srgbClr val="000000"/>
                          </a:solidFill>
                          <a:effectLst/>
                          <a:latin typeface="Arial" charset="0"/>
                          <a:cs typeface="Arial" charset="0"/>
                        </a:rPr>
                        <a:t>14</a:t>
                      </a:r>
                      <a:endParaRPr kumimoji="0" lang="es-ES" altLang="es-ES" sz="1800" b="0" i="0" u="none" strike="noStrike" cap="none" normalizeH="0" baseline="0" dirty="0">
                        <a:ln>
                          <a:noFill/>
                        </a:ln>
                        <a:solidFill>
                          <a:srgbClr val="000000"/>
                        </a:solidFill>
                        <a:effectLst/>
                        <a:latin typeface="Arial" charset="0"/>
                        <a:cs typeface="Arial" charset="0"/>
                      </a:endParaRPr>
                    </a:p>
                  </a:txBody>
                  <a:tcPr marT="45719" marB="45719"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lumMod val="90000"/>
                      </a:schemeClr>
                    </a:solidFill>
                  </a:tcPr>
                </a:tc>
                <a:tc>
                  <a:txBody>
                    <a:bodyPr/>
                    <a:lstStyle>
                      <a:lvl1pPr>
                        <a:spcBef>
                          <a:spcPct val="20000"/>
                        </a:spcBef>
                        <a:buClr>
                          <a:schemeClr val="folHlink"/>
                        </a:buClr>
                        <a:buSzPct val="60000"/>
                        <a:buFont typeface="Wingdings" pitchFamily="2" charset="2"/>
                        <a:defRPr sz="2800">
                          <a:solidFill>
                            <a:schemeClr val="tx1"/>
                          </a:solidFill>
                          <a:latin typeface="Tahoma" pitchFamily="34" charset="0"/>
                          <a:cs typeface="Arial" charset="0"/>
                        </a:defRPr>
                      </a:lvl1pPr>
                      <a:lvl2pPr>
                        <a:spcBef>
                          <a:spcPct val="20000"/>
                        </a:spcBef>
                        <a:buClr>
                          <a:schemeClr val="hlink"/>
                        </a:buClr>
                        <a:buSzPct val="55000"/>
                        <a:buFont typeface="Wingdings" pitchFamily="2" charset="2"/>
                        <a:defRPr sz="2400">
                          <a:solidFill>
                            <a:schemeClr val="tx1"/>
                          </a:solidFill>
                          <a:latin typeface="Tahoma" pitchFamily="34" charset="0"/>
                          <a:cs typeface="Arial" charset="0"/>
                        </a:defRPr>
                      </a:lvl2pPr>
                      <a:lvl3pPr>
                        <a:spcBef>
                          <a:spcPct val="20000"/>
                        </a:spcBef>
                        <a:buClr>
                          <a:schemeClr val="folHlink"/>
                        </a:buClr>
                        <a:buSzPct val="50000"/>
                        <a:buFont typeface="Wingdings" pitchFamily="2" charset="2"/>
                        <a:defRPr sz="2000">
                          <a:solidFill>
                            <a:schemeClr val="tx1"/>
                          </a:solidFill>
                          <a:latin typeface="Tahoma" pitchFamily="34" charset="0"/>
                          <a:cs typeface="Arial" charset="0"/>
                        </a:defRPr>
                      </a:lvl3pPr>
                      <a:lvl4pPr>
                        <a:spcBef>
                          <a:spcPct val="20000"/>
                        </a:spcBef>
                        <a:buClr>
                          <a:schemeClr val="accent2"/>
                        </a:buClr>
                        <a:buSzPct val="55000"/>
                        <a:buFont typeface="Wingdings" pitchFamily="2" charset="2"/>
                        <a:defRPr>
                          <a:solidFill>
                            <a:schemeClr val="tx1"/>
                          </a:solidFill>
                          <a:latin typeface="Tahoma" pitchFamily="34" charset="0"/>
                          <a:cs typeface="Arial" charset="0"/>
                        </a:defRPr>
                      </a:lvl4pPr>
                      <a:lvl5pPr>
                        <a:spcBef>
                          <a:spcPct val="20000"/>
                        </a:spcBef>
                        <a:buClr>
                          <a:schemeClr val="accent1"/>
                        </a:buClr>
                        <a:buSzPct val="50000"/>
                        <a:buFont typeface="Wingdings" pitchFamily="2" charset="2"/>
                        <a:defRPr>
                          <a:solidFill>
                            <a:schemeClr val="tx1"/>
                          </a:solidFill>
                          <a:latin typeface="Tahoma" pitchFamily="34" charset="0"/>
                          <a:cs typeface="Arial" charset="0"/>
                        </a:defRPr>
                      </a:lvl5pPr>
                      <a:lvl6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6pPr>
                      <a:lvl7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7pPr>
                      <a:lvl8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8pPr>
                      <a:lvl9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9pPr>
                    </a:lstStyle>
                    <a:p>
                      <a:pPr marL="0" marR="0" lvl="0" indent="0" algn="ctr" defTabSz="914400" rtl="0" eaLnBrk="1" fontAlgn="b" latinLnBrk="0" hangingPunct="1">
                        <a:lnSpc>
                          <a:spcPct val="50000"/>
                        </a:lnSpc>
                        <a:spcBef>
                          <a:spcPct val="0"/>
                        </a:spcBef>
                        <a:spcAft>
                          <a:spcPct val="0"/>
                        </a:spcAft>
                        <a:buClrTx/>
                        <a:buSzTx/>
                        <a:buFontTx/>
                        <a:buNone/>
                        <a:tabLst/>
                      </a:pPr>
                      <a:r>
                        <a:rPr kumimoji="0" lang="es-ES" altLang="es-ES" sz="1000" b="0" i="0" u="none" strike="noStrike" cap="none" normalizeH="0" baseline="0" dirty="0">
                          <a:ln>
                            <a:noFill/>
                          </a:ln>
                          <a:solidFill>
                            <a:srgbClr val="000000"/>
                          </a:solidFill>
                          <a:effectLst/>
                          <a:latin typeface="Arial" charset="0"/>
                          <a:cs typeface="Arial" charset="0"/>
                        </a:rPr>
                        <a:t>14</a:t>
                      </a:r>
                      <a:endParaRPr kumimoji="0" lang="es-ES" altLang="es-ES" sz="1800" b="0" i="0" u="none" strike="noStrike" cap="none" normalizeH="0" baseline="0" dirty="0">
                        <a:ln>
                          <a:noFill/>
                        </a:ln>
                        <a:solidFill>
                          <a:srgbClr val="000000"/>
                        </a:solidFill>
                        <a:effectLst/>
                        <a:latin typeface="Arial" charset="0"/>
                        <a:cs typeface="Arial" charset="0"/>
                      </a:endParaRPr>
                    </a:p>
                  </a:txBody>
                  <a:tcPr marT="45719" marB="45719"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lumMod val="90000"/>
                      </a:schemeClr>
                    </a:solidFill>
                  </a:tcPr>
                </a:tc>
                <a:tc>
                  <a:txBody>
                    <a:bodyPr/>
                    <a:lstStyle>
                      <a:lvl1pPr>
                        <a:spcBef>
                          <a:spcPct val="20000"/>
                        </a:spcBef>
                        <a:buClr>
                          <a:schemeClr val="folHlink"/>
                        </a:buClr>
                        <a:buSzPct val="60000"/>
                        <a:buFont typeface="Wingdings" pitchFamily="2" charset="2"/>
                        <a:defRPr sz="2800">
                          <a:solidFill>
                            <a:schemeClr val="tx1"/>
                          </a:solidFill>
                          <a:latin typeface="Tahoma" pitchFamily="34" charset="0"/>
                          <a:cs typeface="Arial" charset="0"/>
                        </a:defRPr>
                      </a:lvl1pPr>
                      <a:lvl2pPr>
                        <a:spcBef>
                          <a:spcPct val="20000"/>
                        </a:spcBef>
                        <a:buClr>
                          <a:schemeClr val="hlink"/>
                        </a:buClr>
                        <a:buSzPct val="55000"/>
                        <a:buFont typeface="Wingdings" pitchFamily="2" charset="2"/>
                        <a:defRPr sz="2400">
                          <a:solidFill>
                            <a:schemeClr val="tx1"/>
                          </a:solidFill>
                          <a:latin typeface="Tahoma" pitchFamily="34" charset="0"/>
                          <a:cs typeface="Arial" charset="0"/>
                        </a:defRPr>
                      </a:lvl2pPr>
                      <a:lvl3pPr>
                        <a:spcBef>
                          <a:spcPct val="20000"/>
                        </a:spcBef>
                        <a:buClr>
                          <a:schemeClr val="folHlink"/>
                        </a:buClr>
                        <a:buSzPct val="50000"/>
                        <a:buFont typeface="Wingdings" pitchFamily="2" charset="2"/>
                        <a:defRPr sz="2000">
                          <a:solidFill>
                            <a:schemeClr val="tx1"/>
                          </a:solidFill>
                          <a:latin typeface="Tahoma" pitchFamily="34" charset="0"/>
                          <a:cs typeface="Arial" charset="0"/>
                        </a:defRPr>
                      </a:lvl3pPr>
                      <a:lvl4pPr>
                        <a:spcBef>
                          <a:spcPct val="20000"/>
                        </a:spcBef>
                        <a:buClr>
                          <a:schemeClr val="accent2"/>
                        </a:buClr>
                        <a:buSzPct val="55000"/>
                        <a:buFont typeface="Wingdings" pitchFamily="2" charset="2"/>
                        <a:defRPr>
                          <a:solidFill>
                            <a:schemeClr val="tx1"/>
                          </a:solidFill>
                          <a:latin typeface="Tahoma" pitchFamily="34" charset="0"/>
                          <a:cs typeface="Arial" charset="0"/>
                        </a:defRPr>
                      </a:lvl4pPr>
                      <a:lvl5pPr>
                        <a:spcBef>
                          <a:spcPct val="20000"/>
                        </a:spcBef>
                        <a:buClr>
                          <a:schemeClr val="accent1"/>
                        </a:buClr>
                        <a:buSzPct val="50000"/>
                        <a:buFont typeface="Wingdings" pitchFamily="2" charset="2"/>
                        <a:defRPr>
                          <a:solidFill>
                            <a:schemeClr val="tx1"/>
                          </a:solidFill>
                          <a:latin typeface="Tahoma" pitchFamily="34" charset="0"/>
                          <a:cs typeface="Arial" charset="0"/>
                        </a:defRPr>
                      </a:lvl5pPr>
                      <a:lvl6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6pPr>
                      <a:lvl7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7pPr>
                      <a:lvl8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8pPr>
                      <a:lvl9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9pPr>
                    </a:lstStyle>
                    <a:p>
                      <a:pPr marL="0" marR="0" lvl="0" indent="0" algn="ctr" defTabSz="914400" rtl="0" eaLnBrk="1" fontAlgn="b" latinLnBrk="0" hangingPunct="1">
                        <a:lnSpc>
                          <a:spcPct val="50000"/>
                        </a:lnSpc>
                        <a:spcBef>
                          <a:spcPct val="0"/>
                        </a:spcBef>
                        <a:spcAft>
                          <a:spcPct val="0"/>
                        </a:spcAft>
                        <a:buClrTx/>
                        <a:buSzTx/>
                        <a:buFontTx/>
                        <a:buNone/>
                        <a:tabLst/>
                      </a:pPr>
                      <a:r>
                        <a:rPr kumimoji="0" lang="es-ES" altLang="es-ES" sz="1000" b="0" i="0" u="none" strike="noStrike" cap="none" normalizeH="0" baseline="0" dirty="0">
                          <a:ln>
                            <a:noFill/>
                          </a:ln>
                          <a:solidFill>
                            <a:srgbClr val="000000"/>
                          </a:solidFill>
                          <a:effectLst/>
                          <a:latin typeface="Arial" charset="0"/>
                          <a:cs typeface="Arial" charset="0"/>
                        </a:rPr>
                        <a:t> </a:t>
                      </a:r>
                      <a:endParaRPr kumimoji="0" lang="es-ES" altLang="es-ES" sz="1800" b="0" i="0" u="none" strike="noStrike" cap="none" normalizeH="0" baseline="0" dirty="0">
                        <a:ln>
                          <a:noFill/>
                        </a:ln>
                        <a:solidFill>
                          <a:srgbClr val="000000"/>
                        </a:solidFill>
                        <a:effectLst/>
                        <a:latin typeface="Arial" charset="0"/>
                        <a:cs typeface="Arial" charset="0"/>
                      </a:endParaRPr>
                    </a:p>
                  </a:txBody>
                  <a:tcPr marT="45719" marB="45719"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lumMod val="90000"/>
                      </a:schemeClr>
                    </a:solidFill>
                  </a:tcPr>
                </a:tc>
                <a:tc>
                  <a:txBody>
                    <a:bodyPr/>
                    <a:lstStyle>
                      <a:lvl1pPr>
                        <a:spcBef>
                          <a:spcPct val="20000"/>
                        </a:spcBef>
                        <a:buClr>
                          <a:schemeClr val="folHlink"/>
                        </a:buClr>
                        <a:buSzPct val="60000"/>
                        <a:buFont typeface="Wingdings" pitchFamily="2" charset="2"/>
                        <a:defRPr sz="2800">
                          <a:solidFill>
                            <a:schemeClr val="tx1"/>
                          </a:solidFill>
                          <a:latin typeface="Tahoma" pitchFamily="34" charset="0"/>
                          <a:cs typeface="Arial" charset="0"/>
                        </a:defRPr>
                      </a:lvl1pPr>
                      <a:lvl2pPr>
                        <a:spcBef>
                          <a:spcPct val="20000"/>
                        </a:spcBef>
                        <a:buClr>
                          <a:schemeClr val="hlink"/>
                        </a:buClr>
                        <a:buSzPct val="55000"/>
                        <a:buFont typeface="Wingdings" pitchFamily="2" charset="2"/>
                        <a:defRPr sz="2400">
                          <a:solidFill>
                            <a:schemeClr val="tx1"/>
                          </a:solidFill>
                          <a:latin typeface="Tahoma" pitchFamily="34" charset="0"/>
                          <a:cs typeface="Arial" charset="0"/>
                        </a:defRPr>
                      </a:lvl2pPr>
                      <a:lvl3pPr>
                        <a:spcBef>
                          <a:spcPct val="20000"/>
                        </a:spcBef>
                        <a:buClr>
                          <a:schemeClr val="folHlink"/>
                        </a:buClr>
                        <a:buSzPct val="50000"/>
                        <a:buFont typeface="Wingdings" pitchFamily="2" charset="2"/>
                        <a:defRPr sz="2000">
                          <a:solidFill>
                            <a:schemeClr val="tx1"/>
                          </a:solidFill>
                          <a:latin typeface="Tahoma" pitchFamily="34" charset="0"/>
                          <a:cs typeface="Arial" charset="0"/>
                        </a:defRPr>
                      </a:lvl3pPr>
                      <a:lvl4pPr>
                        <a:spcBef>
                          <a:spcPct val="20000"/>
                        </a:spcBef>
                        <a:buClr>
                          <a:schemeClr val="accent2"/>
                        </a:buClr>
                        <a:buSzPct val="55000"/>
                        <a:buFont typeface="Wingdings" pitchFamily="2" charset="2"/>
                        <a:defRPr>
                          <a:solidFill>
                            <a:schemeClr val="tx1"/>
                          </a:solidFill>
                          <a:latin typeface="Tahoma" pitchFamily="34" charset="0"/>
                          <a:cs typeface="Arial" charset="0"/>
                        </a:defRPr>
                      </a:lvl4pPr>
                      <a:lvl5pPr>
                        <a:spcBef>
                          <a:spcPct val="20000"/>
                        </a:spcBef>
                        <a:buClr>
                          <a:schemeClr val="accent1"/>
                        </a:buClr>
                        <a:buSzPct val="50000"/>
                        <a:buFont typeface="Wingdings" pitchFamily="2" charset="2"/>
                        <a:defRPr>
                          <a:solidFill>
                            <a:schemeClr val="tx1"/>
                          </a:solidFill>
                          <a:latin typeface="Tahoma" pitchFamily="34" charset="0"/>
                          <a:cs typeface="Arial" charset="0"/>
                        </a:defRPr>
                      </a:lvl5pPr>
                      <a:lvl6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6pPr>
                      <a:lvl7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7pPr>
                      <a:lvl8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8pPr>
                      <a:lvl9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9pPr>
                    </a:lstStyle>
                    <a:p>
                      <a:pPr marL="0" marR="0" lvl="0" indent="0" algn="ctr" defTabSz="914400" rtl="0" eaLnBrk="1" fontAlgn="b" latinLnBrk="0" hangingPunct="1">
                        <a:lnSpc>
                          <a:spcPct val="50000"/>
                        </a:lnSpc>
                        <a:spcBef>
                          <a:spcPct val="0"/>
                        </a:spcBef>
                        <a:spcAft>
                          <a:spcPct val="0"/>
                        </a:spcAft>
                        <a:buClrTx/>
                        <a:buSzTx/>
                        <a:buFontTx/>
                        <a:buNone/>
                        <a:tabLst/>
                      </a:pPr>
                      <a:r>
                        <a:rPr kumimoji="0" lang="es-ES" altLang="es-ES" sz="1000" b="0" i="0" u="none" strike="noStrike" cap="none" normalizeH="0" baseline="0" dirty="0">
                          <a:ln>
                            <a:noFill/>
                          </a:ln>
                          <a:solidFill>
                            <a:srgbClr val="000000"/>
                          </a:solidFill>
                          <a:effectLst/>
                          <a:latin typeface="Arial" charset="0"/>
                          <a:cs typeface="Arial" charset="0"/>
                        </a:rPr>
                        <a:t>ope.</a:t>
                      </a:r>
                      <a:endParaRPr kumimoji="0" lang="es-ES" altLang="es-ES" sz="1800" b="0" i="0" u="none" strike="noStrike" cap="none" normalizeH="0" baseline="0" dirty="0">
                        <a:ln>
                          <a:noFill/>
                        </a:ln>
                        <a:solidFill>
                          <a:srgbClr val="000000"/>
                        </a:solidFill>
                        <a:effectLst/>
                        <a:latin typeface="Arial" charset="0"/>
                        <a:cs typeface="Arial" charset="0"/>
                      </a:endParaRPr>
                    </a:p>
                  </a:txBody>
                  <a:tcPr marT="45719" marB="45719" anchor="b" horzOverflow="overflow">
                    <a:lnL w="12700" cap="flat" cmpd="sng" algn="ctr">
                      <a:solidFill>
                        <a:srgbClr val="000000"/>
                      </a:solidFill>
                      <a:prstDash val="solid"/>
                      <a:round/>
                      <a:headEnd type="none" w="med" len="med"/>
                      <a:tailEnd type="none" w="med" len="med"/>
                    </a:lnL>
                    <a:lnR cap="flat">
                      <a:noFill/>
                    </a:lnR>
                    <a:lnT>
                      <a:noFill/>
                    </a:lnT>
                    <a:lnB>
                      <a:noFill/>
                    </a:lnB>
                    <a:lnTlToBr>
                      <a:noFill/>
                    </a:lnTlToBr>
                    <a:lnBlToTr>
                      <a:noFill/>
                    </a:lnBlToTr>
                    <a:solidFill>
                      <a:srgbClr val="0070C0"/>
                    </a:solidFill>
                  </a:tcPr>
                </a:tc>
                <a:extLst>
                  <a:ext uri="{0D108BD9-81ED-4DB2-BD59-A6C34878D82A}">
                    <a16:rowId xmlns:a16="http://schemas.microsoft.com/office/drawing/2014/main" val="10004"/>
                  </a:ext>
                </a:extLst>
              </a:tr>
              <a:tr h="215751">
                <a:tc>
                  <a:txBody>
                    <a:bodyPr/>
                    <a:lstStyle>
                      <a:lvl1pPr>
                        <a:spcBef>
                          <a:spcPct val="20000"/>
                        </a:spcBef>
                        <a:buClr>
                          <a:schemeClr val="folHlink"/>
                        </a:buClr>
                        <a:buSzPct val="60000"/>
                        <a:buFont typeface="Wingdings" pitchFamily="2" charset="2"/>
                        <a:defRPr sz="2800">
                          <a:solidFill>
                            <a:schemeClr val="tx1"/>
                          </a:solidFill>
                          <a:latin typeface="Tahoma" pitchFamily="34" charset="0"/>
                          <a:cs typeface="Arial" charset="0"/>
                        </a:defRPr>
                      </a:lvl1pPr>
                      <a:lvl2pPr>
                        <a:spcBef>
                          <a:spcPct val="20000"/>
                        </a:spcBef>
                        <a:buClr>
                          <a:schemeClr val="hlink"/>
                        </a:buClr>
                        <a:buSzPct val="55000"/>
                        <a:buFont typeface="Wingdings" pitchFamily="2" charset="2"/>
                        <a:defRPr sz="2400">
                          <a:solidFill>
                            <a:schemeClr val="tx1"/>
                          </a:solidFill>
                          <a:latin typeface="Tahoma" pitchFamily="34" charset="0"/>
                          <a:cs typeface="Arial" charset="0"/>
                        </a:defRPr>
                      </a:lvl2pPr>
                      <a:lvl3pPr>
                        <a:spcBef>
                          <a:spcPct val="20000"/>
                        </a:spcBef>
                        <a:buClr>
                          <a:schemeClr val="folHlink"/>
                        </a:buClr>
                        <a:buSzPct val="50000"/>
                        <a:buFont typeface="Wingdings" pitchFamily="2" charset="2"/>
                        <a:defRPr sz="2000">
                          <a:solidFill>
                            <a:schemeClr val="tx1"/>
                          </a:solidFill>
                          <a:latin typeface="Tahoma" pitchFamily="34" charset="0"/>
                          <a:cs typeface="Arial" charset="0"/>
                        </a:defRPr>
                      </a:lvl3pPr>
                      <a:lvl4pPr>
                        <a:spcBef>
                          <a:spcPct val="20000"/>
                        </a:spcBef>
                        <a:buClr>
                          <a:schemeClr val="accent2"/>
                        </a:buClr>
                        <a:buSzPct val="55000"/>
                        <a:buFont typeface="Wingdings" pitchFamily="2" charset="2"/>
                        <a:defRPr>
                          <a:solidFill>
                            <a:schemeClr val="tx1"/>
                          </a:solidFill>
                          <a:latin typeface="Tahoma" pitchFamily="34" charset="0"/>
                          <a:cs typeface="Arial" charset="0"/>
                        </a:defRPr>
                      </a:lvl4pPr>
                      <a:lvl5pPr>
                        <a:spcBef>
                          <a:spcPct val="20000"/>
                        </a:spcBef>
                        <a:buClr>
                          <a:schemeClr val="accent1"/>
                        </a:buClr>
                        <a:buSzPct val="50000"/>
                        <a:buFont typeface="Wingdings" pitchFamily="2" charset="2"/>
                        <a:defRPr>
                          <a:solidFill>
                            <a:schemeClr val="tx1"/>
                          </a:solidFill>
                          <a:latin typeface="Tahoma" pitchFamily="34" charset="0"/>
                          <a:cs typeface="Arial" charset="0"/>
                        </a:defRPr>
                      </a:lvl5pPr>
                      <a:lvl6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6pPr>
                      <a:lvl7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7pPr>
                      <a:lvl8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8pPr>
                      <a:lvl9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9pPr>
                    </a:lstStyle>
                    <a:p>
                      <a:pPr marL="0" marR="0" lvl="0" indent="0" algn="ctr" defTabSz="914400" rtl="0" eaLnBrk="1" fontAlgn="b" latinLnBrk="0" hangingPunct="1">
                        <a:lnSpc>
                          <a:spcPct val="50000"/>
                        </a:lnSpc>
                        <a:spcBef>
                          <a:spcPct val="0"/>
                        </a:spcBef>
                        <a:spcAft>
                          <a:spcPct val="0"/>
                        </a:spcAft>
                        <a:buClrTx/>
                        <a:buSzTx/>
                        <a:buFontTx/>
                        <a:buNone/>
                        <a:tabLst/>
                      </a:pPr>
                      <a:r>
                        <a:rPr kumimoji="0" lang="es-ES" altLang="es-ES" sz="1000" b="1" i="0" u="none" strike="noStrike" cap="none" normalizeH="0" baseline="0" dirty="0">
                          <a:ln>
                            <a:noFill/>
                          </a:ln>
                          <a:solidFill>
                            <a:srgbClr val="000000"/>
                          </a:solidFill>
                          <a:effectLst/>
                          <a:latin typeface="Arial" charset="0"/>
                          <a:cs typeface="Arial" charset="0"/>
                        </a:rPr>
                        <a:t>Producción  mes</a:t>
                      </a:r>
                      <a:endParaRPr kumimoji="0" lang="es-ES" altLang="es-ES" sz="1800" b="0" i="0" u="none" strike="noStrike" cap="none" normalizeH="0" baseline="0" dirty="0">
                        <a:ln>
                          <a:noFill/>
                        </a:ln>
                        <a:solidFill>
                          <a:srgbClr val="000000"/>
                        </a:solidFill>
                        <a:effectLst/>
                        <a:latin typeface="Arial" charset="0"/>
                        <a:cs typeface="Arial" charset="0"/>
                      </a:endParaRPr>
                    </a:p>
                  </a:txBody>
                  <a:tcPr marT="45719" marB="45719"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ECFF"/>
                    </a:solidFill>
                  </a:tcPr>
                </a:tc>
                <a:tc>
                  <a:txBody>
                    <a:bodyPr/>
                    <a:lstStyle>
                      <a:lvl1pPr>
                        <a:spcBef>
                          <a:spcPct val="20000"/>
                        </a:spcBef>
                        <a:buClr>
                          <a:schemeClr val="folHlink"/>
                        </a:buClr>
                        <a:buSzPct val="60000"/>
                        <a:buFont typeface="Wingdings" pitchFamily="2" charset="2"/>
                        <a:defRPr sz="2800">
                          <a:solidFill>
                            <a:schemeClr val="tx1"/>
                          </a:solidFill>
                          <a:latin typeface="Tahoma" pitchFamily="34" charset="0"/>
                          <a:cs typeface="Arial" charset="0"/>
                        </a:defRPr>
                      </a:lvl1pPr>
                      <a:lvl2pPr>
                        <a:spcBef>
                          <a:spcPct val="20000"/>
                        </a:spcBef>
                        <a:buClr>
                          <a:schemeClr val="hlink"/>
                        </a:buClr>
                        <a:buSzPct val="55000"/>
                        <a:buFont typeface="Wingdings" pitchFamily="2" charset="2"/>
                        <a:defRPr sz="2400">
                          <a:solidFill>
                            <a:schemeClr val="tx1"/>
                          </a:solidFill>
                          <a:latin typeface="Tahoma" pitchFamily="34" charset="0"/>
                          <a:cs typeface="Arial" charset="0"/>
                        </a:defRPr>
                      </a:lvl2pPr>
                      <a:lvl3pPr>
                        <a:spcBef>
                          <a:spcPct val="20000"/>
                        </a:spcBef>
                        <a:buClr>
                          <a:schemeClr val="folHlink"/>
                        </a:buClr>
                        <a:buSzPct val="50000"/>
                        <a:buFont typeface="Wingdings" pitchFamily="2" charset="2"/>
                        <a:defRPr sz="2000">
                          <a:solidFill>
                            <a:schemeClr val="tx1"/>
                          </a:solidFill>
                          <a:latin typeface="Tahoma" pitchFamily="34" charset="0"/>
                          <a:cs typeface="Arial" charset="0"/>
                        </a:defRPr>
                      </a:lvl3pPr>
                      <a:lvl4pPr>
                        <a:spcBef>
                          <a:spcPct val="20000"/>
                        </a:spcBef>
                        <a:buClr>
                          <a:schemeClr val="accent2"/>
                        </a:buClr>
                        <a:buSzPct val="55000"/>
                        <a:buFont typeface="Wingdings" pitchFamily="2" charset="2"/>
                        <a:defRPr>
                          <a:solidFill>
                            <a:schemeClr val="tx1"/>
                          </a:solidFill>
                          <a:latin typeface="Tahoma" pitchFamily="34" charset="0"/>
                          <a:cs typeface="Arial" charset="0"/>
                        </a:defRPr>
                      </a:lvl4pPr>
                      <a:lvl5pPr>
                        <a:spcBef>
                          <a:spcPct val="20000"/>
                        </a:spcBef>
                        <a:buClr>
                          <a:schemeClr val="accent1"/>
                        </a:buClr>
                        <a:buSzPct val="50000"/>
                        <a:buFont typeface="Wingdings" pitchFamily="2" charset="2"/>
                        <a:defRPr>
                          <a:solidFill>
                            <a:schemeClr val="tx1"/>
                          </a:solidFill>
                          <a:latin typeface="Tahoma" pitchFamily="34" charset="0"/>
                          <a:cs typeface="Arial" charset="0"/>
                        </a:defRPr>
                      </a:lvl5pPr>
                      <a:lvl6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6pPr>
                      <a:lvl7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7pPr>
                      <a:lvl8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8pPr>
                      <a:lvl9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9pPr>
                    </a:lstStyle>
                    <a:p>
                      <a:pPr marL="0" marR="0" lvl="0" indent="0" algn="ctr" defTabSz="914400" rtl="0" eaLnBrk="1" fontAlgn="b" latinLnBrk="0" hangingPunct="1">
                        <a:lnSpc>
                          <a:spcPct val="50000"/>
                        </a:lnSpc>
                        <a:spcBef>
                          <a:spcPct val="0"/>
                        </a:spcBef>
                        <a:spcAft>
                          <a:spcPct val="0"/>
                        </a:spcAft>
                        <a:buClrTx/>
                        <a:buSzTx/>
                        <a:buFontTx/>
                        <a:buNone/>
                        <a:tabLst/>
                      </a:pPr>
                      <a:r>
                        <a:rPr kumimoji="0" lang="es-ES" altLang="es-ES" sz="1000" b="1" i="0" u="none" strike="noStrike" cap="none" normalizeH="0" baseline="0" dirty="0">
                          <a:ln>
                            <a:noFill/>
                          </a:ln>
                          <a:solidFill>
                            <a:srgbClr val="000000"/>
                          </a:solidFill>
                          <a:effectLst/>
                          <a:latin typeface="Arial" charset="0"/>
                          <a:cs typeface="Arial" charset="0"/>
                        </a:rPr>
                        <a:t>392</a:t>
                      </a:r>
                      <a:endParaRPr kumimoji="0" lang="es-ES" altLang="es-ES" sz="1800" b="0" i="0" u="none" strike="noStrike" cap="none" normalizeH="0" baseline="0" dirty="0">
                        <a:ln>
                          <a:noFill/>
                        </a:ln>
                        <a:solidFill>
                          <a:srgbClr val="000000"/>
                        </a:solidFill>
                        <a:effectLst/>
                        <a:latin typeface="Arial" charset="0"/>
                        <a:cs typeface="Arial" charset="0"/>
                      </a:endParaRPr>
                    </a:p>
                  </a:txBody>
                  <a:tcPr marT="45719" marB="45719"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lumMod val="90000"/>
                      </a:schemeClr>
                    </a:solidFill>
                  </a:tcPr>
                </a:tc>
                <a:tc>
                  <a:txBody>
                    <a:bodyPr/>
                    <a:lstStyle>
                      <a:lvl1pPr>
                        <a:spcBef>
                          <a:spcPct val="20000"/>
                        </a:spcBef>
                        <a:buClr>
                          <a:schemeClr val="folHlink"/>
                        </a:buClr>
                        <a:buSzPct val="60000"/>
                        <a:buFont typeface="Wingdings" pitchFamily="2" charset="2"/>
                        <a:defRPr sz="2800">
                          <a:solidFill>
                            <a:schemeClr val="tx1"/>
                          </a:solidFill>
                          <a:latin typeface="Tahoma" pitchFamily="34" charset="0"/>
                          <a:cs typeface="Arial" charset="0"/>
                        </a:defRPr>
                      </a:lvl1pPr>
                      <a:lvl2pPr>
                        <a:spcBef>
                          <a:spcPct val="20000"/>
                        </a:spcBef>
                        <a:buClr>
                          <a:schemeClr val="hlink"/>
                        </a:buClr>
                        <a:buSzPct val="55000"/>
                        <a:buFont typeface="Wingdings" pitchFamily="2" charset="2"/>
                        <a:defRPr sz="2400">
                          <a:solidFill>
                            <a:schemeClr val="tx1"/>
                          </a:solidFill>
                          <a:latin typeface="Tahoma" pitchFamily="34" charset="0"/>
                          <a:cs typeface="Arial" charset="0"/>
                        </a:defRPr>
                      </a:lvl2pPr>
                      <a:lvl3pPr>
                        <a:spcBef>
                          <a:spcPct val="20000"/>
                        </a:spcBef>
                        <a:buClr>
                          <a:schemeClr val="folHlink"/>
                        </a:buClr>
                        <a:buSzPct val="50000"/>
                        <a:buFont typeface="Wingdings" pitchFamily="2" charset="2"/>
                        <a:defRPr sz="2000">
                          <a:solidFill>
                            <a:schemeClr val="tx1"/>
                          </a:solidFill>
                          <a:latin typeface="Tahoma" pitchFamily="34" charset="0"/>
                          <a:cs typeface="Arial" charset="0"/>
                        </a:defRPr>
                      </a:lvl3pPr>
                      <a:lvl4pPr>
                        <a:spcBef>
                          <a:spcPct val="20000"/>
                        </a:spcBef>
                        <a:buClr>
                          <a:schemeClr val="accent2"/>
                        </a:buClr>
                        <a:buSzPct val="55000"/>
                        <a:buFont typeface="Wingdings" pitchFamily="2" charset="2"/>
                        <a:defRPr>
                          <a:solidFill>
                            <a:schemeClr val="tx1"/>
                          </a:solidFill>
                          <a:latin typeface="Tahoma" pitchFamily="34" charset="0"/>
                          <a:cs typeface="Arial" charset="0"/>
                        </a:defRPr>
                      </a:lvl4pPr>
                      <a:lvl5pPr>
                        <a:spcBef>
                          <a:spcPct val="20000"/>
                        </a:spcBef>
                        <a:buClr>
                          <a:schemeClr val="accent1"/>
                        </a:buClr>
                        <a:buSzPct val="50000"/>
                        <a:buFont typeface="Wingdings" pitchFamily="2" charset="2"/>
                        <a:defRPr>
                          <a:solidFill>
                            <a:schemeClr val="tx1"/>
                          </a:solidFill>
                          <a:latin typeface="Tahoma" pitchFamily="34" charset="0"/>
                          <a:cs typeface="Arial" charset="0"/>
                        </a:defRPr>
                      </a:lvl5pPr>
                      <a:lvl6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6pPr>
                      <a:lvl7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7pPr>
                      <a:lvl8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8pPr>
                      <a:lvl9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9pPr>
                    </a:lstStyle>
                    <a:p>
                      <a:pPr marL="0" marR="0" lvl="0" indent="0" algn="ctr" defTabSz="914400" rtl="0" eaLnBrk="1" fontAlgn="b" latinLnBrk="0" hangingPunct="1">
                        <a:lnSpc>
                          <a:spcPct val="50000"/>
                        </a:lnSpc>
                        <a:spcBef>
                          <a:spcPct val="0"/>
                        </a:spcBef>
                        <a:spcAft>
                          <a:spcPct val="0"/>
                        </a:spcAft>
                        <a:buClrTx/>
                        <a:buSzTx/>
                        <a:buFontTx/>
                        <a:buNone/>
                        <a:tabLst/>
                      </a:pPr>
                      <a:r>
                        <a:rPr kumimoji="0" lang="es-ES" altLang="es-ES" sz="1000" b="1" i="0" u="none" strike="noStrike" cap="none" normalizeH="0" baseline="0" dirty="0">
                          <a:ln>
                            <a:noFill/>
                          </a:ln>
                          <a:solidFill>
                            <a:srgbClr val="000000"/>
                          </a:solidFill>
                          <a:effectLst/>
                          <a:latin typeface="Arial" charset="0"/>
                          <a:cs typeface="Arial" charset="0"/>
                        </a:rPr>
                        <a:t>373</a:t>
                      </a:r>
                      <a:endParaRPr kumimoji="0" lang="es-ES" altLang="es-ES" sz="1800" b="0" i="0" u="none" strike="noStrike" cap="none" normalizeH="0" baseline="0" dirty="0">
                        <a:ln>
                          <a:noFill/>
                        </a:ln>
                        <a:solidFill>
                          <a:srgbClr val="000000"/>
                        </a:solidFill>
                        <a:effectLst/>
                        <a:latin typeface="Arial" charset="0"/>
                        <a:cs typeface="Arial" charset="0"/>
                      </a:endParaRPr>
                    </a:p>
                  </a:txBody>
                  <a:tcPr marT="45719" marB="45719"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lumMod val="90000"/>
                      </a:schemeClr>
                    </a:solidFill>
                  </a:tcPr>
                </a:tc>
                <a:tc>
                  <a:txBody>
                    <a:bodyPr/>
                    <a:lstStyle>
                      <a:lvl1pPr>
                        <a:spcBef>
                          <a:spcPct val="20000"/>
                        </a:spcBef>
                        <a:buClr>
                          <a:schemeClr val="folHlink"/>
                        </a:buClr>
                        <a:buSzPct val="60000"/>
                        <a:buFont typeface="Wingdings" pitchFamily="2" charset="2"/>
                        <a:defRPr sz="2800">
                          <a:solidFill>
                            <a:schemeClr val="tx1"/>
                          </a:solidFill>
                          <a:latin typeface="Tahoma" pitchFamily="34" charset="0"/>
                          <a:cs typeface="Arial" charset="0"/>
                        </a:defRPr>
                      </a:lvl1pPr>
                      <a:lvl2pPr>
                        <a:spcBef>
                          <a:spcPct val="20000"/>
                        </a:spcBef>
                        <a:buClr>
                          <a:schemeClr val="hlink"/>
                        </a:buClr>
                        <a:buSzPct val="55000"/>
                        <a:buFont typeface="Wingdings" pitchFamily="2" charset="2"/>
                        <a:defRPr sz="2400">
                          <a:solidFill>
                            <a:schemeClr val="tx1"/>
                          </a:solidFill>
                          <a:latin typeface="Tahoma" pitchFamily="34" charset="0"/>
                          <a:cs typeface="Arial" charset="0"/>
                        </a:defRPr>
                      </a:lvl2pPr>
                      <a:lvl3pPr>
                        <a:spcBef>
                          <a:spcPct val="20000"/>
                        </a:spcBef>
                        <a:buClr>
                          <a:schemeClr val="folHlink"/>
                        </a:buClr>
                        <a:buSzPct val="50000"/>
                        <a:buFont typeface="Wingdings" pitchFamily="2" charset="2"/>
                        <a:defRPr sz="2000">
                          <a:solidFill>
                            <a:schemeClr val="tx1"/>
                          </a:solidFill>
                          <a:latin typeface="Tahoma" pitchFamily="34" charset="0"/>
                          <a:cs typeface="Arial" charset="0"/>
                        </a:defRPr>
                      </a:lvl3pPr>
                      <a:lvl4pPr>
                        <a:spcBef>
                          <a:spcPct val="20000"/>
                        </a:spcBef>
                        <a:buClr>
                          <a:schemeClr val="accent2"/>
                        </a:buClr>
                        <a:buSzPct val="55000"/>
                        <a:buFont typeface="Wingdings" pitchFamily="2" charset="2"/>
                        <a:defRPr>
                          <a:solidFill>
                            <a:schemeClr val="tx1"/>
                          </a:solidFill>
                          <a:latin typeface="Tahoma" pitchFamily="34" charset="0"/>
                          <a:cs typeface="Arial" charset="0"/>
                        </a:defRPr>
                      </a:lvl4pPr>
                      <a:lvl5pPr>
                        <a:spcBef>
                          <a:spcPct val="20000"/>
                        </a:spcBef>
                        <a:buClr>
                          <a:schemeClr val="accent1"/>
                        </a:buClr>
                        <a:buSzPct val="50000"/>
                        <a:buFont typeface="Wingdings" pitchFamily="2" charset="2"/>
                        <a:defRPr>
                          <a:solidFill>
                            <a:schemeClr val="tx1"/>
                          </a:solidFill>
                          <a:latin typeface="Tahoma" pitchFamily="34" charset="0"/>
                          <a:cs typeface="Arial" charset="0"/>
                        </a:defRPr>
                      </a:lvl5pPr>
                      <a:lvl6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6pPr>
                      <a:lvl7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7pPr>
                      <a:lvl8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8pPr>
                      <a:lvl9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9pPr>
                    </a:lstStyle>
                    <a:p>
                      <a:pPr marL="0" marR="0" lvl="0" indent="0" algn="ctr" defTabSz="914400" rtl="0" eaLnBrk="1" fontAlgn="b" latinLnBrk="0" hangingPunct="1">
                        <a:lnSpc>
                          <a:spcPct val="50000"/>
                        </a:lnSpc>
                        <a:spcBef>
                          <a:spcPct val="0"/>
                        </a:spcBef>
                        <a:spcAft>
                          <a:spcPct val="0"/>
                        </a:spcAft>
                        <a:buClrTx/>
                        <a:buSzTx/>
                        <a:buFontTx/>
                        <a:buNone/>
                        <a:tabLst/>
                      </a:pPr>
                      <a:r>
                        <a:rPr kumimoji="0" lang="es-ES" altLang="es-ES" sz="1000" b="1" i="0" u="none" strike="noStrike" cap="none" normalizeH="0" baseline="0" dirty="0">
                          <a:ln>
                            <a:noFill/>
                          </a:ln>
                          <a:solidFill>
                            <a:srgbClr val="000000"/>
                          </a:solidFill>
                          <a:effectLst/>
                          <a:latin typeface="Arial" charset="0"/>
                          <a:cs typeface="Arial" charset="0"/>
                        </a:rPr>
                        <a:t>392</a:t>
                      </a:r>
                      <a:endParaRPr kumimoji="0" lang="es-ES" altLang="es-ES" sz="1800" b="0" i="0" u="none" strike="noStrike" cap="none" normalizeH="0" baseline="0" dirty="0">
                        <a:ln>
                          <a:noFill/>
                        </a:ln>
                        <a:solidFill>
                          <a:srgbClr val="000000"/>
                        </a:solidFill>
                        <a:effectLst/>
                        <a:latin typeface="Arial" charset="0"/>
                        <a:cs typeface="Arial" charset="0"/>
                      </a:endParaRPr>
                    </a:p>
                  </a:txBody>
                  <a:tcPr marT="45719" marB="45719"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lumMod val="90000"/>
                      </a:schemeClr>
                    </a:solidFill>
                  </a:tcPr>
                </a:tc>
                <a:tc>
                  <a:txBody>
                    <a:bodyPr/>
                    <a:lstStyle>
                      <a:lvl1pPr>
                        <a:spcBef>
                          <a:spcPct val="20000"/>
                        </a:spcBef>
                        <a:buClr>
                          <a:schemeClr val="folHlink"/>
                        </a:buClr>
                        <a:buSzPct val="60000"/>
                        <a:buFont typeface="Wingdings" pitchFamily="2" charset="2"/>
                        <a:defRPr sz="2800">
                          <a:solidFill>
                            <a:schemeClr val="tx1"/>
                          </a:solidFill>
                          <a:latin typeface="Tahoma" pitchFamily="34" charset="0"/>
                          <a:cs typeface="Arial" charset="0"/>
                        </a:defRPr>
                      </a:lvl1pPr>
                      <a:lvl2pPr>
                        <a:spcBef>
                          <a:spcPct val="20000"/>
                        </a:spcBef>
                        <a:buClr>
                          <a:schemeClr val="hlink"/>
                        </a:buClr>
                        <a:buSzPct val="55000"/>
                        <a:buFont typeface="Wingdings" pitchFamily="2" charset="2"/>
                        <a:defRPr sz="2400">
                          <a:solidFill>
                            <a:schemeClr val="tx1"/>
                          </a:solidFill>
                          <a:latin typeface="Tahoma" pitchFamily="34" charset="0"/>
                          <a:cs typeface="Arial" charset="0"/>
                        </a:defRPr>
                      </a:lvl2pPr>
                      <a:lvl3pPr>
                        <a:spcBef>
                          <a:spcPct val="20000"/>
                        </a:spcBef>
                        <a:buClr>
                          <a:schemeClr val="folHlink"/>
                        </a:buClr>
                        <a:buSzPct val="50000"/>
                        <a:buFont typeface="Wingdings" pitchFamily="2" charset="2"/>
                        <a:defRPr sz="2000">
                          <a:solidFill>
                            <a:schemeClr val="tx1"/>
                          </a:solidFill>
                          <a:latin typeface="Tahoma" pitchFamily="34" charset="0"/>
                          <a:cs typeface="Arial" charset="0"/>
                        </a:defRPr>
                      </a:lvl3pPr>
                      <a:lvl4pPr>
                        <a:spcBef>
                          <a:spcPct val="20000"/>
                        </a:spcBef>
                        <a:buClr>
                          <a:schemeClr val="accent2"/>
                        </a:buClr>
                        <a:buSzPct val="55000"/>
                        <a:buFont typeface="Wingdings" pitchFamily="2" charset="2"/>
                        <a:defRPr>
                          <a:solidFill>
                            <a:schemeClr val="tx1"/>
                          </a:solidFill>
                          <a:latin typeface="Tahoma" pitchFamily="34" charset="0"/>
                          <a:cs typeface="Arial" charset="0"/>
                        </a:defRPr>
                      </a:lvl4pPr>
                      <a:lvl5pPr>
                        <a:spcBef>
                          <a:spcPct val="20000"/>
                        </a:spcBef>
                        <a:buClr>
                          <a:schemeClr val="accent1"/>
                        </a:buClr>
                        <a:buSzPct val="50000"/>
                        <a:buFont typeface="Wingdings" pitchFamily="2" charset="2"/>
                        <a:defRPr>
                          <a:solidFill>
                            <a:schemeClr val="tx1"/>
                          </a:solidFill>
                          <a:latin typeface="Tahoma" pitchFamily="34" charset="0"/>
                          <a:cs typeface="Arial" charset="0"/>
                        </a:defRPr>
                      </a:lvl5pPr>
                      <a:lvl6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6pPr>
                      <a:lvl7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7pPr>
                      <a:lvl8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8pPr>
                      <a:lvl9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9pPr>
                    </a:lstStyle>
                    <a:p>
                      <a:pPr marL="0" marR="0" lvl="0" indent="0" algn="ctr" defTabSz="914400" rtl="0" eaLnBrk="1" fontAlgn="b" latinLnBrk="0" hangingPunct="1">
                        <a:lnSpc>
                          <a:spcPct val="50000"/>
                        </a:lnSpc>
                        <a:spcBef>
                          <a:spcPct val="0"/>
                        </a:spcBef>
                        <a:spcAft>
                          <a:spcPct val="0"/>
                        </a:spcAft>
                        <a:buClrTx/>
                        <a:buSzTx/>
                        <a:buFontTx/>
                        <a:buNone/>
                        <a:tabLst/>
                      </a:pPr>
                      <a:r>
                        <a:rPr kumimoji="0" lang="es-ES" altLang="es-ES" sz="1000" b="1" i="0" u="none" strike="noStrike" cap="none" normalizeH="0" baseline="0" dirty="0">
                          <a:ln>
                            <a:noFill/>
                          </a:ln>
                          <a:solidFill>
                            <a:srgbClr val="000000"/>
                          </a:solidFill>
                          <a:effectLst/>
                          <a:latin typeface="Arial" charset="0"/>
                          <a:cs typeface="Arial" charset="0"/>
                        </a:rPr>
                        <a:t>0</a:t>
                      </a:r>
                      <a:endParaRPr kumimoji="0" lang="es-ES" altLang="es-ES" sz="1800" b="0" i="0" u="none" strike="noStrike" cap="none" normalizeH="0" baseline="0" dirty="0">
                        <a:ln>
                          <a:noFill/>
                        </a:ln>
                        <a:solidFill>
                          <a:srgbClr val="000000"/>
                        </a:solidFill>
                        <a:effectLst/>
                        <a:latin typeface="Arial" charset="0"/>
                        <a:cs typeface="Arial" charset="0"/>
                      </a:endParaRPr>
                    </a:p>
                  </a:txBody>
                  <a:tcPr marT="45719" marB="45719"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lumMod val="90000"/>
                      </a:schemeClr>
                    </a:solidFill>
                  </a:tcPr>
                </a:tc>
                <a:tc>
                  <a:txBody>
                    <a:bodyPr/>
                    <a:lstStyle>
                      <a:lvl1pPr>
                        <a:spcBef>
                          <a:spcPct val="20000"/>
                        </a:spcBef>
                        <a:buClr>
                          <a:schemeClr val="folHlink"/>
                        </a:buClr>
                        <a:buSzPct val="60000"/>
                        <a:buFont typeface="Wingdings" pitchFamily="2" charset="2"/>
                        <a:defRPr sz="2800">
                          <a:solidFill>
                            <a:schemeClr val="tx1"/>
                          </a:solidFill>
                          <a:latin typeface="Tahoma" pitchFamily="34" charset="0"/>
                          <a:cs typeface="Arial" charset="0"/>
                        </a:defRPr>
                      </a:lvl1pPr>
                      <a:lvl2pPr>
                        <a:spcBef>
                          <a:spcPct val="20000"/>
                        </a:spcBef>
                        <a:buClr>
                          <a:schemeClr val="hlink"/>
                        </a:buClr>
                        <a:buSzPct val="55000"/>
                        <a:buFont typeface="Wingdings" pitchFamily="2" charset="2"/>
                        <a:defRPr sz="2400">
                          <a:solidFill>
                            <a:schemeClr val="tx1"/>
                          </a:solidFill>
                          <a:latin typeface="Tahoma" pitchFamily="34" charset="0"/>
                          <a:cs typeface="Arial" charset="0"/>
                        </a:defRPr>
                      </a:lvl2pPr>
                      <a:lvl3pPr>
                        <a:spcBef>
                          <a:spcPct val="20000"/>
                        </a:spcBef>
                        <a:buClr>
                          <a:schemeClr val="folHlink"/>
                        </a:buClr>
                        <a:buSzPct val="50000"/>
                        <a:buFont typeface="Wingdings" pitchFamily="2" charset="2"/>
                        <a:defRPr sz="2000">
                          <a:solidFill>
                            <a:schemeClr val="tx1"/>
                          </a:solidFill>
                          <a:latin typeface="Tahoma" pitchFamily="34" charset="0"/>
                          <a:cs typeface="Arial" charset="0"/>
                        </a:defRPr>
                      </a:lvl3pPr>
                      <a:lvl4pPr>
                        <a:spcBef>
                          <a:spcPct val="20000"/>
                        </a:spcBef>
                        <a:buClr>
                          <a:schemeClr val="accent2"/>
                        </a:buClr>
                        <a:buSzPct val="55000"/>
                        <a:buFont typeface="Wingdings" pitchFamily="2" charset="2"/>
                        <a:defRPr>
                          <a:solidFill>
                            <a:schemeClr val="tx1"/>
                          </a:solidFill>
                          <a:latin typeface="Tahoma" pitchFamily="34" charset="0"/>
                          <a:cs typeface="Arial" charset="0"/>
                        </a:defRPr>
                      </a:lvl4pPr>
                      <a:lvl5pPr>
                        <a:spcBef>
                          <a:spcPct val="20000"/>
                        </a:spcBef>
                        <a:buClr>
                          <a:schemeClr val="accent1"/>
                        </a:buClr>
                        <a:buSzPct val="50000"/>
                        <a:buFont typeface="Wingdings" pitchFamily="2" charset="2"/>
                        <a:defRPr>
                          <a:solidFill>
                            <a:schemeClr val="tx1"/>
                          </a:solidFill>
                          <a:latin typeface="Tahoma" pitchFamily="34" charset="0"/>
                          <a:cs typeface="Arial" charset="0"/>
                        </a:defRPr>
                      </a:lvl5pPr>
                      <a:lvl6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6pPr>
                      <a:lvl7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7pPr>
                      <a:lvl8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8pPr>
                      <a:lvl9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9pPr>
                    </a:lstStyle>
                    <a:p>
                      <a:pPr marL="0" marR="0" lvl="0" indent="0" algn="ctr" defTabSz="914400" rtl="0" eaLnBrk="1" fontAlgn="b" latinLnBrk="0" hangingPunct="1">
                        <a:lnSpc>
                          <a:spcPct val="50000"/>
                        </a:lnSpc>
                        <a:spcBef>
                          <a:spcPct val="0"/>
                        </a:spcBef>
                        <a:spcAft>
                          <a:spcPct val="0"/>
                        </a:spcAft>
                        <a:buClrTx/>
                        <a:buSzTx/>
                        <a:buFontTx/>
                        <a:buNone/>
                        <a:tabLst/>
                      </a:pPr>
                      <a:r>
                        <a:rPr kumimoji="0" lang="es-ES" altLang="es-ES" sz="1000" b="1" i="0" u="none" strike="noStrike" cap="none" normalizeH="0" baseline="0" dirty="0">
                          <a:ln>
                            <a:noFill/>
                          </a:ln>
                          <a:solidFill>
                            <a:srgbClr val="000000"/>
                          </a:solidFill>
                          <a:effectLst/>
                          <a:latin typeface="Arial" charset="0"/>
                          <a:cs typeface="Arial" charset="0"/>
                        </a:rPr>
                        <a:t>373</a:t>
                      </a:r>
                      <a:endParaRPr kumimoji="0" lang="es-ES" altLang="es-ES" sz="1800" b="0" i="0" u="none" strike="noStrike" cap="none" normalizeH="0" baseline="0" dirty="0">
                        <a:ln>
                          <a:noFill/>
                        </a:ln>
                        <a:solidFill>
                          <a:srgbClr val="000000"/>
                        </a:solidFill>
                        <a:effectLst/>
                        <a:latin typeface="Arial" charset="0"/>
                        <a:cs typeface="Arial" charset="0"/>
                      </a:endParaRPr>
                    </a:p>
                  </a:txBody>
                  <a:tcPr marT="45719" marB="45719"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lumMod val="90000"/>
                      </a:schemeClr>
                    </a:solidFill>
                  </a:tcPr>
                </a:tc>
                <a:tc>
                  <a:txBody>
                    <a:bodyPr/>
                    <a:lstStyle>
                      <a:lvl1pPr>
                        <a:spcBef>
                          <a:spcPct val="20000"/>
                        </a:spcBef>
                        <a:buClr>
                          <a:schemeClr val="folHlink"/>
                        </a:buClr>
                        <a:buSzPct val="60000"/>
                        <a:buFont typeface="Wingdings" pitchFamily="2" charset="2"/>
                        <a:defRPr sz="2800">
                          <a:solidFill>
                            <a:schemeClr val="tx1"/>
                          </a:solidFill>
                          <a:latin typeface="Tahoma" pitchFamily="34" charset="0"/>
                          <a:cs typeface="Arial" charset="0"/>
                        </a:defRPr>
                      </a:lvl1pPr>
                      <a:lvl2pPr>
                        <a:spcBef>
                          <a:spcPct val="20000"/>
                        </a:spcBef>
                        <a:buClr>
                          <a:schemeClr val="hlink"/>
                        </a:buClr>
                        <a:buSzPct val="55000"/>
                        <a:buFont typeface="Wingdings" pitchFamily="2" charset="2"/>
                        <a:defRPr sz="2400">
                          <a:solidFill>
                            <a:schemeClr val="tx1"/>
                          </a:solidFill>
                          <a:latin typeface="Tahoma" pitchFamily="34" charset="0"/>
                          <a:cs typeface="Arial" charset="0"/>
                        </a:defRPr>
                      </a:lvl2pPr>
                      <a:lvl3pPr>
                        <a:spcBef>
                          <a:spcPct val="20000"/>
                        </a:spcBef>
                        <a:buClr>
                          <a:schemeClr val="folHlink"/>
                        </a:buClr>
                        <a:buSzPct val="50000"/>
                        <a:buFont typeface="Wingdings" pitchFamily="2" charset="2"/>
                        <a:defRPr sz="2000">
                          <a:solidFill>
                            <a:schemeClr val="tx1"/>
                          </a:solidFill>
                          <a:latin typeface="Tahoma" pitchFamily="34" charset="0"/>
                          <a:cs typeface="Arial" charset="0"/>
                        </a:defRPr>
                      </a:lvl3pPr>
                      <a:lvl4pPr>
                        <a:spcBef>
                          <a:spcPct val="20000"/>
                        </a:spcBef>
                        <a:buClr>
                          <a:schemeClr val="accent2"/>
                        </a:buClr>
                        <a:buSzPct val="55000"/>
                        <a:buFont typeface="Wingdings" pitchFamily="2" charset="2"/>
                        <a:defRPr>
                          <a:solidFill>
                            <a:schemeClr val="tx1"/>
                          </a:solidFill>
                          <a:latin typeface="Tahoma" pitchFamily="34" charset="0"/>
                          <a:cs typeface="Arial" charset="0"/>
                        </a:defRPr>
                      </a:lvl4pPr>
                      <a:lvl5pPr>
                        <a:spcBef>
                          <a:spcPct val="20000"/>
                        </a:spcBef>
                        <a:buClr>
                          <a:schemeClr val="accent1"/>
                        </a:buClr>
                        <a:buSzPct val="50000"/>
                        <a:buFont typeface="Wingdings" pitchFamily="2" charset="2"/>
                        <a:defRPr>
                          <a:solidFill>
                            <a:schemeClr val="tx1"/>
                          </a:solidFill>
                          <a:latin typeface="Tahoma" pitchFamily="34" charset="0"/>
                          <a:cs typeface="Arial" charset="0"/>
                        </a:defRPr>
                      </a:lvl5pPr>
                      <a:lvl6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6pPr>
                      <a:lvl7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7pPr>
                      <a:lvl8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8pPr>
                      <a:lvl9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9pPr>
                    </a:lstStyle>
                    <a:p>
                      <a:pPr marL="0" marR="0" lvl="0" indent="0" algn="ctr" defTabSz="914400" rtl="0" eaLnBrk="1" fontAlgn="b" latinLnBrk="0" hangingPunct="1">
                        <a:lnSpc>
                          <a:spcPct val="50000"/>
                        </a:lnSpc>
                        <a:spcBef>
                          <a:spcPct val="0"/>
                        </a:spcBef>
                        <a:spcAft>
                          <a:spcPct val="0"/>
                        </a:spcAft>
                        <a:buClrTx/>
                        <a:buSzTx/>
                        <a:buFontTx/>
                        <a:buNone/>
                        <a:tabLst/>
                      </a:pPr>
                      <a:r>
                        <a:rPr kumimoji="0" lang="es-ES" altLang="es-ES" sz="1000" b="1" i="0" u="none" strike="noStrike" cap="none" normalizeH="0" baseline="0" dirty="0">
                          <a:ln>
                            <a:noFill/>
                          </a:ln>
                          <a:solidFill>
                            <a:srgbClr val="000000"/>
                          </a:solidFill>
                          <a:effectLst/>
                          <a:latin typeface="Arial" charset="0"/>
                          <a:cs typeface="Arial" charset="0"/>
                        </a:rPr>
                        <a:t>392</a:t>
                      </a:r>
                      <a:endParaRPr kumimoji="0" lang="es-ES" altLang="es-ES" sz="1800" b="0" i="0" u="none" strike="noStrike" cap="none" normalizeH="0" baseline="0" dirty="0">
                        <a:ln>
                          <a:noFill/>
                        </a:ln>
                        <a:solidFill>
                          <a:srgbClr val="000000"/>
                        </a:solidFill>
                        <a:effectLst/>
                        <a:latin typeface="Arial" charset="0"/>
                        <a:cs typeface="Arial" charset="0"/>
                      </a:endParaRPr>
                    </a:p>
                  </a:txBody>
                  <a:tcPr marT="45719" marB="45719"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lumMod val="90000"/>
                      </a:schemeClr>
                    </a:solidFill>
                  </a:tcPr>
                </a:tc>
                <a:tc>
                  <a:txBody>
                    <a:bodyPr/>
                    <a:lstStyle>
                      <a:lvl1pPr>
                        <a:spcBef>
                          <a:spcPct val="20000"/>
                        </a:spcBef>
                        <a:buClr>
                          <a:schemeClr val="folHlink"/>
                        </a:buClr>
                        <a:buSzPct val="60000"/>
                        <a:buFont typeface="Wingdings" pitchFamily="2" charset="2"/>
                        <a:defRPr sz="2800">
                          <a:solidFill>
                            <a:schemeClr val="tx1"/>
                          </a:solidFill>
                          <a:latin typeface="Tahoma" pitchFamily="34" charset="0"/>
                          <a:cs typeface="Arial" charset="0"/>
                        </a:defRPr>
                      </a:lvl1pPr>
                      <a:lvl2pPr>
                        <a:spcBef>
                          <a:spcPct val="20000"/>
                        </a:spcBef>
                        <a:buClr>
                          <a:schemeClr val="hlink"/>
                        </a:buClr>
                        <a:buSzPct val="55000"/>
                        <a:buFont typeface="Wingdings" pitchFamily="2" charset="2"/>
                        <a:defRPr sz="2400">
                          <a:solidFill>
                            <a:schemeClr val="tx1"/>
                          </a:solidFill>
                          <a:latin typeface="Tahoma" pitchFamily="34" charset="0"/>
                          <a:cs typeface="Arial" charset="0"/>
                        </a:defRPr>
                      </a:lvl2pPr>
                      <a:lvl3pPr>
                        <a:spcBef>
                          <a:spcPct val="20000"/>
                        </a:spcBef>
                        <a:buClr>
                          <a:schemeClr val="folHlink"/>
                        </a:buClr>
                        <a:buSzPct val="50000"/>
                        <a:buFont typeface="Wingdings" pitchFamily="2" charset="2"/>
                        <a:defRPr sz="2000">
                          <a:solidFill>
                            <a:schemeClr val="tx1"/>
                          </a:solidFill>
                          <a:latin typeface="Tahoma" pitchFamily="34" charset="0"/>
                          <a:cs typeface="Arial" charset="0"/>
                        </a:defRPr>
                      </a:lvl3pPr>
                      <a:lvl4pPr>
                        <a:spcBef>
                          <a:spcPct val="20000"/>
                        </a:spcBef>
                        <a:buClr>
                          <a:schemeClr val="accent2"/>
                        </a:buClr>
                        <a:buSzPct val="55000"/>
                        <a:buFont typeface="Wingdings" pitchFamily="2" charset="2"/>
                        <a:defRPr>
                          <a:solidFill>
                            <a:schemeClr val="tx1"/>
                          </a:solidFill>
                          <a:latin typeface="Tahoma" pitchFamily="34" charset="0"/>
                          <a:cs typeface="Arial" charset="0"/>
                        </a:defRPr>
                      </a:lvl4pPr>
                      <a:lvl5pPr>
                        <a:spcBef>
                          <a:spcPct val="20000"/>
                        </a:spcBef>
                        <a:buClr>
                          <a:schemeClr val="accent1"/>
                        </a:buClr>
                        <a:buSzPct val="50000"/>
                        <a:buFont typeface="Wingdings" pitchFamily="2" charset="2"/>
                        <a:defRPr>
                          <a:solidFill>
                            <a:schemeClr val="tx1"/>
                          </a:solidFill>
                          <a:latin typeface="Tahoma" pitchFamily="34" charset="0"/>
                          <a:cs typeface="Arial" charset="0"/>
                        </a:defRPr>
                      </a:lvl5pPr>
                      <a:lvl6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6pPr>
                      <a:lvl7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7pPr>
                      <a:lvl8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8pPr>
                      <a:lvl9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9pPr>
                    </a:lstStyle>
                    <a:p>
                      <a:pPr marL="0" marR="0" lvl="0" indent="0" algn="ctr" defTabSz="914400" rtl="0" eaLnBrk="1" fontAlgn="b" latinLnBrk="0" hangingPunct="1">
                        <a:lnSpc>
                          <a:spcPct val="50000"/>
                        </a:lnSpc>
                        <a:spcBef>
                          <a:spcPct val="0"/>
                        </a:spcBef>
                        <a:spcAft>
                          <a:spcPct val="0"/>
                        </a:spcAft>
                        <a:buClrTx/>
                        <a:buSzTx/>
                        <a:buFontTx/>
                        <a:buNone/>
                        <a:tabLst/>
                      </a:pPr>
                      <a:r>
                        <a:rPr kumimoji="0" lang="es-ES" altLang="es-ES" sz="1000" b="1" i="0" u="none" strike="noStrike" cap="none" normalizeH="0" baseline="0" dirty="0">
                          <a:ln>
                            <a:noFill/>
                          </a:ln>
                          <a:solidFill>
                            <a:srgbClr val="000000"/>
                          </a:solidFill>
                          <a:effectLst/>
                          <a:latin typeface="Arial" charset="0"/>
                          <a:cs typeface="Arial" charset="0"/>
                        </a:rPr>
                        <a:t>411</a:t>
                      </a:r>
                      <a:endParaRPr kumimoji="0" lang="es-ES" altLang="es-ES" sz="1800" b="0" i="0" u="none" strike="noStrike" cap="none" normalizeH="0" baseline="0" dirty="0">
                        <a:ln>
                          <a:noFill/>
                        </a:ln>
                        <a:solidFill>
                          <a:srgbClr val="000000"/>
                        </a:solidFill>
                        <a:effectLst/>
                        <a:latin typeface="Arial" charset="0"/>
                        <a:cs typeface="Arial" charset="0"/>
                      </a:endParaRPr>
                    </a:p>
                  </a:txBody>
                  <a:tcPr marT="45719" marB="45719"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lumMod val="90000"/>
                      </a:schemeClr>
                    </a:solidFill>
                  </a:tcPr>
                </a:tc>
                <a:tc>
                  <a:txBody>
                    <a:bodyPr/>
                    <a:lstStyle>
                      <a:lvl1pPr>
                        <a:spcBef>
                          <a:spcPct val="20000"/>
                        </a:spcBef>
                        <a:buClr>
                          <a:schemeClr val="folHlink"/>
                        </a:buClr>
                        <a:buSzPct val="60000"/>
                        <a:buFont typeface="Wingdings" pitchFamily="2" charset="2"/>
                        <a:defRPr sz="2800">
                          <a:solidFill>
                            <a:schemeClr val="tx1"/>
                          </a:solidFill>
                          <a:latin typeface="Tahoma" pitchFamily="34" charset="0"/>
                          <a:cs typeface="Arial" charset="0"/>
                        </a:defRPr>
                      </a:lvl1pPr>
                      <a:lvl2pPr>
                        <a:spcBef>
                          <a:spcPct val="20000"/>
                        </a:spcBef>
                        <a:buClr>
                          <a:schemeClr val="hlink"/>
                        </a:buClr>
                        <a:buSzPct val="55000"/>
                        <a:buFont typeface="Wingdings" pitchFamily="2" charset="2"/>
                        <a:defRPr sz="2400">
                          <a:solidFill>
                            <a:schemeClr val="tx1"/>
                          </a:solidFill>
                          <a:latin typeface="Tahoma" pitchFamily="34" charset="0"/>
                          <a:cs typeface="Arial" charset="0"/>
                        </a:defRPr>
                      </a:lvl2pPr>
                      <a:lvl3pPr>
                        <a:spcBef>
                          <a:spcPct val="20000"/>
                        </a:spcBef>
                        <a:buClr>
                          <a:schemeClr val="folHlink"/>
                        </a:buClr>
                        <a:buSzPct val="50000"/>
                        <a:buFont typeface="Wingdings" pitchFamily="2" charset="2"/>
                        <a:defRPr sz="2000">
                          <a:solidFill>
                            <a:schemeClr val="tx1"/>
                          </a:solidFill>
                          <a:latin typeface="Tahoma" pitchFamily="34" charset="0"/>
                          <a:cs typeface="Arial" charset="0"/>
                        </a:defRPr>
                      </a:lvl3pPr>
                      <a:lvl4pPr>
                        <a:spcBef>
                          <a:spcPct val="20000"/>
                        </a:spcBef>
                        <a:buClr>
                          <a:schemeClr val="accent2"/>
                        </a:buClr>
                        <a:buSzPct val="55000"/>
                        <a:buFont typeface="Wingdings" pitchFamily="2" charset="2"/>
                        <a:defRPr>
                          <a:solidFill>
                            <a:schemeClr val="tx1"/>
                          </a:solidFill>
                          <a:latin typeface="Tahoma" pitchFamily="34" charset="0"/>
                          <a:cs typeface="Arial" charset="0"/>
                        </a:defRPr>
                      </a:lvl4pPr>
                      <a:lvl5pPr>
                        <a:spcBef>
                          <a:spcPct val="20000"/>
                        </a:spcBef>
                        <a:buClr>
                          <a:schemeClr val="accent1"/>
                        </a:buClr>
                        <a:buSzPct val="50000"/>
                        <a:buFont typeface="Wingdings" pitchFamily="2" charset="2"/>
                        <a:defRPr>
                          <a:solidFill>
                            <a:schemeClr val="tx1"/>
                          </a:solidFill>
                          <a:latin typeface="Tahoma" pitchFamily="34" charset="0"/>
                          <a:cs typeface="Arial" charset="0"/>
                        </a:defRPr>
                      </a:lvl5pPr>
                      <a:lvl6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6pPr>
                      <a:lvl7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7pPr>
                      <a:lvl8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8pPr>
                      <a:lvl9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9pPr>
                    </a:lstStyle>
                    <a:p>
                      <a:pPr marL="0" marR="0" lvl="0" indent="0" algn="ctr" defTabSz="914400" rtl="0" eaLnBrk="1" fontAlgn="b" latinLnBrk="0" hangingPunct="1">
                        <a:lnSpc>
                          <a:spcPct val="50000"/>
                        </a:lnSpc>
                        <a:spcBef>
                          <a:spcPct val="0"/>
                        </a:spcBef>
                        <a:spcAft>
                          <a:spcPct val="0"/>
                        </a:spcAft>
                        <a:buClrTx/>
                        <a:buSzTx/>
                        <a:buFontTx/>
                        <a:buNone/>
                        <a:tabLst/>
                      </a:pPr>
                      <a:r>
                        <a:rPr kumimoji="0" lang="es-ES" altLang="es-ES" sz="1000" b="1" i="0" u="none" strike="noStrike" cap="none" normalizeH="0" baseline="0" dirty="0">
                          <a:ln>
                            <a:noFill/>
                          </a:ln>
                          <a:solidFill>
                            <a:srgbClr val="000000"/>
                          </a:solidFill>
                          <a:effectLst/>
                          <a:latin typeface="Arial" charset="0"/>
                          <a:cs typeface="Arial" charset="0"/>
                        </a:rPr>
                        <a:t>373</a:t>
                      </a:r>
                      <a:endParaRPr kumimoji="0" lang="es-ES" altLang="es-ES" sz="1800" b="0" i="0" u="none" strike="noStrike" cap="none" normalizeH="0" baseline="0" dirty="0">
                        <a:ln>
                          <a:noFill/>
                        </a:ln>
                        <a:solidFill>
                          <a:srgbClr val="000000"/>
                        </a:solidFill>
                        <a:effectLst/>
                        <a:latin typeface="Arial" charset="0"/>
                        <a:cs typeface="Arial" charset="0"/>
                      </a:endParaRPr>
                    </a:p>
                  </a:txBody>
                  <a:tcPr marT="45719" marB="45719"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lumMod val="90000"/>
                      </a:schemeClr>
                    </a:solidFill>
                  </a:tcPr>
                </a:tc>
                <a:tc>
                  <a:txBody>
                    <a:bodyPr/>
                    <a:lstStyle>
                      <a:lvl1pPr>
                        <a:spcBef>
                          <a:spcPct val="20000"/>
                        </a:spcBef>
                        <a:buClr>
                          <a:schemeClr val="folHlink"/>
                        </a:buClr>
                        <a:buSzPct val="60000"/>
                        <a:buFont typeface="Wingdings" pitchFamily="2" charset="2"/>
                        <a:defRPr sz="2800">
                          <a:solidFill>
                            <a:schemeClr val="tx1"/>
                          </a:solidFill>
                          <a:latin typeface="Tahoma" pitchFamily="34" charset="0"/>
                          <a:cs typeface="Arial" charset="0"/>
                        </a:defRPr>
                      </a:lvl1pPr>
                      <a:lvl2pPr>
                        <a:spcBef>
                          <a:spcPct val="20000"/>
                        </a:spcBef>
                        <a:buClr>
                          <a:schemeClr val="hlink"/>
                        </a:buClr>
                        <a:buSzPct val="55000"/>
                        <a:buFont typeface="Wingdings" pitchFamily="2" charset="2"/>
                        <a:defRPr sz="2400">
                          <a:solidFill>
                            <a:schemeClr val="tx1"/>
                          </a:solidFill>
                          <a:latin typeface="Tahoma" pitchFamily="34" charset="0"/>
                          <a:cs typeface="Arial" charset="0"/>
                        </a:defRPr>
                      </a:lvl2pPr>
                      <a:lvl3pPr>
                        <a:spcBef>
                          <a:spcPct val="20000"/>
                        </a:spcBef>
                        <a:buClr>
                          <a:schemeClr val="folHlink"/>
                        </a:buClr>
                        <a:buSzPct val="50000"/>
                        <a:buFont typeface="Wingdings" pitchFamily="2" charset="2"/>
                        <a:defRPr sz="2000">
                          <a:solidFill>
                            <a:schemeClr val="tx1"/>
                          </a:solidFill>
                          <a:latin typeface="Tahoma" pitchFamily="34" charset="0"/>
                          <a:cs typeface="Arial" charset="0"/>
                        </a:defRPr>
                      </a:lvl3pPr>
                      <a:lvl4pPr>
                        <a:spcBef>
                          <a:spcPct val="20000"/>
                        </a:spcBef>
                        <a:buClr>
                          <a:schemeClr val="accent2"/>
                        </a:buClr>
                        <a:buSzPct val="55000"/>
                        <a:buFont typeface="Wingdings" pitchFamily="2" charset="2"/>
                        <a:defRPr>
                          <a:solidFill>
                            <a:schemeClr val="tx1"/>
                          </a:solidFill>
                          <a:latin typeface="Tahoma" pitchFamily="34" charset="0"/>
                          <a:cs typeface="Arial" charset="0"/>
                        </a:defRPr>
                      </a:lvl4pPr>
                      <a:lvl5pPr>
                        <a:spcBef>
                          <a:spcPct val="20000"/>
                        </a:spcBef>
                        <a:buClr>
                          <a:schemeClr val="accent1"/>
                        </a:buClr>
                        <a:buSzPct val="50000"/>
                        <a:buFont typeface="Wingdings" pitchFamily="2" charset="2"/>
                        <a:defRPr>
                          <a:solidFill>
                            <a:schemeClr val="tx1"/>
                          </a:solidFill>
                          <a:latin typeface="Tahoma" pitchFamily="34" charset="0"/>
                          <a:cs typeface="Arial" charset="0"/>
                        </a:defRPr>
                      </a:lvl5pPr>
                      <a:lvl6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6pPr>
                      <a:lvl7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7pPr>
                      <a:lvl8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8pPr>
                      <a:lvl9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9pPr>
                    </a:lstStyle>
                    <a:p>
                      <a:pPr marL="0" marR="0" lvl="0" indent="0" algn="ctr" defTabSz="914400" rtl="0" eaLnBrk="1" fontAlgn="b" latinLnBrk="0" hangingPunct="1">
                        <a:lnSpc>
                          <a:spcPct val="50000"/>
                        </a:lnSpc>
                        <a:spcBef>
                          <a:spcPct val="0"/>
                        </a:spcBef>
                        <a:spcAft>
                          <a:spcPct val="0"/>
                        </a:spcAft>
                        <a:buClrTx/>
                        <a:buSzTx/>
                        <a:buFontTx/>
                        <a:buNone/>
                        <a:tabLst/>
                      </a:pPr>
                      <a:r>
                        <a:rPr kumimoji="0" lang="es-ES" altLang="es-ES" sz="1000" b="1" i="0" u="none" strike="noStrike" cap="none" normalizeH="0" baseline="0" dirty="0">
                          <a:ln>
                            <a:noFill/>
                          </a:ln>
                          <a:solidFill>
                            <a:srgbClr val="000000"/>
                          </a:solidFill>
                          <a:effectLst/>
                          <a:latin typeface="Arial" charset="0"/>
                          <a:cs typeface="Arial" charset="0"/>
                        </a:rPr>
                        <a:t> </a:t>
                      </a:r>
                      <a:endParaRPr kumimoji="0" lang="es-ES" altLang="es-ES" sz="1800" b="0" i="0" u="none" strike="noStrike" cap="none" normalizeH="0" baseline="0" dirty="0">
                        <a:ln>
                          <a:noFill/>
                        </a:ln>
                        <a:solidFill>
                          <a:srgbClr val="000000"/>
                        </a:solidFill>
                        <a:effectLst/>
                        <a:latin typeface="Arial" charset="0"/>
                        <a:cs typeface="Arial" charset="0"/>
                      </a:endParaRPr>
                    </a:p>
                  </a:txBody>
                  <a:tcPr marT="45719" marB="45719"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lumMod val="90000"/>
                      </a:schemeClr>
                    </a:solidFill>
                  </a:tcPr>
                </a:tc>
                <a:tc>
                  <a:txBody>
                    <a:bodyPr/>
                    <a:lstStyle>
                      <a:lvl1pPr>
                        <a:spcBef>
                          <a:spcPct val="20000"/>
                        </a:spcBef>
                        <a:buClr>
                          <a:schemeClr val="folHlink"/>
                        </a:buClr>
                        <a:buSzPct val="60000"/>
                        <a:buFont typeface="Wingdings" pitchFamily="2" charset="2"/>
                        <a:defRPr sz="2800">
                          <a:solidFill>
                            <a:schemeClr val="tx1"/>
                          </a:solidFill>
                          <a:latin typeface="Tahoma" pitchFamily="34" charset="0"/>
                          <a:cs typeface="Arial" charset="0"/>
                        </a:defRPr>
                      </a:lvl1pPr>
                      <a:lvl2pPr>
                        <a:spcBef>
                          <a:spcPct val="20000"/>
                        </a:spcBef>
                        <a:buClr>
                          <a:schemeClr val="hlink"/>
                        </a:buClr>
                        <a:buSzPct val="55000"/>
                        <a:buFont typeface="Wingdings" pitchFamily="2" charset="2"/>
                        <a:defRPr sz="2400">
                          <a:solidFill>
                            <a:schemeClr val="tx1"/>
                          </a:solidFill>
                          <a:latin typeface="Tahoma" pitchFamily="34" charset="0"/>
                          <a:cs typeface="Arial" charset="0"/>
                        </a:defRPr>
                      </a:lvl2pPr>
                      <a:lvl3pPr>
                        <a:spcBef>
                          <a:spcPct val="20000"/>
                        </a:spcBef>
                        <a:buClr>
                          <a:schemeClr val="folHlink"/>
                        </a:buClr>
                        <a:buSzPct val="50000"/>
                        <a:buFont typeface="Wingdings" pitchFamily="2" charset="2"/>
                        <a:defRPr sz="2000">
                          <a:solidFill>
                            <a:schemeClr val="tx1"/>
                          </a:solidFill>
                          <a:latin typeface="Tahoma" pitchFamily="34" charset="0"/>
                          <a:cs typeface="Arial" charset="0"/>
                        </a:defRPr>
                      </a:lvl3pPr>
                      <a:lvl4pPr>
                        <a:spcBef>
                          <a:spcPct val="20000"/>
                        </a:spcBef>
                        <a:buClr>
                          <a:schemeClr val="accent2"/>
                        </a:buClr>
                        <a:buSzPct val="55000"/>
                        <a:buFont typeface="Wingdings" pitchFamily="2" charset="2"/>
                        <a:defRPr>
                          <a:solidFill>
                            <a:schemeClr val="tx1"/>
                          </a:solidFill>
                          <a:latin typeface="Tahoma" pitchFamily="34" charset="0"/>
                          <a:cs typeface="Arial" charset="0"/>
                        </a:defRPr>
                      </a:lvl4pPr>
                      <a:lvl5pPr>
                        <a:spcBef>
                          <a:spcPct val="20000"/>
                        </a:spcBef>
                        <a:buClr>
                          <a:schemeClr val="accent1"/>
                        </a:buClr>
                        <a:buSzPct val="50000"/>
                        <a:buFont typeface="Wingdings" pitchFamily="2" charset="2"/>
                        <a:defRPr>
                          <a:solidFill>
                            <a:schemeClr val="tx1"/>
                          </a:solidFill>
                          <a:latin typeface="Tahoma" pitchFamily="34" charset="0"/>
                          <a:cs typeface="Arial" charset="0"/>
                        </a:defRPr>
                      </a:lvl5pPr>
                      <a:lvl6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6pPr>
                      <a:lvl7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7pPr>
                      <a:lvl8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8pPr>
                      <a:lvl9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9pPr>
                    </a:lstStyle>
                    <a:p>
                      <a:pPr marL="0" marR="0" lvl="0" indent="0" algn="ctr" defTabSz="914400" rtl="0" eaLnBrk="1" fontAlgn="b" latinLnBrk="0" hangingPunct="1">
                        <a:lnSpc>
                          <a:spcPct val="50000"/>
                        </a:lnSpc>
                        <a:spcBef>
                          <a:spcPct val="0"/>
                        </a:spcBef>
                        <a:spcAft>
                          <a:spcPct val="0"/>
                        </a:spcAft>
                        <a:buClrTx/>
                        <a:buSzTx/>
                        <a:buFontTx/>
                        <a:buNone/>
                        <a:tabLst/>
                      </a:pPr>
                      <a:r>
                        <a:rPr kumimoji="0" lang="es-ES" altLang="es-ES" sz="1000" b="0" i="0" u="none" strike="noStrike" cap="none" normalizeH="0" baseline="0" dirty="0">
                          <a:ln>
                            <a:noFill/>
                          </a:ln>
                          <a:solidFill>
                            <a:srgbClr val="000000"/>
                          </a:solidFill>
                          <a:effectLst/>
                          <a:latin typeface="Arial" charset="0"/>
                          <a:cs typeface="Arial" charset="0"/>
                        </a:rPr>
                        <a:t>ud.</a:t>
                      </a:r>
                      <a:endParaRPr kumimoji="0" lang="es-ES" altLang="es-ES" sz="1800" b="0" i="0" u="none" strike="noStrike" cap="none" normalizeH="0" baseline="0" dirty="0">
                        <a:ln>
                          <a:noFill/>
                        </a:ln>
                        <a:solidFill>
                          <a:srgbClr val="000000"/>
                        </a:solidFill>
                        <a:effectLst/>
                        <a:latin typeface="Arial" charset="0"/>
                        <a:cs typeface="Arial" charset="0"/>
                      </a:endParaRPr>
                    </a:p>
                  </a:txBody>
                  <a:tcPr marT="45719" marB="45719" anchor="b" horzOverflow="overflow">
                    <a:lnL w="12700" cap="flat" cmpd="sng" algn="ctr">
                      <a:solidFill>
                        <a:srgbClr val="000000"/>
                      </a:solidFill>
                      <a:prstDash val="solid"/>
                      <a:round/>
                      <a:headEnd type="none" w="med" len="med"/>
                      <a:tailEnd type="none" w="med" len="med"/>
                    </a:lnL>
                    <a:lnR cap="flat">
                      <a:noFill/>
                    </a:lnR>
                    <a:lnT>
                      <a:noFill/>
                    </a:lnT>
                    <a:lnB>
                      <a:noFill/>
                    </a:lnB>
                    <a:lnTlToBr>
                      <a:noFill/>
                    </a:lnTlToBr>
                    <a:lnBlToTr>
                      <a:noFill/>
                    </a:lnBlToTr>
                    <a:solidFill>
                      <a:srgbClr val="0070C0"/>
                    </a:solidFill>
                  </a:tcPr>
                </a:tc>
                <a:extLst>
                  <a:ext uri="{0D108BD9-81ED-4DB2-BD59-A6C34878D82A}">
                    <a16:rowId xmlns:a16="http://schemas.microsoft.com/office/drawing/2014/main" val="10005"/>
                  </a:ext>
                </a:extLst>
              </a:tr>
              <a:tr h="215751">
                <a:tc>
                  <a:txBody>
                    <a:bodyPr/>
                    <a:lstStyle>
                      <a:lvl1pPr>
                        <a:spcBef>
                          <a:spcPct val="20000"/>
                        </a:spcBef>
                        <a:buClr>
                          <a:schemeClr val="folHlink"/>
                        </a:buClr>
                        <a:buSzPct val="60000"/>
                        <a:buFont typeface="Wingdings" pitchFamily="2" charset="2"/>
                        <a:defRPr sz="2800">
                          <a:solidFill>
                            <a:schemeClr val="tx1"/>
                          </a:solidFill>
                          <a:latin typeface="Tahoma" pitchFamily="34" charset="0"/>
                          <a:cs typeface="Arial" charset="0"/>
                        </a:defRPr>
                      </a:lvl1pPr>
                      <a:lvl2pPr>
                        <a:spcBef>
                          <a:spcPct val="20000"/>
                        </a:spcBef>
                        <a:buClr>
                          <a:schemeClr val="hlink"/>
                        </a:buClr>
                        <a:buSzPct val="55000"/>
                        <a:buFont typeface="Wingdings" pitchFamily="2" charset="2"/>
                        <a:defRPr sz="2400">
                          <a:solidFill>
                            <a:schemeClr val="tx1"/>
                          </a:solidFill>
                          <a:latin typeface="Tahoma" pitchFamily="34" charset="0"/>
                          <a:cs typeface="Arial" charset="0"/>
                        </a:defRPr>
                      </a:lvl2pPr>
                      <a:lvl3pPr>
                        <a:spcBef>
                          <a:spcPct val="20000"/>
                        </a:spcBef>
                        <a:buClr>
                          <a:schemeClr val="folHlink"/>
                        </a:buClr>
                        <a:buSzPct val="50000"/>
                        <a:buFont typeface="Wingdings" pitchFamily="2" charset="2"/>
                        <a:defRPr sz="2000">
                          <a:solidFill>
                            <a:schemeClr val="tx1"/>
                          </a:solidFill>
                          <a:latin typeface="Tahoma" pitchFamily="34" charset="0"/>
                          <a:cs typeface="Arial" charset="0"/>
                        </a:defRPr>
                      </a:lvl3pPr>
                      <a:lvl4pPr>
                        <a:spcBef>
                          <a:spcPct val="20000"/>
                        </a:spcBef>
                        <a:buClr>
                          <a:schemeClr val="accent2"/>
                        </a:buClr>
                        <a:buSzPct val="55000"/>
                        <a:buFont typeface="Wingdings" pitchFamily="2" charset="2"/>
                        <a:defRPr>
                          <a:solidFill>
                            <a:schemeClr val="tx1"/>
                          </a:solidFill>
                          <a:latin typeface="Tahoma" pitchFamily="34" charset="0"/>
                          <a:cs typeface="Arial" charset="0"/>
                        </a:defRPr>
                      </a:lvl4pPr>
                      <a:lvl5pPr>
                        <a:spcBef>
                          <a:spcPct val="20000"/>
                        </a:spcBef>
                        <a:buClr>
                          <a:schemeClr val="accent1"/>
                        </a:buClr>
                        <a:buSzPct val="50000"/>
                        <a:buFont typeface="Wingdings" pitchFamily="2" charset="2"/>
                        <a:defRPr>
                          <a:solidFill>
                            <a:schemeClr val="tx1"/>
                          </a:solidFill>
                          <a:latin typeface="Tahoma" pitchFamily="34" charset="0"/>
                          <a:cs typeface="Arial" charset="0"/>
                        </a:defRPr>
                      </a:lvl5pPr>
                      <a:lvl6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6pPr>
                      <a:lvl7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7pPr>
                      <a:lvl8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8pPr>
                      <a:lvl9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9pPr>
                    </a:lstStyle>
                    <a:p>
                      <a:pPr marL="0" marR="0" lvl="0" indent="0" algn="ctr" defTabSz="914400" rtl="0" eaLnBrk="1" fontAlgn="b" latinLnBrk="0" hangingPunct="1">
                        <a:lnSpc>
                          <a:spcPct val="50000"/>
                        </a:lnSpc>
                        <a:spcBef>
                          <a:spcPct val="0"/>
                        </a:spcBef>
                        <a:spcAft>
                          <a:spcPct val="0"/>
                        </a:spcAft>
                        <a:buClrTx/>
                        <a:buSzTx/>
                        <a:buFontTx/>
                        <a:buNone/>
                        <a:tabLst/>
                      </a:pPr>
                      <a:r>
                        <a:rPr kumimoji="0" lang="es-ES" altLang="es-ES" sz="1000" b="0" i="0" u="none" strike="noStrike" cap="none" normalizeH="0" baseline="0" dirty="0">
                          <a:ln>
                            <a:noFill/>
                          </a:ln>
                          <a:solidFill>
                            <a:srgbClr val="000000"/>
                          </a:solidFill>
                          <a:effectLst/>
                          <a:latin typeface="Arial" charset="0"/>
                          <a:cs typeface="Arial" charset="0"/>
                        </a:rPr>
                        <a:t>Producción acumulada 1</a:t>
                      </a:r>
                      <a:endParaRPr kumimoji="0" lang="es-ES" altLang="es-ES" sz="1800" b="0" i="0" u="none" strike="noStrike" cap="none" normalizeH="0" baseline="0" dirty="0">
                        <a:ln>
                          <a:noFill/>
                        </a:ln>
                        <a:solidFill>
                          <a:srgbClr val="000000"/>
                        </a:solidFill>
                        <a:effectLst/>
                        <a:latin typeface="Arial" charset="0"/>
                        <a:cs typeface="Arial" charset="0"/>
                      </a:endParaRPr>
                    </a:p>
                  </a:txBody>
                  <a:tcPr marT="45719" marB="45719"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ECFF"/>
                    </a:solidFill>
                  </a:tcPr>
                </a:tc>
                <a:tc>
                  <a:txBody>
                    <a:bodyPr/>
                    <a:lstStyle>
                      <a:lvl1pPr>
                        <a:spcBef>
                          <a:spcPct val="20000"/>
                        </a:spcBef>
                        <a:buClr>
                          <a:schemeClr val="folHlink"/>
                        </a:buClr>
                        <a:buSzPct val="60000"/>
                        <a:buFont typeface="Wingdings" pitchFamily="2" charset="2"/>
                        <a:defRPr sz="2800">
                          <a:solidFill>
                            <a:schemeClr val="tx1"/>
                          </a:solidFill>
                          <a:latin typeface="Tahoma" pitchFamily="34" charset="0"/>
                          <a:cs typeface="Arial" charset="0"/>
                        </a:defRPr>
                      </a:lvl1pPr>
                      <a:lvl2pPr>
                        <a:spcBef>
                          <a:spcPct val="20000"/>
                        </a:spcBef>
                        <a:buClr>
                          <a:schemeClr val="hlink"/>
                        </a:buClr>
                        <a:buSzPct val="55000"/>
                        <a:buFont typeface="Wingdings" pitchFamily="2" charset="2"/>
                        <a:defRPr sz="2400">
                          <a:solidFill>
                            <a:schemeClr val="tx1"/>
                          </a:solidFill>
                          <a:latin typeface="Tahoma" pitchFamily="34" charset="0"/>
                          <a:cs typeface="Arial" charset="0"/>
                        </a:defRPr>
                      </a:lvl2pPr>
                      <a:lvl3pPr>
                        <a:spcBef>
                          <a:spcPct val="20000"/>
                        </a:spcBef>
                        <a:buClr>
                          <a:schemeClr val="folHlink"/>
                        </a:buClr>
                        <a:buSzPct val="50000"/>
                        <a:buFont typeface="Wingdings" pitchFamily="2" charset="2"/>
                        <a:defRPr sz="2000">
                          <a:solidFill>
                            <a:schemeClr val="tx1"/>
                          </a:solidFill>
                          <a:latin typeface="Tahoma" pitchFamily="34" charset="0"/>
                          <a:cs typeface="Arial" charset="0"/>
                        </a:defRPr>
                      </a:lvl3pPr>
                      <a:lvl4pPr>
                        <a:spcBef>
                          <a:spcPct val="20000"/>
                        </a:spcBef>
                        <a:buClr>
                          <a:schemeClr val="accent2"/>
                        </a:buClr>
                        <a:buSzPct val="55000"/>
                        <a:buFont typeface="Wingdings" pitchFamily="2" charset="2"/>
                        <a:defRPr>
                          <a:solidFill>
                            <a:schemeClr val="tx1"/>
                          </a:solidFill>
                          <a:latin typeface="Tahoma" pitchFamily="34" charset="0"/>
                          <a:cs typeface="Arial" charset="0"/>
                        </a:defRPr>
                      </a:lvl4pPr>
                      <a:lvl5pPr>
                        <a:spcBef>
                          <a:spcPct val="20000"/>
                        </a:spcBef>
                        <a:buClr>
                          <a:schemeClr val="accent1"/>
                        </a:buClr>
                        <a:buSzPct val="50000"/>
                        <a:buFont typeface="Wingdings" pitchFamily="2" charset="2"/>
                        <a:defRPr>
                          <a:solidFill>
                            <a:schemeClr val="tx1"/>
                          </a:solidFill>
                          <a:latin typeface="Tahoma" pitchFamily="34" charset="0"/>
                          <a:cs typeface="Arial" charset="0"/>
                        </a:defRPr>
                      </a:lvl5pPr>
                      <a:lvl6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6pPr>
                      <a:lvl7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7pPr>
                      <a:lvl8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8pPr>
                      <a:lvl9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9pPr>
                    </a:lstStyle>
                    <a:p>
                      <a:pPr marL="0" marR="0" lvl="0" indent="0" algn="ctr" defTabSz="914400" rtl="0" eaLnBrk="1" fontAlgn="b" latinLnBrk="0" hangingPunct="1">
                        <a:lnSpc>
                          <a:spcPct val="50000"/>
                        </a:lnSpc>
                        <a:spcBef>
                          <a:spcPct val="0"/>
                        </a:spcBef>
                        <a:spcAft>
                          <a:spcPct val="0"/>
                        </a:spcAft>
                        <a:buClrTx/>
                        <a:buSzTx/>
                        <a:buFontTx/>
                        <a:buNone/>
                        <a:tabLst/>
                      </a:pPr>
                      <a:r>
                        <a:rPr kumimoji="0" lang="es-ES" altLang="es-ES" sz="1000" b="0" i="0" u="none" strike="noStrike" cap="none" normalizeH="0" baseline="0" dirty="0">
                          <a:ln>
                            <a:noFill/>
                          </a:ln>
                          <a:solidFill>
                            <a:srgbClr val="000000"/>
                          </a:solidFill>
                          <a:effectLst/>
                          <a:latin typeface="Arial" charset="0"/>
                          <a:cs typeface="Arial" charset="0"/>
                        </a:rPr>
                        <a:t>392</a:t>
                      </a:r>
                      <a:endParaRPr kumimoji="0" lang="es-ES" altLang="es-ES" sz="1800" b="0" i="0" u="none" strike="noStrike" cap="none" normalizeH="0" baseline="0" dirty="0">
                        <a:ln>
                          <a:noFill/>
                        </a:ln>
                        <a:solidFill>
                          <a:srgbClr val="000000"/>
                        </a:solidFill>
                        <a:effectLst/>
                        <a:latin typeface="Arial" charset="0"/>
                        <a:cs typeface="Arial" charset="0"/>
                      </a:endParaRPr>
                    </a:p>
                  </a:txBody>
                  <a:tcPr marT="45719" marB="45719"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lumMod val="90000"/>
                      </a:schemeClr>
                    </a:solidFill>
                  </a:tcPr>
                </a:tc>
                <a:tc>
                  <a:txBody>
                    <a:bodyPr/>
                    <a:lstStyle>
                      <a:lvl1pPr>
                        <a:spcBef>
                          <a:spcPct val="20000"/>
                        </a:spcBef>
                        <a:buClr>
                          <a:schemeClr val="folHlink"/>
                        </a:buClr>
                        <a:buSzPct val="60000"/>
                        <a:buFont typeface="Wingdings" pitchFamily="2" charset="2"/>
                        <a:defRPr sz="2800">
                          <a:solidFill>
                            <a:schemeClr val="tx1"/>
                          </a:solidFill>
                          <a:latin typeface="Tahoma" pitchFamily="34" charset="0"/>
                          <a:cs typeface="Arial" charset="0"/>
                        </a:defRPr>
                      </a:lvl1pPr>
                      <a:lvl2pPr>
                        <a:spcBef>
                          <a:spcPct val="20000"/>
                        </a:spcBef>
                        <a:buClr>
                          <a:schemeClr val="hlink"/>
                        </a:buClr>
                        <a:buSzPct val="55000"/>
                        <a:buFont typeface="Wingdings" pitchFamily="2" charset="2"/>
                        <a:defRPr sz="2400">
                          <a:solidFill>
                            <a:schemeClr val="tx1"/>
                          </a:solidFill>
                          <a:latin typeface="Tahoma" pitchFamily="34" charset="0"/>
                          <a:cs typeface="Arial" charset="0"/>
                        </a:defRPr>
                      </a:lvl2pPr>
                      <a:lvl3pPr>
                        <a:spcBef>
                          <a:spcPct val="20000"/>
                        </a:spcBef>
                        <a:buClr>
                          <a:schemeClr val="folHlink"/>
                        </a:buClr>
                        <a:buSzPct val="50000"/>
                        <a:buFont typeface="Wingdings" pitchFamily="2" charset="2"/>
                        <a:defRPr sz="2000">
                          <a:solidFill>
                            <a:schemeClr val="tx1"/>
                          </a:solidFill>
                          <a:latin typeface="Tahoma" pitchFamily="34" charset="0"/>
                          <a:cs typeface="Arial" charset="0"/>
                        </a:defRPr>
                      </a:lvl3pPr>
                      <a:lvl4pPr>
                        <a:spcBef>
                          <a:spcPct val="20000"/>
                        </a:spcBef>
                        <a:buClr>
                          <a:schemeClr val="accent2"/>
                        </a:buClr>
                        <a:buSzPct val="55000"/>
                        <a:buFont typeface="Wingdings" pitchFamily="2" charset="2"/>
                        <a:defRPr>
                          <a:solidFill>
                            <a:schemeClr val="tx1"/>
                          </a:solidFill>
                          <a:latin typeface="Tahoma" pitchFamily="34" charset="0"/>
                          <a:cs typeface="Arial" charset="0"/>
                        </a:defRPr>
                      </a:lvl4pPr>
                      <a:lvl5pPr>
                        <a:spcBef>
                          <a:spcPct val="20000"/>
                        </a:spcBef>
                        <a:buClr>
                          <a:schemeClr val="accent1"/>
                        </a:buClr>
                        <a:buSzPct val="50000"/>
                        <a:buFont typeface="Wingdings" pitchFamily="2" charset="2"/>
                        <a:defRPr>
                          <a:solidFill>
                            <a:schemeClr val="tx1"/>
                          </a:solidFill>
                          <a:latin typeface="Tahoma" pitchFamily="34" charset="0"/>
                          <a:cs typeface="Arial" charset="0"/>
                        </a:defRPr>
                      </a:lvl5pPr>
                      <a:lvl6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6pPr>
                      <a:lvl7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7pPr>
                      <a:lvl8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8pPr>
                      <a:lvl9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9pPr>
                    </a:lstStyle>
                    <a:p>
                      <a:pPr marL="0" marR="0" lvl="0" indent="0" algn="ctr" defTabSz="914400" rtl="0" eaLnBrk="1" fontAlgn="b" latinLnBrk="0" hangingPunct="1">
                        <a:lnSpc>
                          <a:spcPct val="50000"/>
                        </a:lnSpc>
                        <a:spcBef>
                          <a:spcPct val="0"/>
                        </a:spcBef>
                        <a:spcAft>
                          <a:spcPct val="0"/>
                        </a:spcAft>
                        <a:buClrTx/>
                        <a:buSzTx/>
                        <a:buFontTx/>
                        <a:buNone/>
                        <a:tabLst/>
                      </a:pPr>
                      <a:r>
                        <a:rPr kumimoji="0" lang="es-ES" altLang="es-ES" sz="1000" b="0" i="0" u="none" strike="noStrike" cap="none" normalizeH="0" baseline="0" dirty="0">
                          <a:ln>
                            <a:noFill/>
                          </a:ln>
                          <a:solidFill>
                            <a:srgbClr val="000000"/>
                          </a:solidFill>
                          <a:effectLst/>
                          <a:latin typeface="Arial" charset="0"/>
                          <a:cs typeface="Arial" charset="0"/>
                        </a:rPr>
                        <a:t>765</a:t>
                      </a:r>
                      <a:endParaRPr kumimoji="0" lang="es-ES" altLang="es-ES" sz="1800" b="0" i="0" u="none" strike="noStrike" cap="none" normalizeH="0" baseline="0" dirty="0">
                        <a:ln>
                          <a:noFill/>
                        </a:ln>
                        <a:solidFill>
                          <a:srgbClr val="000000"/>
                        </a:solidFill>
                        <a:effectLst/>
                        <a:latin typeface="Arial" charset="0"/>
                        <a:cs typeface="Arial" charset="0"/>
                      </a:endParaRPr>
                    </a:p>
                  </a:txBody>
                  <a:tcPr marT="45719" marB="45719"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lumMod val="90000"/>
                      </a:schemeClr>
                    </a:solidFill>
                  </a:tcPr>
                </a:tc>
                <a:tc>
                  <a:txBody>
                    <a:bodyPr/>
                    <a:lstStyle>
                      <a:lvl1pPr>
                        <a:spcBef>
                          <a:spcPct val="20000"/>
                        </a:spcBef>
                        <a:buClr>
                          <a:schemeClr val="folHlink"/>
                        </a:buClr>
                        <a:buSzPct val="60000"/>
                        <a:buFont typeface="Wingdings" pitchFamily="2" charset="2"/>
                        <a:defRPr sz="2800">
                          <a:solidFill>
                            <a:schemeClr val="tx1"/>
                          </a:solidFill>
                          <a:latin typeface="Tahoma" pitchFamily="34" charset="0"/>
                          <a:cs typeface="Arial" charset="0"/>
                        </a:defRPr>
                      </a:lvl1pPr>
                      <a:lvl2pPr>
                        <a:spcBef>
                          <a:spcPct val="20000"/>
                        </a:spcBef>
                        <a:buClr>
                          <a:schemeClr val="hlink"/>
                        </a:buClr>
                        <a:buSzPct val="55000"/>
                        <a:buFont typeface="Wingdings" pitchFamily="2" charset="2"/>
                        <a:defRPr sz="2400">
                          <a:solidFill>
                            <a:schemeClr val="tx1"/>
                          </a:solidFill>
                          <a:latin typeface="Tahoma" pitchFamily="34" charset="0"/>
                          <a:cs typeface="Arial" charset="0"/>
                        </a:defRPr>
                      </a:lvl2pPr>
                      <a:lvl3pPr>
                        <a:spcBef>
                          <a:spcPct val="20000"/>
                        </a:spcBef>
                        <a:buClr>
                          <a:schemeClr val="folHlink"/>
                        </a:buClr>
                        <a:buSzPct val="50000"/>
                        <a:buFont typeface="Wingdings" pitchFamily="2" charset="2"/>
                        <a:defRPr sz="2000">
                          <a:solidFill>
                            <a:schemeClr val="tx1"/>
                          </a:solidFill>
                          <a:latin typeface="Tahoma" pitchFamily="34" charset="0"/>
                          <a:cs typeface="Arial" charset="0"/>
                        </a:defRPr>
                      </a:lvl3pPr>
                      <a:lvl4pPr>
                        <a:spcBef>
                          <a:spcPct val="20000"/>
                        </a:spcBef>
                        <a:buClr>
                          <a:schemeClr val="accent2"/>
                        </a:buClr>
                        <a:buSzPct val="55000"/>
                        <a:buFont typeface="Wingdings" pitchFamily="2" charset="2"/>
                        <a:defRPr>
                          <a:solidFill>
                            <a:schemeClr val="tx1"/>
                          </a:solidFill>
                          <a:latin typeface="Tahoma" pitchFamily="34" charset="0"/>
                          <a:cs typeface="Arial" charset="0"/>
                        </a:defRPr>
                      </a:lvl4pPr>
                      <a:lvl5pPr>
                        <a:spcBef>
                          <a:spcPct val="20000"/>
                        </a:spcBef>
                        <a:buClr>
                          <a:schemeClr val="accent1"/>
                        </a:buClr>
                        <a:buSzPct val="50000"/>
                        <a:buFont typeface="Wingdings" pitchFamily="2" charset="2"/>
                        <a:defRPr>
                          <a:solidFill>
                            <a:schemeClr val="tx1"/>
                          </a:solidFill>
                          <a:latin typeface="Tahoma" pitchFamily="34" charset="0"/>
                          <a:cs typeface="Arial" charset="0"/>
                        </a:defRPr>
                      </a:lvl5pPr>
                      <a:lvl6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6pPr>
                      <a:lvl7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7pPr>
                      <a:lvl8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8pPr>
                      <a:lvl9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9pPr>
                    </a:lstStyle>
                    <a:p>
                      <a:pPr marL="0" marR="0" lvl="0" indent="0" algn="ctr" defTabSz="914400" rtl="0" eaLnBrk="1" fontAlgn="b" latinLnBrk="0" hangingPunct="1">
                        <a:lnSpc>
                          <a:spcPct val="50000"/>
                        </a:lnSpc>
                        <a:spcBef>
                          <a:spcPct val="0"/>
                        </a:spcBef>
                        <a:spcAft>
                          <a:spcPct val="0"/>
                        </a:spcAft>
                        <a:buClrTx/>
                        <a:buSzTx/>
                        <a:buFontTx/>
                        <a:buNone/>
                        <a:tabLst/>
                      </a:pPr>
                      <a:r>
                        <a:rPr kumimoji="0" lang="es-ES" altLang="es-ES" sz="1000" b="0" i="0" u="none" strike="noStrike" cap="none" normalizeH="0" baseline="0" dirty="0">
                          <a:ln>
                            <a:noFill/>
                          </a:ln>
                          <a:solidFill>
                            <a:srgbClr val="000000"/>
                          </a:solidFill>
                          <a:effectLst/>
                          <a:latin typeface="Arial" charset="0"/>
                          <a:cs typeface="Arial" charset="0"/>
                        </a:rPr>
                        <a:t>1.157</a:t>
                      </a:r>
                      <a:endParaRPr kumimoji="0" lang="es-ES" altLang="es-ES" sz="1800" b="0" i="0" u="none" strike="noStrike" cap="none" normalizeH="0" baseline="0" dirty="0">
                        <a:ln>
                          <a:noFill/>
                        </a:ln>
                        <a:solidFill>
                          <a:srgbClr val="000000"/>
                        </a:solidFill>
                        <a:effectLst/>
                        <a:latin typeface="Arial" charset="0"/>
                        <a:cs typeface="Arial" charset="0"/>
                      </a:endParaRPr>
                    </a:p>
                  </a:txBody>
                  <a:tcPr marT="45719" marB="45719"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lumMod val="90000"/>
                      </a:schemeClr>
                    </a:solidFill>
                  </a:tcPr>
                </a:tc>
                <a:tc>
                  <a:txBody>
                    <a:bodyPr/>
                    <a:lstStyle>
                      <a:lvl1pPr>
                        <a:spcBef>
                          <a:spcPct val="20000"/>
                        </a:spcBef>
                        <a:buClr>
                          <a:schemeClr val="folHlink"/>
                        </a:buClr>
                        <a:buSzPct val="60000"/>
                        <a:buFont typeface="Wingdings" pitchFamily="2" charset="2"/>
                        <a:defRPr sz="2800">
                          <a:solidFill>
                            <a:schemeClr val="tx1"/>
                          </a:solidFill>
                          <a:latin typeface="Tahoma" pitchFamily="34" charset="0"/>
                          <a:cs typeface="Arial" charset="0"/>
                        </a:defRPr>
                      </a:lvl1pPr>
                      <a:lvl2pPr>
                        <a:spcBef>
                          <a:spcPct val="20000"/>
                        </a:spcBef>
                        <a:buClr>
                          <a:schemeClr val="hlink"/>
                        </a:buClr>
                        <a:buSzPct val="55000"/>
                        <a:buFont typeface="Wingdings" pitchFamily="2" charset="2"/>
                        <a:defRPr sz="2400">
                          <a:solidFill>
                            <a:schemeClr val="tx1"/>
                          </a:solidFill>
                          <a:latin typeface="Tahoma" pitchFamily="34" charset="0"/>
                          <a:cs typeface="Arial" charset="0"/>
                        </a:defRPr>
                      </a:lvl2pPr>
                      <a:lvl3pPr>
                        <a:spcBef>
                          <a:spcPct val="20000"/>
                        </a:spcBef>
                        <a:buClr>
                          <a:schemeClr val="folHlink"/>
                        </a:buClr>
                        <a:buSzPct val="50000"/>
                        <a:buFont typeface="Wingdings" pitchFamily="2" charset="2"/>
                        <a:defRPr sz="2000">
                          <a:solidFill>
                            <a:schemeClr val="tx1"/>
                          </a:solidFill>
                          <a:latin typeface="Tahoma" pitchFamily="34" charset="0"/>
                          <a:cs typeface="Arial" charset="0"/>
                        </a:defRPr>
                      </a:lvl3pPr>
                      <a:lvl4pPr>
                        <a:spcBef>
                          <a:spcPct val="20000"/>
                        </a:spcBef>
                        <a:buClr>
                          <a:schemeClr val="accent2"/>
                        </a:buClr>
                        <a:buSzPct val="55000"/>
                        <a:buFont typeface="Wingdings" pitchFamily="2" charset="2"/>
                        <a:defRPr>
                          <a:solidFill>
                            <a:schemeClr val="tx1"/>
                          </a:solidFill>
                          <a:latin typeface="Tahoma" pitchFamily="34" charset="0"/>
                          <a:cs typeface="Arial" charset="0"/>
                        </a:defRPr>
                      </a:lvl4pPr>
                      <a:lvl5pPr>
                        <a:spcBef>
                          <a:spcPct val="20000"/>
                        </a:spcBef>
                        <a:buClr>
                          <a:schemeClr val="accent1"/>
                        </a:buClr>
                        <a:buSzPct val="50000"/>
                        <a:buFont typeface="Wingdings" pitchFamily="2" charset="2"/>
                        <a:defRPr>
                          <a:solidFill>
                            <a:schemeClr val="tx1"/>
                          </a:solidFill>
                          <a:latin typeface="Tahoma" pitchFamily="34" charset="0"/>
                          <a:cs typeface="Arial" charset="0"/>
                        </a:defRPr>
                      </a:lvl5pPr>
                      <a:lvl6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6pPr>
                      <a:lvl7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7pPr>
                      <a:lvl8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8pPr>
                      <a:lvl9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9pPr>
                    </a:lstStyle>
                    <a:p>
                      <a:pPr marL="0" marR="0" lvl="0" indent="0" algn="ctr" defTabSz="914400" rtl="0" eaLnBrk="1" fontAlgn="b" latinLnBrk="0" hangingPunct="1">
                        <a:lnSpc>
                          <a:spcPct val="50000"/>
                        </a:lnSpc>
                        <a:spcBef>
                          <a:spcPct val="0"/>
                        </a:spcBef>
                        <a:spcAft>
                          <a:spcPct val="0"/>
                        </a:spcAft>
                        <a:buClrTx/>
                        <a:buSzTx/>
                        <a:buFontTx/>
                        <a:buNone/>
                        <a:tabLst/>
                      </a:pPr>
                      <a:r>
                        <a:rPr kumimoji="0" lang="es-ES" altLang="es-ES" sz="1000" b="0" i="0" u="none" strike="noStrike" cap="none" normalizeH="0" baseline="0" dirty="0">
                          <a:ln>
                            <a:noFill/>
                          </a:ln>
                          <a:solidFill>
                            <a:srgbClr val="000000"/>
                          </a:solidFill>
                          <a:effectLst/>
                          <a:latin typeface="Arial" charset="0"/>
                          <a:cs typeface="Arial" charset="0"/>
                        </a:rPr>
                        <a:t>1.157</a:t>
                      </a:r>
                      <a:endParaRPr kumimoji="0" lang="es-ES" altLang="es-ES" sz="1800" b="0" i="0" u="none" strike="noStrike" cap="none" normalizeH="0" baseline="0" dirty="0">
                        <a:ln>
                          <a:noFill/>
                        </a:ln>
                        <a:solidFill>
                          <a:srgbClr val="000000"/>
                        </a:solidFill>
                        <a:effectLst/>
                        <a:latin typeface="Arial" charset="0"/>
                        <a:cs typeface="Arial" charset="0"/>
                      </a:endParaRPr>
                    </a:p>
                  </a:txBody>
                  <a:tcPr marT="45719" marB="45719"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lumMod val="90000"/>
                      </a:schemeClr>
                    </a:solidFill>
                  </a:tcPr>
                </a:tc>
                <a:tc>
                  <a:txBody>
                    <a:bodyPr/>
                    <a:lstStyle>
                      <a:lvl1pPr>
                        <a:spcBef>
                          <a:spcPct val="20000"/>
                        </a:spcBef>
                        <a:buClr>
                          <a:schemeClr val="folHlink"/>
                        </a:buClr>
                        <a:buSzPct val="60000"/>
                        <a:buFont typeface="Wingdings" pitchFamily="2" charset="2"/>
                        <a:defRPr sz="2800">
                          <a:solidFill>
                            <a:schemeClr val="tx1"/>
                          </a:solidFill>
                          <a:latin typeface="Tahoma" pitchFamily="34" charset="0"/>
                          <a:cs typeface="Arial" charset="0"/>
                        </a:defRPr>
                      </a:lvl1pPr>
                      <a:lvl2pPr>
                        <a:spcBef>
                          <a:spcPct val="20000"/>
                        </a:spcBef>
                        <a:buClr>
                          <a:schemeClr val="hlink"/>
                        </a:buClr>
                        <a:buSzPct val="55000"/>
                        <a:buFont typeface="Wingdings" pitchFamily="2" charset="2"/>
                        <a:defRPr sz="2400">
                          <a:solidFill>
                            <a:schemeClr val="tx1"/>
                          </a:solidFill>
                          <a:latin typeface="Tahoma" pitchFamily="34" charset="0"/>
                          <a:cs typeface="Arial" charset="0"/>
                        </a:defRPr>
                      </a:lvl2pPr>
                      <a:lvl3pPr>
                        <a:spcBef>
                          <a:spcPct val="20000"/>
                        </a:spcBef>
                        <a:buClr>
                          <a:schemeClr val="folHlink"/>
                        </a:buClr>
                        <a:buSzPct val="50000"/>
                        <a:buFont typeface="Wingdings" pitchFamily="2" charset="2"/>
                        <a:defRPr sz="2000">
                          <a:solidFill>
                            <a:schemeClr val="tx1"/>
                          </a:solidFill>
                          <a:latin typeface="Tahoma" pitchFamily="34" charset="0"/>
                          <a:cs typeface="Arial" charset="0"/>
                        </a:defRPr>
                      </a:lvl3pPr>
                      <a:lvl4pPr>
                        <a:spcBef>
                          <a:spcPct val="20000"/>
                        </a:spcBef>
                        <a:buClr>
                          <a:schemeClr val="accent2"/>
                        </a:buClr>
                        <a:buSzPct val="55000"/>
                        <a:buFont typeface="Wingdings" pitchFamily="2" charset="2"/>
                        <a:defRPr>
                          <a:solidFill>
                            <a:schemeClr val="tx1"/>
                          </a:solidFill>
                          <a:latin typeface="Tahoma" pitchFamily="34" charset="0"/>
                          <a:cs typeface="Arial" charset="0"/>
                        </a:defRPr>
                      </a:lvl4pPr>
                      <a:lvl5pPr>
                        <a:spcBef>
                          <a:spcPct val="20000"/>
                        </a:spcBef>
                        <a:buClr>
                          <a:schemeClr val="accent1"/>
                        </a:buClr>
                        <a:buSzPct val="50000"/>
                        <a:buFont typeface="Wingdings" pitchFamily="2" charset="2"/>
                        <a:defRPr>
                          <a:solidFill>
                            <a:schemeClr val="tx1"/>
                          </a:solidFill>
                          <a:latin typeface="Tahoma" pitchFamily="34" charset="0"/>
                          <a:cs typeface="Arial" charset="0"/>
                        </a:defRPr>
                      </a:lvl5pPr>
                      <a:lvl6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6pPr>
                      <a:lvl7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7pPr>
                      <a:lvl8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8pPr>
                      <a:lvl9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9pPr>
                    </a:lstStyle>
                    <a:p>
                      <a:pPr marL="0" marR="0" lvl="0" indent="0" algn="ctr" defTabSz="914400" rtl="0" eaLnBrk="1" fontAlgn="b" latinLnBrk="0" hangingPunct="1">
                        <a:lnSpc>
                          <a:spcPct val="50000"/>
                        </a:lnSpc>
                        <a:spcBef>
                          <a:spcPct val="0"/>
                        </a:spcBef>
                        <a:spcAft>
                          <a:spcPct val="0"/>
                        </a:spcAft>
                        <a:buClrTx/>
                        <a:buSzTx/>
                        <a:buFontTx/>
                        <a:buNone/>
                        <a:tabLst/>
                      </a:pPr>
                      <a:r>
                        <a:rPr kumimoji="0" lang="es-ES" altLang="es-ES" sz="1000" b="0" i="0" u="none" strike="noStrike" cap="none" normalizeH="0" baseline="0" dirty="0">
                          <a:ln>
                            <a:noFill/>
                          </a:ln>
                          <a:solidFill>
                            <a:srgbClr val="000000"/>
                          </a:solidFill>
                          <a:effectLst/>
                          <a:latin typeface="Arial" charset="0"/>
                          <a:cs typeface="Arial" charset="0"/>
                        </a:rPr>
                        <a:t>1.530</a:t>
                      </a:r>
                      <a:endParaRPr kumimoji="0" lang="es-ES" altLang="es-ES" sz="1800" b="0" i="0" u="none" strike="noStrike" cap="none" normalizeH="0" baseline="0" dirty="0">
                        <a:ln>
                          <a:noFill/>
                        </a:ln>
                        <a:solidFill>
                          <a:srgbClr val="000000"/>
                        </a:solidFill>
                        <a:effectLst/>
                        <a:latin typeface="Arial" charset="0"/>
                        <a:cs typeface="Arial" charset="0"/>
                      </a:endParaRPr>
                    </a:p>
                  </a:txBody>
                  <a:tcPr marT="45719" marB="45719"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lumMod val="90000"/>
                      </a:schemeClr>
                    </a:solidFill>
                  </a:tcPr>
                </a:tc>
                <a:tc>
                  <a:txBody>
                    <a:bodyPr/>
                    <a:lstStyle>
                      <a:lvl1pPr>
                        <a:spcBef>
                          <a:spcPct val="20000"/>
                        </a:spcBef>
                        <a:buClr>
                          <a:schemeClr val="folHlink"/>
                        </a:buClr>
                        <a:buSzPct val="60000"/>
                        <a:buFont typeface="Wingdings" pitchFamily="2" charset="2"/>
                        <a:defRPr sz="2800">
                          <a:solidFill>
                            <a:schemeClr val="tx1"/>
                          </a:solidFill>
                          <a:latin typeface="Tahoma" pitchFamily="34" charset="0"/>
                          <a:cs typeface="Arial" charset="0"/>
                        </a:defRPr>
                      </a:lvl1pPr>
                      <a:lvl2pPr>
                        <a:spcBef>
                          <a:spcPct val="20000"/>
                        </a:spcBef>
                        <a:buClr>
                          <a:schemeClr val="hlink"/>
                        </a:buClr>
                        <a:buSzPct val="55000"/>
                        <a:buFont typeface="Wingdings" pitchFamily="2" charset="2"/>
                        <a:defRPr sz="2400">
                          <a:solidFill>
                            <a:schemeClr val="tx1"/>
                          </a:solidFill>
                          <a:latin typeface="Tahoma" pitchFamily="34" charset="0"/>
                          <a:cs typeface="Arial" charset="0"/>
                        </a:defRPr>
                      </a:lvl2pPr>
                      <a:lvl3pPr>
                        <a:spcBef>
                          <a:spcPct val="20000"/>
                        </a:spcBef>
                        <a:buClr>
                          <a:schemeClr val="folHlink"/>
                        </a:buClr>
                        <a:buSzPct val="50000"/>
                        <a:buFont typeface="Wingdings" pitchFamily="2" charset="2"/>
                        <a:defRPr sz="2000">
                          <a:solidFill>
                            <a:schemeClr val="tx1"/>
                          </a:solidFill>
                          <a:latin typeface="Tahoma" pitchFamily="34" charset="0"/>
                          <a:cs typeface="Arial" charset="0"/>
                        </a:defRPr>
                      </a:lvl3pPr>
                      <a:lvl4pPr>
                        <a:spcBef>
                          <a:spcPct val="20000"/>
                        </a:spcBef>
                        <a:buClr>
                          <a:schemeClr val="accent2"/>
                        </a:buClr>
                        <a:buSzPct val="55000"/>
                        <a:buFont typeface="Wingdings" pitchFamily="2" charset="2"/>
                        <a:defRPr>
                          <a:solidFill>
                            <a:schemeClr val="tx1"/>
                          </a:solidFill>
                          <a:latin typeface="Tahoma" pitchFamily="34" charset="0"/>
                          <a:cs typeface="Arial" charset="0"/>
                        </a:defRPr>
                      </a:lvl4pPr>
                      <a:lvl5pPr>
                        <a:spcBef>
                          <a:spcPct val="20000"/>
                        </a:spcBef>
                        <a:buClr>
                          <a:schemeClr val="accent1"/>
                        </a:buClr>
                        <a:buSzPct val="50000"/>
                        <a:buFont typeface="Wingdings" pitchFamily="2" charset="2"/>
                        <a:defRPr>
                          <a:solidFill>
                            <a:schemeClr val="tx1"/>
                          </a:solidFill>
                          <a:latin typeface="Tahoma" pitchFamily="34" charset="0"/>
                          <a:cs typeface="Arial" charset="0"/>
                        </a:defRPr>
                      </a:lvl5pPr>
                      <a:lvl6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6pPr>
                      <a:lvl7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7pPr>
                      <a:lvl8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8pPr>
                      <a:lvl9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9pPr>
                    </a:lstStyle>
                    <a:p>
                      <a:pPr marL="0" marR="0" lvl="0" indent="0" algn="ctr" defTabSz="914400" rtl="0" eaLnBrk="1" fontAlgn="b" latinLnBrk="0" hangingPunct="1">
                        <a:lnSpc>
                          <a:spcPct val="50000"/>
                        </a:lnSpc>
                        <a:spcBef>
                          <a:spcPct val="0"/>
                        </a:spcBef>
                        <a:spcAft>
                          <a:spcPct val="0"/>
                        </a:spcAft>
                        <a:buClrTx/>
                        <a:buSzTx/>
                        <a:buFontTx/>
                        <a:buNone/>
                        <a:tabLst/>
                      </a:pPr>
                      <a:r>
                        <a:rPr kumimoji="0" lang="es-ES" altLang="es-ES" sz="1000" b="0" i="0" u="none" strike="noStrike" cap="none" normalizeH="0" baseline="0" dirty="0">
                          <a:ln>
                            <a:noFill/>
                          </a:ln>
                          <a:solidFill>
                            <a:srgbClr val="000000"/>
                          </a:solidFill>
                          <a:effectLst/>
                          <a:latin typeface="Arial" charset="0"/>
                          <a:cs typeface="Arial" charset="0"/>
                        </a:rPr>
                        <a:t>1.922</a:t>
                      </a:r>
                      <a:endParaRPr kumimoji="0" lang="es-ES" altLang="es-ES" sz="1800" b="0" i="0" u="none" strike="noStrike" cap="none" normalizeH="0" baseline="0" dirty="0">
                        <a:ln>
                          <a:noFill/>
                        </a:ln>
                        <a:solidFill>
                          <a:srgbClr val="000000"/>
                        </a:solidFill>
                        <a:effectLst/>
                        <a:latin typeface="Arial" charset="0"/>
                        <a:cs typeface="Arial" charset="0"/>
                      </a:endParaRPr>
                    </a:p>
                  </a:txBody>
                  <a:tcPr marT="45719" marB="45719"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lumMod val="90000"/>
                      </a:schemeClr>
                    </a:solidFill>
                  </a:tcPr>
                </a:tc>
                <a:tc>
                  <a:txBody>
                    <a:bodyPr/>
                    <a:lstStyle>
                      <a:lvl1pPr>
                        <a:spcBef>
                          <a:spcPct val="20000"/>
                        </a:spcBef>
                        <a:buClr>
                          <a:schemeClr val="folHlink"/>
                        </a:buClr>
                        <a:buSzPct val="60000"/>
                        <a:buFont typeface="Wingdings" pitchFamily="2" charset="2"/>
                        <a:defRPr sz="2800">
                          <a:solidFill>
                            <a:schemeClr val="tx1"/>
                          </a:solidFill>
                          <a:latin typeface="Tahoma" pitchFamily="34" charset="0"/>
                          <a:cs typeface="Arial" charset="0"/>
                        </a:defRPr>
                      </a:lvl1pPr>
                      <a:lvl2pPr>
                        <a:spcBef>
                          <a:spcPct val="20000"/>
                        </a:spcBef>
                        <a:buClr>
                          <a:schemeClr val="hlink"/>
                        </a:buClr>
                        <a:buSzPct val="55000"/>
                        <a:buFont typeface="Wingdings" pitchFamily="2" charset="2"/>
                        <a:defRPr sz="2400">
                          <a:solidFill>
                            <a:schemeClr val="tx1"/>
                          </a:solidFill>
                          <a:latin typeface="Tahoma" pitchFamily="34" charset="0"/>
                          <a:cs typeface="Arial" charset="0"/>
                        </a:defRPr>
                      </a:lvl2pPr>
                      <a:lvl3pPr>
                        <a:spcBef>
                          <a:spcPct val="20000"/>
                        </a:spcBef>
                        <a:buClr>
                          <a:schemeClr val="folHlink"/>
                        </a:buClr>
                        <a:buSzPct val="50000"/>
                        <a:buFont typeface="Wingdings" pitchFamily="2" charset="2"/>
                        <a:defRPr sz="2000">
                          <a:solidFill>
                            <a:schemeClr val="tx1"/>
                          </a:solidFill>
                          <a:latin typeface="Tahoma" pitchFamily="34" charset="0"/>
                          <a:cs typeface="Arial" charset="0"/>
                        </a:defRPr>
                      </a:lvl3pPr>
                      <a:lvl4pPr>
                        <a:spcBef>
                          <a:spcPct val="20000"/>
                        </a:spcBef>
                        <a:buClr>
                          <a:schemeClr val="accent2"/>
                        </a:buClr>
                        <a:buSzPct val="55000"/>
                        <a:buFont typeface="Wingdings" pitchFamily="2" charset="2"/>
                        <a:defRPr>
                          <a:solidFill>
                            <a:schemeClr val="tx1"/>
                          </a:solidFill>
                          <a:latin typeface="Tahoma" pitchFamily="34" charset="0"/>
                          <a:cs typeface="Arial" charset="0"/>
                        </a:defRPr>
                      </a:lvl4pPr>
                      <a:lvl5pPr>
                        <a:spcBef>
                          <a:spcPct val="20000"/>
                        </a:spcBef>
                        <a:buClr>
                          <a:schemeClr val="accent1"/>
                        </a:buClr>
                        <a:buSzPct val="50000"/>
                        <a:buFont typeface="Wingdings" pitchFamily="2" charset="2"/>
                        <a:defRPr>
                          <a:solidFill>
                            <a:schemeClr val="tx1"/>
                          </a:solidFill>
                          <a:latin typeface="Tahoma" pitchFamily="34" charset="0"/>
                          <a:cs typeface="Arial" charset="0"/>
                        </a:defRPr>
                      </a:lvl5pPr>
                      <a:lvl6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6pPr>
                      <a:lvl7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7pPr>
                      <a:lvl8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8pPr>
                      <a:lvl9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9pPr>
                    </a:lstStyle>
                    <a:p>
                      <a:pPr marL="0" marR="0" lvl="0" indent="0" algn="ctr" defTabSz="914400" rtl="0" eaLnBrk="1" fontAlgn="b" latinLnBrk="0" hangingPunct="1">
                        <a:lnSpc>
                          <a:spcPct val="50000"/>
                        </a:lnSpc>
                        <a:spcBef>
                          <a:spcPct val="0"/>
                        </a:spcBef>
                        <a:spcAft>
                          <a:spcPct val="0"/>
                        </a:spcAft>
                        <a:buClrTx/>
                        <a:buSzTx/>
                        <a:buFontTx/>
                        <a:buNone/>
                        <a:tabLst/>
                      </a:pPr>
                      <a:r>
                        <a:rPr kumimoji="0" lang="es-ES" altLang="es-ES" sz="1000" b="0" i="0" u="none" strike="noStrike" cap="none" normalizeH="0" baseline="0" dirty="0">
                          <a:ln>
                            <a:noFill/>
                          </a:ln>
                          <a:solidFill>
                            <a:srgbClr val="000000"/>
                          </a:solidFill>
                          <a:effectLst/>
                          <a:latin typeface="Arial" charset="0"/>
                          <a:cs typeface="Arial" charset="0"/>
                        </a:rPr>
                        <a:t>2.333</a:t>
                      </a:r>
                      <a:endParaRPr kumimoji="0" lang="es-ES" altLang="es-ES" sz="1800" b="0" i="0" u="none" strike="noStrike" cap="none" normalizeH="0" baseline="0" dirty="0">
                        <a:ln>
                          <a:noFill/>
                        </a:ln>
                        <a:solidFill>
                          <a:srgbClr val="000000"/>
                        </a:solidFill>
                        <a:effectLst/>
                        <a:latin typeface="Arial" charset="0"/>
                        <a:cs typeface="Arial" charset="0"/>
                      </a:endParaRPr>
                    </a:p>
                  </a:txBody>
                  <a:tcPr marT="45719" marB="45719"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lumMod val="90000"/>
                      </a:schemeClr>
                    </a:solidFill>
                  </a:tcPr>
                </a:tc>
                <a:tc>
                  <a:txBody>
                    <a:bodyPr/>
                    <a:lstStyle>
                      <a:lvl1pPr>
                        <a:spcBef>
                          <a:spcPct val="20000"/>
                        </a:spcBef>
                        <a:buClr>
                          <a:schemeClr val="folHlink"/>
                        </a:buClr>
                        <a:buSzPct val="60000"/>
                        <a:buFont typeface="Wingdings" pitchFamily="2" charset="2"/>
                        <a:defRPr sz="2800">
                          <a:solidFill>
                            <a:schemeClr val="tx1"/>
                          </a:solidFill>
                          <a:latin typeface="Tahoma" pitchFamily="34" charset="0"/>
                          <a:cs typeface="Arial" charset="0"/>
                        </a:defRPr>
                      </a:lvl1pPr>
                      <a:lvl2pPr>
                        <a:spcBef>
                          <a:spcPct val="20000"/>
                        </a:spcBef>
                        <a:buClr>
                          <a:schemeClr val="hlink"/>
                        </a:buClr>
                        <a:buSzPct val="55000"/>
                        <a:buFont typeface="Wingdings" pitchFamily="2" charset="2"/>
                        <a:defRPr sz="2400">
                          <a:solidFill>
                            <a:schemeClr val="tx1"/>
                          </a:solidFill>
                          <a:latin typeface="Tahoma" pitchFamily="34" charset="0"/>
                          <a:cs typeface="Arial" charset="0"/>
                        </a:defRPr>
                      </a:lvl2pPr>
                      <a:lvl3pPr>
                        <a:spcBef>
                          <a:spcPct val="20000"/>
                        </a:spcBef>
                        <a:buClr>
                          <a:schemeClr val="folHlink"/>
                        </a:buClr>
                        <a:buSzPct val="50000"/>
                        <a:buFont typeface="Wingdings" pitchFamily="2" charset="2"/>
                        <a:defRPr sz="2000">
                          <a:solidFill>
                            <a:schemeClr val="tx1"/>
                          </a:solidFill>
                          <a:latin typeface="Tahoma" pitchFamily="34" charset="0"/>
                          <a:cs typeface="Arial" charset="0"/>
                        </a:defRPr>
                      </a:lvl3pPr>
                      <a:lvl4pPr>
                        <a:spcBef>
                          <a:spcPct val="20000"/>
                        </a:spcBef>
                        <a:buClr>
                          <a:schemeClr val="accent2"/>
                        </a:buClr>
                        <a:buSzPct val="55000"/>
                        <a:buFont typeface="Wingdings" pitchFamily="2" charset="2"/>
                        <a:defRPr>
                          <a:solidFill>
                            <a:schemeClr val="tx1"/>
                          </a:solidFill>
                          <a:latin typeface="Tahoma" pitchFamily="34" charset="0"/>
                          <a:cs typeface="Arial" charset="0"/>
                        </a:defRPr>
                      </a:lvl4pPr>
                      <a:lvl5pPr>
                        <a:spcBef>
                          <a:spcPct val="20000"/>
                        </a:spcBef>
                        <a:buClr>
                          <a:schemeClr val="accent1"/>
                        </a:buClr>
                        <a:buSzPct val="50000"/>
                        <a:buFont typeface="Wingdings" pitchFamily="2" charset="2"/>
                        <a:defRPr>
                          <a:solidFill>
                            <a:schemeClr val="tx1"/>
                          </a:solidFill>
                          <a:latin typeface="Tahoma" pitchFamily="34" charset="0"/>
                          <a:cs typeface="Arial" charset="0"/>
                        </a:defRPr>
                      </a:lvl5pPr>
                      <a:lvl6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6pPr>
                      <a:lvl7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7pPr>
                      <a:lvl8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8pPr>
                      <a:lvl9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9pPr>
                    </a:lstStyle>
                    <a:p>
                      <a:pPr marL="0" marR="0" lvl="0" indent="0" algn="ctr" defTabSz="914400" rtl="0" eaLnBrk="1" fontAlgn="b" latinLnBrk="0" hangingPunct="1">
                        <a:lnSpc>
                          <a:spcPct val="50000"/>
                        </a:lnSpc>
                        <a:spcBef>
                          <a:spcPct val="0"/>
                        </a:spcBef>
                        <a:spcAft>
                          <a:spcPct val="0"/>
                        </a:spcAft>
                        <a:buClrTx/>
                        <a:buSzTx/>
                        <a:buFontTx/>
                        <a:buNone/>
                        <a:tabLst/>
                      </a:pPr>
                      <a:r>
                        <a:rPr kumimoji="0" lang="es-ES" altLang="es-ES" sz="1000" b="0" i="0" u="none" strike="noStrike" cap="none" normalizeH="0" baseline="0" dirty="0">
                          <a:ln>
                            <a:noFill/>
                          </a:ln>
                          <a:solidFill>
                            <a:srgbClr val="000000"/>
                          </a:solidFill>
                          <a:effectLst/>
                          <a:latin typeface="Arial" charset="0"/>
                          <a:cs typeface="Arial" charset="0"/>
                        </a:rPr>
                        <a:t>2.706</a:t>
                      </a:r>
                      <a:endParaRPr kumimoji="0" lang="es-ES" altLang="es-ES" sz="1800" b="0" i="0" u="none" strike="noStrike" cap="none" normalizeH="0" baseline="0" dirty="0">
                        <a:ln>
                          <a:noFill/>
                        </a:ln>
                        <a:solidFill>
                          <a:srgbClr val="000000"/>
                        </a:solidFill>
                        <a:effectLst/>
                        <a:latin typeface="Arial" charset="0"/>
                        <a:cs typeface="Arial" charset="0"/>
                      </a:endParaRPr>
                    </a:p>
                  </a:txBody>
                  <a:tcPr marT="45719" marB="45719"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lumMod val="90000"/>
                      </a:schemeClr>
                    </a:solidFill>
                  </a:tcPr>
                </a:tc>
                <a:tc>
                  <a:txBody>
                    <a:bodyPr/>
                    <a:lstStyle>
                      <a:lvl1pPr>
                        <a:spcBef>
                          <a:spcPct val="20000"/>
                        </a:spcBef>
                        <a:buClr>
                          <a:schemeClr val="folHlink"/>
                        </a:buClr>
                        <a:buSzPct val="60000"/>
                        <a:buFont typeface="Wingdings" pitchFamily="2" charset="2"/>
                        <a:defRPr sz="2800">
                          <a:solidFill>
                            <a:schemeClr val="tx1"/>
                          </a:solidFill>
                          <a:latin typeface="Tahoma" pitchFamily="34" charset="0"/>
                          <a:cs typeface="Arial" charset="0"/>
                        </a:defRPr>
                      </a:lvl1pPr>
                      <a:lvl2pPr>
                        <a:spcBef>
                          <a:spcPct val="20000"/>
                        </a:spcBef>
                        <a:buClr>
                          <a:schemeClr val="hlink"/>
                        </a:buClr>
                        <a:buSzPct val="55000"/>
                        <a:buFont typeface="Wingdings" pitchFamily="2" charset="2"/>
                        <a:defRPr sz="2400">
                          <a:solidFill>
                            <a:schemeClr val="tx1"/>
                          </a:solidFill>
                          <a:latin typeface="Tahoma" pitchFamily="34" charset="0"/>
                          <a:cs typeface="Arial" charset="0"/>
                        </a:defRPr>
                      </a:lvl2pPr>
                      <a:lvl3pPr>
                        <a:spcBef>
                          <a:spcPct val="20000"/>
                        </a:spcBef>
                        <a:buClr>
                          <a:schemeClr val="folHlink"/>
                        </a:buClr>
                        <a:buSzPct val="50000"/>
                        <a:buFont typeface="Wingdings" pitchFamily="2" charset="2"/>
                        <a:defRPr sz="2000">
                          <a:solidFill>
                            <a:schemeClr val="tx1"/>
                          </a:solidFill>
                          <a:latin typeface="Tahoma" pitchFamily="34" charset="0"/>
                          <a:cs typeface="Arial" charset="0"/>
                        </a:defRPr>
                      </a:lvl3pPr>
                      <a:lvl4pPr>
                        <a:spcBef>
                          <a:spcPct val="20000"/>
                        </a:spcBef>
                        <a:buClr>
                          <a:schemeClr val="accent2"/>
                        </a:buClr>
                        <a:buSzPct val="55000"/>
                        <a:buFont typeface="Wingdings" pitchFamily="2" charset="2"/>
                        <a:defRPr>
                          <a:solidFill>
                            <a:schemeClr val="tx1"/>
                          </a:solidFill>
                          <a:latin typeface="Tahoma" pitchFamily="34" charset="0"/>
                          <a:cs typeface="Arial" charset="0"/>
                        </a:defRPr>
                      </a:lvl4pPr>
                      <a:lvl5pPr>
                        <a:spcBef>
                          <a:spcPct val="20000"/>
                        </a:spcBef>
                        <a:buClr>
                          <a:schemeClr val="accent1"/>
                        </a:buClr>
                        <a:buSzPct val="50000"/>
                        <a:buFont typeface="Wingdings" pitchFamily="2" charset="2"/>
                        <a:defRPr>
                          <a:solidFill>
                            <a:schemeClr val="tx1"/>
                          </a:solidFill>
                          <a:latin typeface="Tahoma" pitchFamily="34" charset="0"/>
                          <a:cs typeface="Arial" charset="0"/>
                        </a:defRPr>
                      </a:lvl5pPr>
                      <a:lvl6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6pPr>
                      <a:lvl7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7pPr>
                      <a:lvl8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8pPr>
                      <a:lvl9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9pPr>
                    </a:lstStyle>
                    <a:p>
                      <a:pPr marL="0" marR="0" lvl="0" indent="0" algn="ctr" defTabSz="914400" rtl="0" eaLnBrk="1" fontAlgn="b" latinLnBrk="0" hangingPunct="1">
                        <a:lnSpc>
                          <a:spcPct val="50000"/>
                        </a:lnSpc>
                        <a:spcBef>
                          <a:spcPct val="0"/>
                        </a:spcBef>
                        <a:spcAft>
                          <a:spcPct val="0"/>
                        </a:spcAft>
                        <a:buClrTx/>
                        <a:buSzTx/>
                        <a:buFontTx/>
                        <a:buNone/>
                        <a:tabLst/>
                      </a:pPr>
                      <a:r>
                        <a:rPr kumimoji="0" lang="es-ES" altLang="es-ES" sz="1000" b="0" i="0" u="none" strike="noStrike" cap="none" normalizeH="0" baseline="0" dirty="0">
                          <a:ln>
                            <a:noFill/>
                          </a:ln>
                          <a:solidFill>
                            <a:srgbClr val="000000"/>
                          </a:solidFill>
                          <a:effectLst/>
                          <a:latin typeface="Arial" charset="0"/>
                          <a:cs typeface="Arial" charset="0"/>
                        </a:rPr>
                        <a:t> </a:t>
                      </a:r>
                      <a:endParaRPr kumimoji="0" lang="es-ES" altLang="es-ES" sz="1800" b="0" i="0" u="none" strike="noStrike" cap="none" normalizeH="0" baseline="0" dirty="0">
                        <a:ln>
                          <a:noFill/>
                        </a:ln>
                        <a:solidFill>
                          <a:srgbClr val="000000"/>
                        </a:solidFill>
                        <a:effectLst/>
                        <a:latin typeface="Arial" charset="0"/>
                        <a:cs typeface="Arial" charset="0"/>
                      </a:endParaRPr>
                    </a:p>
                  </a:txBody>
                  <a:tcPr marT="45719" marB="45719"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lumMod val="90000"/>
                      </a:schemeClr>
                    </a:solidFill>
                  </a:tcPr>
                </a:tc>
                <a:tc>
                  <a:txBody>
                    <a:bodyPr/>
                    <a:lstStyle>
                      <a:lvl1pPr>
                        <a:spcBef>
                          <a:spcPct val="20000"/>
                        </a:spcBef>
                        <a:buClr>
                          <a:schemeClr val="folHlink"/>
                        </a:buClr>
                        <a:buSzPct val="60000"/>
                        <a:buFont typeface="Wingdings" pitchFamily="2" charset="2"/>
                        <a:defRPr sz="2800">
                          <a:solidFill>
                            <a:schemeClr val="tx1"/>
                          </a:solidFill>
                          <a:latin typeface="Tahoma" pitchFamily="34" charset="0"/>
                          <a:cs typeface="Arial" charset="0"/>
                        </a:defRPr>
                      </a:lvl1pPr>
                      <a:lvl2pPr>
                        <a:spcBef>
                          <a:spcPct val="20000"/>
                        </a:spcBef>
                        <a:buClr>
                          <a:schemeClr val="hlink"/>
                        </a:buClr>
                        <a:buSzPct val="55000"/>
                        <a:buFont typeface="Wingdings" pitchFamily="2" charset="2"/>
                        <a:defRPr sz="2400">
                          <a:solidFill>
                            <a:schemeClr val="tx1"/>
                          </a:solidFill>
                          <a:latin typeface="Tahoma" pitchFamily="34" charset="0"/>
                          <a:cs typeface="Arial" charset="0"/>
                        </a:defRPr>
                      </a:lvl2pPr>
                      <a:lvl3pPr>
                        <a:spcBef>
                          <a:spcPct val="20000"/>
                        </a:spcBef>
                        <a:buClr>
                          <a:schemeClr val="folHlink"/>
                        </a:buClr>
                        <a:buSzPct val="50000"/>
                        <a:buFont typeface="Wingdings" pitchFamily="2" charset="2"/>
                        <a:defRPr sz="2000">
                          <a:solidFill>
                            <a:schemeClr val="tx1"/>
                          </a:solidFill>
                          <a:latin typeface="Tahoma" pitchFamily="34" charset="0"/>
                          <a:cs typeface="Arial" charset="0"/>
                        </a:defRPr>
                      </a:lvl3pPr>
                      <a:lvl4pPr>
                        <a:spcBef>
                          <a:spcPct val="20000"/>
                        </a:spcBef>
                        <a:buClr>
                          <a:schemeClr val="accent2"/>
                        </a:buClr>
                        <a:buSzPct val="55000"/>
                        <a:buFont typeface="Wingdings" pitchFamily="2" charset="2"/>
                        <a:defRPr>
                          <a:solidFill>
                            <a:schemeClr val="tx1"/>
                          </a:solidFill>
                          <a:latin typeface="Tahoma" pitchFamily="34" charset="0"/>
                          <a:cs typeface="Arial" charset="0"/>
                        </a:defRPr>
                      </a:lvl4pPr>
                      <a:lvl5pPr>
                        <a:spcBef>
                          <a:spcPct val="20000"/>
                        </a:spcBef>
                        <a:buClr>
                          <a:schemeClr val="accent1"/>
                        </a:buClr>
                        <a:buSzPct val="50000"/>
                        <a:buFont typeface="Wingdings" pitchFamily="2" charset="2"/>
                        <a:defRPr>
                          <a:solidFill>
                            <a:schemeClr val="tx1"/>
                          </a:solidFill>
                          <a:latin typeface="Tahoma" pitchFamily="34" charset="0"/>
                          <a:cs typeface="Arial" charset="0"/>
                        </a:defRPr>
                      </a:lvl5pPr>
                      <a:lvl6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6pPr>
                      <a:lvl7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7pPr>
                      <a:lvl8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8pPr>
                      <a:lvl9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9pPr>
                    </a:lstStyle>
                    <a:p>
                      <a:pPr marL="0" marR="0" lvl="0" indent="0" algn="ctr" defTabSz="914400" rtl="0" eaLnBrk="1" fontAlgn="b" latinLnBrk="0" hangingPunct="1">
                        <a:lnSpc>
                          <a:spcPct val="50000"/>
                        </a:lnSpc>
                        <a:spcBef>
                          <a:spcPct val="0"/>
                        </a:spcBef>
                        <a:spcAft>
                          <a:spcPct val="0"/>
                        </a:spcAft>
                        <a:buClrTx/>
                        <a:buSzTx/>
                        <a:buFontTx/>
                        <a:buNone/>
                        <a:tabLst/>
                        <a:defRPr/>
                      </a:pPr>
                      <a:r>
                        <a:rPr kumimoji="0" lang="es-ES" altLang="es-ES" sz="1000" b="0" i="0" u="none" strike="noStrike" kern="1200" cap="none" spc="0" normalizeH="0" baseline="0" noProof="0" dirty="0">
                          <a:ln>
                            <a:noFill/>
                          </a:ln>
                          <a:solidFill>
                            <a:srgbClr val="000000"/>
                          </a:solidFill>
                          <a:effectLst/>
                          <a:uLnTx/>
                          <a:uFillTx/>
                          <a:latin typeface="Arial" charset="0"/>
                          <a:ea typeface="+mn-ea"/>
                          <a:cs typeface="Arial" charset="0"/>
                        </a:rPr>
                        <a:t>ud.</a:t>
                      </a:r>
                      <a:endParaRPr kumimoji="0" lang="es-ES" altLang="es-ES" sz="1800" b="0" i="0" u="none" strike="noStrike" kern="1200" cap="none" spc="0" normalizeH="0" baseline="0" noProof="0" dirty="0">
                        <a:ln>
                          <a:noFill/>
                        </a:ln>
                        <a:solidFill>
                          <a:srgbClr val="000000"/>
                        </a:solidFill>
                        <a:effectLst/>
                        <a:uLnTx/>
                        <a:uFillTx/>
                        <a:latin typeface="Arial" charset="0"/>
                        <a:ea typeface="+mn-ea"/>
                        <a:cs typeface="Arial" charset="0"/>
                      </a:endParaRPr>
                    </a:p>
                  </a:txBody>
                  <a:tcPr marT="45719" marB="45719" anchor="b" horzOverflow="overflow">
                    <a:lnL w="12700" cap="flat" cmpd="sng" algn="ctr">
                      <a:solidFill>
                        <a:srgbClr val="000000"/>
                      </a:solidFill>
                      <a:prstDash val="solid"/>
                      <a:round/>
                      <a:headEnd type="none" w="med" len="med"/>
                      <a:tailEnd type="none" w="med" len="med"/>
                    </a:lnL>
                    <a:lnR cap="flat">
                      <a:noFill/>
                    </a:lnR>
                    <a:lnT>
                      <a:noFill/>
                    </a:lnT>
                    <a:lnB>
                      <a:noFill/>
                    </a:lnB>
                    <a:lnTlToBr>
                      <a:noFill/>
                    </a:lnTlToBr>
                    <a:lnBlToTr>
                      <a:noFill/>
                    </a:lnBlToTr>
                    <a:solidFill>
                      <a:srgbClr val="0070C0"/>
                    </a:solidFill>
                  </a:tcPr>
                </a:tc>
                <a:extLst>
                  <a:ext uri="{0D108BD9-81ED-4DB2-BD59-A6C34878D82A}">
                    <a16:rowId xmlns:a16="http://schemas.microsoft.com/office/drawing/2014/main" val="10006"/>
                  </a:ext>
                </a:extLst>
              </a:tr>
              <a:tr h="215751">
                <a:tc>
                  <a:txBody>
                    <a:bodyPr/>
                    <a:lstStyle>
                      <a:lvl1pPr>
                        <a:spcBef>
                          <a:spcPct val="20000"/>
                        </a:spcBef>
                        <a:buClr>
                          <a:schemeClr val="folHlink"/>
                        </a:buClr>
                        <a:buSzPct val="60000"/>
                        <a:buFont typeface="Wingdings" pitchFamily="2" charset="2"/>
                        <a:defRPr sz="2800">
                          <a:solidFill>
                            <a:schemeClr val="tx1"/>
                          </a:solidFill>
                          <a:latin typeface="Tahoma" pitchFamily="34" charset="0"/>
                          <a:cs typeface="Arial" charset="0"/>
                        </a:defRPr>
                      </a:lvl1pPr>
                      <a:lvl2pPr>
                        <a:spcBef>
                          <a:spcPct val="20000"/>
                        </a:spcBef>
                        <a:buClr>
                          <a:schemeClr val="hlink"/>
                        </a:buClr>
                        <a:buSzPct val="55000"/>
                        <a:buFont typeface="Wingdings" pitchFamily="2" charset="2"/>
                        <a:defRPr sz="2400">
                          <a:solidFill>
                            <a:schemeClr val="tx1"/>
                          </a:solidFill>
                          <a:latin typeface="Tahoma" pitchFamily="34" charset="0"/>
                          <a:cs typeface="Arial" charset="0"/>
                        </a:defRPr>
                      </a:lvl2pPr>
                      <a:lvl3pPr>
                        <a:spcBef>
                          <a:spcPct val="20000"/>
                        </a:spcBef>
                        <a:buClr>
                          <a:schemeClr val="folHlink"/>
                        </a:buClr>
                        <a:buSzPct val="50000"/>
                        <a:buFont typeface="Wingdings" pitchFamily="2" charset="2"/>
                        <a:defRPr sz="2000">
                          <a:solidFill>
                            <a:schemeClr val="tx1"/>
                          </a:solidFill>
                          <a:latin typeface="Tahoma" pitchFamily="34" charset="0"/>
                          <a:cs typeface="Arial" charset="0"/>
                        </a:defRPr>
                      </a:lvl3pPr>
                      <a:lvl4pPr>
                        <a:spcBef>
                          <a:spcPct val="20000"/>
                        </a:spcBef>
                        <a:buClr>
                          <a:schemeClr val="accent2"/>
                        </a:buClr>
                        <a:buSzPct val="55000"/>
                        <a:buFont typeface="Wingdings" pitchFamily="2" charset="2"/>
                        <a:defRPr>
                          <a:solidFill>
                            <a:schemeClr val="tx1"/>
                          </a:solidFill>
                          <a:latin typeface="Tahoma" pitchFamily="34" charset="0"/>
                          <a:cs typeface="Arial" charset="0"/>
                        </a:defRPr>
                      </a:lvl4pPr>
                      <a:lvl5pPr>
                        <a:spcBef>
                          <a:spcPct val="20000"/>
                        </a:spcBef>
                        <a:buClr>
                          <a:schemeClr val="accent1"/>
                        </a:buClr>
                        <a:buSzPct val="50000"/>
                        <a:buFont typeface="Wingdings" pitchFamily="2" charset="2"/>
                        <a:defRPr>
                          <a:solidFill>
                            <a:schemeClr val="tx1"/>
                          </a:solidFill>
                          <a:latin typeface="Tahoma" pitchFamily="34" charset="0"/>
                          <a:cs typeface="Arial" charset="0"/>
                        </a:defRPr>
                      </a:lvl5pPr>
                      <a:lvl6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6pPr>
                      <a:lvl7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7pPr>
                      <a:lvl8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8pPr>
                      <a:lvl9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9pPr>
                    </a:lstStyle>
                    <a:p>
                      <a:pPr marL="0" marR="0" lvl="0" indent="0" algn="ctr" defTabSz="914400" rtl="0" eaLnBrk="1" fontAlgn="b" latinLnBrk="0" hangingPunct="1">
                        <a:lnSpc>
                          <a:spcPct val="50000"/>
                        </a:lnSpc>
                        <a:spcBef>
                          <a:spcPct val="0"/>
                        </a:spcBef>
                        <a:spcAft>
                          <a:spcPct val="0"/>
                        </a:spcAft>
                        <a:buClrTx/>
                        <a:buSzTx/>
                        <a:buFontTx/>
                        <a:buNone/>
                        <a:tabLst/>
                      </a:pPr>
                      <a:r>
                        <a:rPr kumimoji="0" lang="es-ES" altLang="es-ES" sz="1000" b="0" i="0" u="none" strike="noStrike" cap="none" normalizeH="0" baseline="0" dirty="0">
                          <a:ln>
                            <a:noFill/>
                          </a:ln>
                          <a:solidFill>
                            <a:srgbClr val="000000"/>
                          </a:solidFill>
                          <a:effectLst/>
                          <a:latin typeface="Arial" charset="0"/>
                          <a:cs typeface="Arial" charset="0"/>
                        </a:rPr>
                        <a:t>Ventas acumuladas</a:t>
                      </a:r>
                      <a:endParaRPr kumimoji="0" lang="es-ES" altLang="es-ES" sz="1800" b="0" i="0" u="none" strike="noStrike" cap="none" normalizeH="0" baseline="0" dirty="0">
                        <a:ln>
                          <a:noFill/>
                        </a:ln>
                        <a:solidFill>
                          <a:srgbClr val="000000"/>
                        </a:solidFill>
                        <a:effectLst/>
                        <a:latin typeface="Arial" charset="0"/>
                        <a:cs typeface="Arial" charset="0"/>
                      </a:endParaRPr>
                    </a:p>
                  </a:txBody>
                  <a:tcPr marT="45719" marB="45719"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ECFF"/>
                    </a:solidFill>
                  </a:tcPr>
                </a:tc>
                <a:tc>
                  <a:txBody>
                    <a:bodyPr/>
                    <a:lstStyle>
                      <a:lvl1pPr>
                        <a:spcBef>
                          <a:spcPct val="20000"/>
                        </a:spcBef>
                        <a:buClr>
                          <a:schemeClr val="folHlink"/>
                        </a:buClr>
                        <a:buSzPct val="60000"/>
                        <a:buFont typeface="Wingdings" pitchFamily="2" charset="2"/>
                        <a:defRPr sz="2800">
                          <a:solidFill>
                            <a:schemeClr val="tx1"/>
                          </a:solidFill>
                          <a:latin typeface="Tahoma" pitchFamily="34" charset="0"/>
                          <a:cs typeface="Arial" charset="0"/>
                        </a:defRPr>
                      </a:lvl1pPr>
                      <a:lvl2pPr>
                        <a:spcBef>
                          <a:spcPct val="20000"/>
                        </a:spcBef>
                        <a:buClr>
                          <a:schemeClr val="hlink"/>
                        </a:buClr>
                        <a:buSzPct val="55000"/>
                        <a:buFont typeface="Wingdings" pitchFamily="2" charset="2"/>
                        <a:defRPr sz="2400">
                          <a:solidFill>
                            <a:schemeClr val="tx1"/>
                          </a:solidFill>
                          <a:latin typeface="Tahoma" pitchFamily="34" charset="0"/>
                          <a:cs typeface="Arial" charset="0"/>
                        </a:defRPr>
                      </a:lvl2pPr>
                      <a:lvl3pPr>
                        <a:spcBef>
                          <a:spcPct val="20000"/>
                        </a:spcBef>
                        <a:buClr>
                          <a:schemeClr val="folHlink"/>
                        </a:buClr>
                        <a:buSzPct val="50000"/>
                        <a:buFont typeface="Wingdings" pitchFamily="2" charset="2"/>
                        <a:defRPr sz="2000">
                          <a:solidFill>
                            <a:schemeClr val="tx1"/>
                          </a:solidFill>
                          <a:latin typeface="Tahoma" pitchFamily="34" charset="0"/>
                          <a:cs typeface="Arial" charset="0"/>
                        </a:defRPr>
                      </a:lvl3pPr>
                      <a:lvl4pPr>
                        <a:spcBef>
                          <a:spcPct val="20000"/>
                        </a:spcBef>
                        <a:buClr>
                          <a:schemeClr val="accent2"/>
                        </a:buClr>
                        <a:buSzPct val="55000"/>
                        <a:buFont typeface="Wingdings" pitchFamily="2" charset="2"/>
                        <a:defRPr>
                          <a:solidFill>
                            <a:schemeClr val="tx1"/>
                          </a:solidFill>
                          <a:latin typeface="Tahoma" pitchFamily="34" charset="0"/>
                          <a:cs typeface="Arial" charset="0"/>
                        </a:defRPr>
                      </a:lvl4pPr>
                      <a:lvl5pPr>
                        <a:spcBef>
                          <a:spcPct val="20000"/>
                        </a:spcBef>
                        <a:buClr>
                          <a:schemeClr val="accent1"/>
                        </a:buClr>
                        <a:buSzPct val="50000"/>
                        <a:buFont typeface="Wingdings" pitchFamily="2" charset="2"/>
                        <a:defRPr>
                          <a:solidFill>
                            <a:schemeClr val="tx1"/>
                          </a:solidFill>
                          <a:latin typeface="Tahoma" pitchFamily="34" charset="0"/>
                          <a:cs typeface="Arial" charset="0"/>
                        </a:defRPr>
                      </a:lvl5pPr>
                      <a:lvl6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6pPr>
                      <a:lvl7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7pPr>
                      <a:lvl8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8pPr>
                      <a:lvl9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9pPr>
                    </a:lstStyle>
                    <a:p>
                      <a:pPr marL="0" marR="0" lvl="0" indent="0" algn="ctr" defTabSz="914400" rtl="0" eaLnBrk="1" fontAlgn="b" latinLnBrk="0" hangingPunct="1">
                        <a:lnSpc>
                          <a:spcPct val="50000"/>
                        </a:lnSpc>
                        <a:spcBef>
                          <a:spcPct val="0"/>
                        </a:spcBef>
                        <a:spcAft>
                          <a:spcPct val="0"/>
                        </a:spcAft>
                        <a:buClrTx/>
                        <a:buSzTx/>
                        <a:buFontTx/>
                        <a:buNone/>
                        <a:tabLst/>
                      </a:pPr>
                      <a:r>
                        <a:rPr kumimoji="0" lang="es-ES" altLang="es-ES" sz="1000" b="0" i="0" u="none" strike="noStrike" cap="none" normalizeH="0" baseline="0" dirty="0">
                          <a:ln>
                            <a:noFill/>
                          </a:ln>
                          <a:solidFill>
                            <a:srgbClr val="000000"/>
                          </a:solidFill>
                          <a:effectLst/>
                          <a:latin typeface="Arial" charset="0"/>
                          <a:cs typeface="Arial" charset="0"/>
                        </a:rPr>
                        <a:t>230</a:t>
                      </a:r>
                      <a:endParaRPr kumimoji="0" lang="es-ES" altLang="es-ES" sz="1800" b="0" i="0" u="none" strike="noStrike" cap="none" normalizeH="0" baseline="0" dirty="0">
                        <a:ln>
                          <a:noFill/>
                        </a:ln>
                        <a:solidFill>
                          <a:srgbClr val="000000"/>
                        </a:solidFill>
                        <a:effectLst/>
                        <a:latin typeface="Arial" charset="0"/>
                        <a:cs typeface="Arial" charset="0"/>
                      </a:endParaRPr>
                    </a:p>
                  </a:txBody>
                  <a:tcPr marT="45719" marB="45719"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lumMod val="90000"/>
                      </a:schemeClr>
                    </a:solidFill>
                  </a:tcPr>
                </a:tc>
                <a:tc>
                  <a:txBody>
                    <a:bodyPr/>
                    <a:lstStyle>
                      <a:lvl1pPr>
                        <a:spcBef>
                          <a:spcPct val="20000"/>
                        </a:spcBef>
                        <a:buClr>
                          <a:schemeClr val="folHlink"/>
                        </a:buClr>
                        <a:buSzPct val="60000"/>
                        <a:buFont typeface="Wingdings" pitchFamily="2" charset="2"/>
                        <a:defRPr sz="2800">
                          <a:solidFill>
                            <a:schemeClr val="tx1"/>
                          </a:solidFill>
                          <a:latin typeface="Tahoma" pitchFamily="34" charset="0"/>
                          <a:cs typeface="Arial" charset="0"/>
                        </a:defRPr>
                      </a:lvl1pPr>
                      <a:lvl2pPr>
                        <a:spcBef>
                          <a:spcPct val="20000"/>
                        </a:spcBef>
                        <a:buClr>
                          <a:schemeClr val="hlink"/>
                        </a:buClr>
                        <a:buSzPct val="55000"/>
                        <a:buFont typeface="Wingdings" pitchFamily="2" charset="2"/>
                        <a:defRPr sz="2400">
                          <a:solidFill>
                            <a:schemeClr val="tx1"/>
                          </a:solidFill>
                          <a:latin typeface="Tahoma" pitchFamily="34" charset="0"/>
                          <a:cs typeface="Arial" charset="0"/>
                        </a:defRPr>
                      </a:lvl2pPr>
                      <a:lvl3pPr>
                        <a:spcBef>
                          <a:spcPct val="20000"/>
                        </a:spcBef>
                        <a:buClr>
                          <a:schemeClr val="folHlink"/>
                        </a:buClr>
                        <a:buSzPct val="50000"/>
                        <a:buFont typeface="Wingdings" pitchFamily="2" charset="2"/>
                        <a:defRPr sz="2000">
                          <a:solidFill>
                            <a:schemeClr val="tx1"/>
                          </a:solidFill>
                          <a:latin typeface="Tahoma" pitchFamily="34" charset="0"/>
                          <a:cs typeface="Arial" charset="0"/>
                        </a:defRPr>
                      </a:lvl3pPr>
                      <a:lvl4pPr>
                        <a:spcBef>
                          <a:spcPct val="20000"/>
                        </a:spcBef>
                        <a:buClr>
                          <a:schemeClr val="accent2"/>
                        </a:buClr>
                        <a:buSzPct val="55000"/>
                        <a:buFont typeface="Wingdings" pitchFamily="2" charset="2"/>
                        <a:defRPr>
                          <a:solidFill>
                            <a:schemeClr val="tx1"/>
                          </a:solidFill>
                          <a:latin typeface="Tahoma" pitchFamily="34" charset="0"/>
                          <a:cs typeface="Arial" charset="0"/>
                        </a:defRPr>
                      </a:lvl4pPr>
                      <a:lvl5pPr>
                        <a:spcBef>
                          <a:spcPct val="20000"/>
                        </a:spcBef>
                        <a:buClr>
                          <a:schemeClr val="accent1"/>
                        </a:buClr>
                        <a:buSzPct val="50000"/>
                        <a:buFont typeface="Wingdings" pitchFamily="2" charset="2"/>
                        <a:defRPr>
                          <a:solidFill>
                            <a:schemeClr val="tx1"/>
                          </a:solidFill>
                          <a:latin typeface="Tahoma" pitchFamily="34" charset="0"/>
                          <a:cs typeface="Arial" charset="0"/>
                        </a:defRPr>
                      </a:lvl5pPr>
                      <a:lvl6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6pPr>
                      <a:lvl7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7pPr>
                      <a:lvl8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8pPr>
                      <a:lvl9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9pPr>
                    </a:lstStyle>
                    <a:p>
                      <a:pPr marL="0" marR="0" lvl="0" indent="0" algn="ctr" defTabSz="914400" rtl="0" eaLnBrk="1" fontAlgn="b" latinLnBrk="0" hangingPunct="1">
                        <a:lnSpc>
                          <a:spcPct val="50000"/>
                        </a:lnSpc>
                        <a:spcBef>
                          <a:spcPct val="0"/>
                        </a:spcBef>
                        <a:spcAft>
                          <a:spcPct val="0"/>
                        </a:spcAft>
                        <a:buClrTx/>
                        <a:buSzTx/>
                        <a:buFontTx/>
                        <a:buNone/>
                        <a:tabLst/>
                      </a:pPr>
                      <a:r>
                        <a:rPr kumimoji="0" lang="es-ES" altLang="es-ES" sz="1000" b="0" i="0" u="none" strike="noStrike" cap="none" normalizeH="0" baseline="0" dirty="0">
                          <a:ln>
                            <a:noFill/>
                          </a:ln>
                          <a:solidFill>
                            <a:srgbClr val="000000"/>
                          </a:solidFill>
                          <a:effectLst/>
                          <a:latin typeface="Arial" charset="0"/>
                          <a:cs typeface="Arial" charset="0"/>
                        </a:rPr>
                        <a:t>430</a:t>
                      </a:r>
                      <a:endParaRPr kumimoji="0" lang="es-ES" altLang="es-ES" sz="1800" b="0" i="0" u="none" strike="noStrike" cap="none" normalizeH="0" baseline="0" dirty="0">
                        <a:ln>
                          <a:noFill/>
                        </a:ln>
                        <a:solidFill>
                          <a:srgbClr val="000000"/>
                        </a:solidFill>
                        <a:effectLst/>
                        <a:latin typeface="Arial" charset="0"/>
                        <a:cs typeface="Arial" charset="0"/>
                      </a:endParaRPr>
                    </a:p>
                  </a:txBody>
                  <a:tcPr marT="45719" marB="45719"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lumMod val="90000"/>
                      </a:schemeClr>
                    </a:solidFill>
                  </a:tcPr>
                </a:tc>
                <a:tc>
                  <a:txBody>
                    <a:bodyPr/>
                    <a:lstStyle>
                      <a:lvl1pPr>
                        <a:spcBef>
                          <a:spcPct val="20000"/>
                        </a:spcBef>
                        <a:buClr>
                          <a:schemeClr val="folHlink"/>
                        </a:buClr>
                        <a:buSzPct val="60000"/>
                        <a:buFont typeface="Wingdings" pitchFamily="2" charset="2"/>
                        <a:defRPr sz="2800">
                          <a:solidFill>
                            <a:schemeClr val="tx1"/>
                          </a:solidFill>
                          <a:latin typeface="Tahoma" pitchFamily="34" charset="0"/>
                          <a:cs typeface="Arial" charset="0"/>
                        </a:defRPr>
                      </a:lvl1pPr>
                      <a:lvl2pPr>
                        <a:spcBef>
                          <a:spcPct val="20000"/>
                        </a:spcBef>
                        <a:buClr>
                          <a:schemeClr val="hlink"/>
                        </a:buClr>
                        <a:buSzPct val="55000"/>
                        <a:buFont typeface="Wingdings" pitchFamily="2" charset="2"/>
                        <a:defRPr sz="2400">
                          <a:solidFill>
                            <a:schemeClr val="tx1"/>
                          </a:solidFill>
                          <a:latin typeface="Tahoma" pitchFamily="34" charset="0"/>
                          <a:cs typeface="Arial" charset="0"/>
                        </a:defRPr>
                      </a:lvl2pPr>
                      <a:lvl3pPr>
                        <a:spcBef>
                          <a:spcPct val="20000"/>
                        </a:spcBef>
                        <a:buClr>
                          <a:schemeClr val="folHlink"/>
                        </a:buClr>
                        <a:buSzPct val="50000"/>
                        <a:buFont typeface="Wingdings" pitchFamily="2" charset="2"/>
                        <a:defRPr sz="2000">
                          <a:solidFill>
                            <a:schemeClr val="tx1"/>
                          </a:solidFill>
                          <a:latin typeface="Tahoma" pitchFamily="34" charset="0"/>
                          <a:cs typeface="Arial" charset="0"/>
                        </a:defRPr>
                      </a:lvl3pPr>
                      <a:lvl4pPr>
                        <a:spcBef>
                          <a:spcPct val="20000"/>
                        </a:spcBef>
                        <a:buClr>
                          <a:schemeClr val="accent2"/>
                        </a:buClr>
                        <a:buSzPct val="55000"/>
                        <a:buFont typeface="Wingdings" pitchFamily="2" charset="2"/>
                        <a:defRPr>
                          <a:solidFill>
                            <a:schemeClr val="tx1"/>
                          </a:solidFill>
                          <a:latin typeface="Tahoma" pitchFamily="34" charset="0"/>
                          <a:cs typeface="Arial" charset="0"/>
                        </a:defRPr>
                      </a:lvl4pPr>
                      <a:lvl5pPr>
                        <a:spcBef>
                          <a:spcPct val="20000"/>
                        </a:spcBef>
                        <a:buClr>
                          <a:schemeClr val="accent1"/>
                        </a:buClr>
                        <a:buSzPct val="50000"/>
                        <a:buFont typeface="Wingdings" pitchFamily="2" charset="2"/>
                        <a:defRPr>
                          <a:solidFill>
                            <a:schemeClr val="tx1"/>
                          </a:solidFill>
                          <a:latin typeface="Tahoma" pitchFamily="34" charset="0"/>
                          <a:cs typeface="Arial" charset="0"/>
                        </a:defRPr>
                      </a:lvl5pPr>
                      <a:lvl6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6pPr>
                      <a:lvl7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7pPr>
                      <a:lvl8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8pPr>
                      <a:lvl9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9pPr>
                    </a:lstStyle>
                    <a:p>
                      <a:pPr marL="0" marR="0" lvl="0" indent="0" algn="ctr" defTabSz="914400" rtl="0" eaLnBrk="1" fontAlgn="b" latinLnBrk="0" hangingPunct="1">
                        <a:lnSpc>
                          <a:spcPct val="50000"/>
                        </a:lnSpc>
                        <a:spcBef>
                          <a:spcPct val="0"/>
                        </a:spcBef>
                        <a:spcAft>
                          <a:spcPct val="0"/>
                        </a:spcAft>
                        <a:buClrTx/>
                        <a:buSzTx/>
                        <a:buFontTx/>
                        <a:buNone/>
                        <a:tabLst/>
                      </a:pPr>
                      <a:r>
                        <a:rPr kumimoji="0" lang="es-ES" altLang="es-ES" sz="1000" b="0" i="0" u="none" strike="noStrike" cap="none" normalizeH="0" baseline="0" dirty="0">
                          <a:ln>
                            <a:noFill/>
                          </a:ln>
                          <a:solidFill>
                            <a:srgbClr val="000000"/>
                          </a:solidFill>
                          <a:effectLst/>
                          <a:latin typeface="Arial" charset="0"/>
                          <a:cs typeface="Arial" charset="0"/>
                        </a:rPr>
                        <a:t>670</a:t>
                      </a:r>
                      <a:endParaRPr kumimoji="0" lang="es-ES" altLang="es-ES" sz="1800" b="0" i="0" u="none" strike="noStrike" cap="none" normalizeH="0" baseline="0" dirty="0">
                        <a:ln>
                          <a:noFill/>
                        </a:ln>
                        <a:solidFill>
                          <a:srgbClr val="000000"/>
                        </a:solidFill>
                        <a:effectLst/>
                        <a:latin typeface="Arial" charset="0"/>
                        <a:cs typeface="Arial" charset="0"/>
                      </a:endParaRPr>
                    </a:p>
                  </a:txBody>
                  <a:tcPr marT="45719" marB="45719"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lumMod val="90000"/>
                      </a:schemeClr>
                    </a:solidFill>
                  </a:tcPr>
                </a:tc>
                <a:tc>
                  <a:txBody>
                    <a:bodyPr/>
                    <a:lstStyle>
                      <a:lvl1pPr>
                        <a:spcBef>
                          <a:spcPct val="20000"/>
                        </a:spcBef>
                        <a:buClr>
                          <a:schemeClr val="folHlink"/>
                        </a:buClr>
                        <a:buSzPct val="60000"/>
                        <a:buFont typeface="Wingdings" pitchFamily="2" charset="2"/>
                        <a:defRPr sz="2800">
                          <a:solidFill>
                            <a:schemeClr val="tx1"/>
                          </a:solidFill>
                          <a:latin typeface="Tahoma" pitchFamily="34" charset="0"/>
                          <a:cs typeface="Arial" charset="0"/>
                        </a:defRPr>
                      </a:lvl1pPr>
                      <a:lvl2pPr>
                        <a:spcBef>
                          <a:spcPct val="20000"/>
                        </a:spcBef>
                        <a:buClr>
                          <a:schemeClr val="hlink"/>
                        </a:buClr>
                        <a:buSzPct val="55000"/>
                        <a:buFont typeface="Wingdings" pitchFamily="2" charset="2"/>
                        <a:defRPr sz="2400">
                          <a:solidFill>
                            <a:schemeClr val="tx1"/>
                          </a:solidFill>
                          <a:latin typeface="Tahoma" pitchFamily="34" charset="0"/>
                          <a:cs typeface="Arial" charset="0"/>
                        </a:defRPr>
                      </a:lvl2pPr>
                      <a:lvl3pPr>
                        <a:spcBef>
                          <a:spcPct val="20000"/>
                        </a:spcBef>
                        <a:buClr>
                          <a:schemeClr val="folHlink"/>
                        </a:buClr>
                        <a:buSzPct val="50000"/>
                        <a:buFont typeface="Wingdings" pitchFamily="2" charset="2"/>
                        <a:defRPr sz="2000">
                          <a:solidFill>
                            <a:schemeClr val="tx1"/>
                          </a:solidFill>
                          <a:latin typeface="Tahoma" pitchFamily="34" charset="0"/>
                          <a:cs typeface="Arial" charset="0"/>
                        </a:defRPr>
                      </a:lvl3pPr>
                      <a:lvl4pPr>
                        <a:spcBef>
                          <a:spcPct val="20000"/>
                        </a:spcBef>
                        <a:buClr>
                          <a:schemeClr val="accent2"/>
                        </a:buClr>
                        <a:buSzPct val="55000"/>
                        <a:buFont typeface="Wingdings" pitchFamily="2" charset="2"/>
                        <a:defRPr>
                          <a:solidFill>
                            <a:schemeClr val="tx1"/>
                          </a:solidFill>
                          <a:latin typeface="Tahoma" pitchFamily="34" charset="0"/>
                          <a:cs typeface="Arial" charset="0"/>
                        </a:defRPr>
                      </a:lvl4pPr>
                      <a:lvl5pPr>
                        <a:spcBef>
                          <a:spcPct val="20000"/>
                        </a:spcBef>
                        <a:buClr>
                          <a:schemeClr val="accent1"/>
                        </a:buClr>
                        <a:buSzPct val="50000"/>
                        <a:buFont typeface="Wingdings" pitchFamily="2" charset="2"/>
                        <a:defRPr>
                          <a:solidFill>
                            <a:schemeClr val="tx1"/>
                          </a:solidFill>
                          <a:latin typeface="Tahoma" pitchFamily="34" charset="0"/>
                          <a:cs typeface="Arial" charset="0"/>
                        </a:defRPr>
                      </a:lvl5pPr>
                      <a:lvl6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6pPr>
                      <a:lvl7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7pPr>
                      <a:lvl8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8pPr>
                      <a:lvl9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9pPr>
                    </a:lstStyle>
                    <a:p>
                      <a:pPr marL="0" marR="0" lvl="0" indent="0" algn="ctr" defTabSz="914400" rtl="0" eaLnBrk="1" fontAlgn="b" latinLnBrk="0" hangingPunct="1">
                        <a:lnSpc>
                          <a:spcPct val="50000"/>
                        </a:lnSpc>
                        <a:spcBef>
                          <a:spcPct val="0"/>
                        </a:spcBef>
                        <a:spcAft>
                          <a:spcPct val="0"/>
                        </a:spcAft>
                        <a:buClrTx/>
                        <a:buSzTx/>
                        <a:buFontTx/>
                        <a:buNone/>
                        <a:tabLst/>
                      </a:pPr>
                      <a:r>
                        <a:rPr kumimoji="0" lang="es-ES" altLang="es-ES" sz="1000" b="0" i="0" u="none" strike="noStrike" cap="none" normalizeH="0" baseline="0" dirty="0">
                          <a:ln>
                            <a:noFill/>
                          </a:ln>
                          <a:solidFill>
                            <a:srgbClr val="000000"/>
                          </a:solidFill>
                          <a:effectLst/>
                          <a:latin typeface="Arial" charset="0"/>
                          <a:cs typeface="Arial" charset="0"/>
                        </a:rPr>
                        <a:t>850</a:t>
                      </a:r>
                      <a:endParaRPr kumimoji="0" lang="es-ES" altLang="es-ES" sz="1800" b="0" i="0" u="none" strike="noStrike" cap="none" normalizeH="0" baseline="0" dirty="0">
                        <a:ln>
                          <a:noFill/>
                        </a:ln>
                        <a:solidFill>
                          <a:srgbClr val="000000"/>
                        </a:solidFill>
                        <a:effectLst/>
                        <a:latin typeface="Arial" charset="0"/>
                        <a:cs typeface="Arial" charset="0"/>
                      </a:endParaRPr>
                    </a:p>
                  </a:txBody>
                  <a:tcPr marT="45719" marB="45719"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lumMod val="90000"/>
                      </a:schemeClr>
                    </a:solidFill>
                  </a:tcPr>
                </a:tc>
                <a:tc>
                  <a:txBody>
                    <a:bodyPr/>
                    <a:lstStyle>
                      <a:lvl1pPr>
                        <a:spcBef>
                          <a:spcPct val="20000"/>
                        </a:spcBef>
                        <a:buClr>
                          <a:schemeClr val="folHlink"/>
                        </a:buClr>
                        <a:buSzPct val="60000"/>
                        <a:buFont typeface="Wingdings" pitchFamily="2" charset="2"/>
                        <a:defRPr sz="2800">
                          <a:solidFill>
                            <a:schemeClr val="tx1"/>
                          </a:solidFill>
                          <a:latin typeface="Tahoma" pitchFamily="34" charset="0"/>
                          <a:cs typeface="Arial" charset="0"/>
                        </a:defRPr>
                      </a:lvl1pPr>
                      <a:lvl2pPr>
                        <a:spcBef>
                          <a:spcPct val="20000"/>
                        </a:spcBef>
                        <a:buClr>
                          <a:schemeClr val="hlink"/>
                        </a:buClr>
                        <a:buSzPct val="55000"/>
                        <a:buFont typeface="Wingdings" pitchFamily="2" charset="2"/>
                        <a:defRPr sz="2400">
                          <a:solidFill>
                            <a:schemeClr val="tx1"/>
                          </a:solidFill>
                          <a:latin typeface="Tahoma" pitchFamily="34" charset="0"/>
                          <a:cs typeface="Arial" charset="0"/>
                        </a:defRPr>
                      </a:lvl2pPr>
                      <a:lvl3pPr>
                        <a:spcBef>
                          <a:spcPct val="20000"/>
                        </a:spcBef>
                        <a:buClr>
                          <a:schemeClr val="folHlink"/>
                        </a:buClr>
                        <a:buSzPct val="50000"/>
                        <a:buFont typeface="Wingdings" pitchFamily="2" charset="2"/>
                        <a:defRPr sz="2000">
                          <a:solidFill>
                            <a:schemeClr val="tx1"/>
                          </a:solidFill>
                          <a:latin typeface="Tahoma" pitchFamily="34" charset="0"/>
                          <a:cs typeface="Arial" charset="0"/>
                        </a:defRPr>
                      </a:lvl3pPr>
                      <a:lvl4pPr>
                        <a:spcBef>
                          <a:spcPct val="20000"/>
                        </a:spcBef>
                        <a:buClr>
                          <a:schemeClr val="accent2"/>
                        </a:buClr>
                        <a:buSzPct val="55000"/>
                        <a:buFont typeface="Wingdings" pitchFamily="2" charset="2"/>
                        <a:defRPr>
                          <a:solidFill>
                            <a:schemeClr val="tx1"/>
                          </a:solidFill>
                          <a:latin typeface="Tahoma" pitchFamily="34" charset="0"/>
                          <a:cs typeface="Arial" charset="0"/>
                        </a:defRPr>
                      </a:lvl4pPr>
                      <a:lvl5pPr>
                        <a:spcBef>
                          <a:spcPct val="20000"/>
                        </a:spcBef>
                        <a:buClr>
                          <a:schemeClr val="accent1"/>
                        </a:buClr>
                        <a:buSzPct val="50000"/>
                        <a:buFont typeface="Wingdings" pitchFamily="2" charset="2"/>
                        <a:defRPr>
                          <a:solidFill>
                            <a:schemeClr val="tx1"/>
                          </a:solidFill>
                          <a:latin typeface="Tahoma" pitchFamily="34" charset="0"/>
                          <a:cs typeface="Arial" charset="0"/>
                        </a:defRPr>
                      </a:lvl5pPr>
                      <a:lvl6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6pPr>
                      <a:lvl7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7pPr>
                      <a:lvl8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8pPr>
                      <a:lvl9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9pPr>
                    </a:lstStyle>
                    <a:p>
                      <a:pPr marL="0" marR="0" lvl="0" indent="0" algn="ctr" defTabSz="914400" rtl="0" eaLnBrk="1" fontAlgn="b" latinLnBrk="0" hangingPunct="1">
                        <a:lnSpc>
                          <a:spcPct val="50000"/>
                        </a:lnSpc>
                        <a:spcBef>
                          <a:spcPct val="0"/>
                        </a:spcBef>
                        <a:spcAft>
                          <a:spcPct val="0"/>
                        </a:spcAft>
                        <a:buClrTx/>
                        <a:buSzTx/>
                        <a:buFontTx/>
                        <a:buNone/>
                        <a:tabLst/>
                      </a:pPr>
                      <a:r>
                        <a:rPr kumimoji="0" lang="es-ES" altLang="es-ES" sz="1000" b="0" i="0" u="none" strike="noStrike" cap="none" normalizeH="0" baseline="0" dirty="0">
                          <a:ln>
                            <a:noFill/>
                          </a:ln>
                          <a:solidFill>
                            <a:srgbClr val="000000"/>
                          </a:solidFill>
                          <a:effectLst/>
                          <a:latin typeface="Arial" charset="0"/>
                          <a:cs typeface="Arial" charset="0"/>
                        </a:rPr>
                        <a:t>1.310</a:t>
                      </a:r>
                      <a:endParaRPr kumimoji="0" lang="es-ES" altLang="es-ES" sz="1800" b="0" i="0" u="none" strike="noStrike" cap="none" normalizeH="0" baseline="0" dirty="0">
                        <a:ln>
                          <a:noFill/>
                        </a:ln>
                        <a:solidFill>
                          <a:srgbClr val="000000"/>
                        </a:solidFill>
                        <a:effectLst/>
                        <a:latin typeface="Arial" charset="0"/>
                        <a:cs typeface="Arial" charset="0"/>
                      </a:endParaRPr>
                    </a:p>
                  </a:txBody>
                  <a:tcPr marT="45719" marB="45719"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lumMod val="90000"/>
                      </a:schemeClr>
                    </a:solidFill>
                  </a:tcPr>
                </a:tc>
                <a:tc>
                  <a:txBody>
                    <a:bodyPr/>
                    <a:lstStyle>
                      <a:lvl1pPr>
                        <a:spcBef>
                          <a:spcPct val="20000"/>
                        </a:spcBef>
                        <a:buClr>
                          <a:schemeClr val="folHlink"/>
                        </a:buClr>
                        <a:buSzPct val="60000"/>
                        <a:buFont typeface="Wingdings" pitchFamily="2" charset="2"/>
                        <a:defRPr sz="2800">
                          <a:solidFill>
                            <a:schemeClr val="tx1"/>
                          </a:solidFill>
                          <a:latin typeface="Tahoma" pitchFamily="34" charset="0"/>
                          <a:cs typeface="Arial" charset="0"/>
                        </a:defRPr>
                      </a:lvl1pPr>
                      <a:lvl2pPr>
                        <a:spcBef>
                          <a:spcPct val="20000"/>
                        </a:spcBef>
                        <a:buClr>
                          <a:schemeClr val="hlink"/>
                        </a:buClr>
                        <a:buSzPct val="55000"/>
                        <a:buFont typeface="Wingdings" pitchFamily="2" charset="2"/>
                        <a:defRPr sz="2400">
                          <a:solidFill>
                            <a:schemeClr val="tx1"/>
                          </a:solidFill>
                          <a:latin typeface="Tahoma" pitchFamily="34" charset="0"/>
                          <a:cs typeface="Arial" charset="0"/>
                        </a:defRPr>
                      </a:lvl2pPr>
                      <a:lvl3pPr>
                        <a:spcBef>
                          <a:spcPct val="20000"/>
                        </a:spcBef>
                        <a:buClr>
                          <a:schemeClr val="folHlink"/>
                        </a:buClr>
                        <a:buSzPct val="50000"/>
                        <a:buFont typeface="Wingdings" pitchFamily="2" charset="2"/>
                        <a:defRPr sz="2000">
                          <a:solidFill>
                            <a:schemeClr val="tx1"/>
                          </a:solidFill>
                          <a:latin typeface="Tahoma" pitchFamily="34" charset="0"/>
                          <a:cs typeface="Arial" charset="0"/>
                        </a:defRPr>
                      </a:lvl3pPr>
                      <a:lvl4pPr>
                        <a:spcBef>
                          <a:spcPct val="20000"/>
                        </a:spcBef>
                        <a:buClr>
                          <a:schemeClr val="accent2"/>
                        </a:buClr>
                        <a:buSzPct val="55000"/>
                        <a:buFont typeface="Wingdings" pitchFamily="2" charset="2"/>
                        <a:defRPr>
                          <a:solidFill>
                            <a:schemeClr val="tx1"/>
                          </a:solidFill>
                          <a:latin typeface="Tahoma" pitchFamily="34" charset="0"/>
                          <a:cs typeface="Arial" charset="0"/>
                        </a:defRPr>
                      </a:lvl4pPr>
                      <a:lvl5pPr>
                        <a:spcBef>
                          <a:spcPct val="20000"/>
                        </a:spcBef>
                        <a:buClr>
                          <a:schemeClr val="accent1"/>
                        </a:buClr>
                        <a:buSzPct val="50000"/>
                        <a:buFont typeface="Wingdings" pitchFamily="2" charset="2"/>
                        <a:defRPr>
                          <a:solidFill>
                            <a:schemeClr val="tx1"/>
                          </a:solidFill>
                          <a:latin typeface="Tahoma" pitchFamily="34" charset="0"/>
                          <a:cs typeface="Arial" charset="0"/>
                        </a:defRPr>
                      </a:lvl5pPr>
                      <a:lvl6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6pPr>
                      <a:lvl7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7pPr>
                      <a:lvl8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8pPr>
                      <a:lvl9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9pPr>
                    </a:lstStyle>
                    <a:p>
                      <a:pPr marL="0" marR="0" lvl="0" indent="0" algn="ctr" defTabSz="914400" rtl="0" eaLnBrk="1" fontAlgn="b" latinLnBrk="0" hangingPunct="1">
                        <a:lnSpc>
                          <a:spcPct val="50000"/>
                        </a:lnSpc>
                        <a:spcBef>
                          <a:spcPct val="0"/>
                        </a:spcBef>
                        <a:spcAft>
                          <a:spcPct val="0"/>
                        </a:spcAft>
                        <a:buClrTx/>
                        <a:buSzTx/>
                        <a:buFontTx/>
                        <a:buNone/>
                        <a:tabLst/>
                      </a:pPr>
                      <a:r>
                        <a:rPr kumimoji="0" lang="es-ES" altLang="es-ES" sz="1000" b="0" i="0" u="none" strike="noStrike" cap="none" normalizeH="0" baseline="0" dirty="0">
                          <a:ln>
                            <a:noFill/>
                          </a:ln>
                          <a:solidFill>
                            <a:srgbClr val="000000"/>
                          </a:solidFill>
                          <a:effectLst/>
                          <a:latin typeface="Arial" charset="0"/>
                          <a:cs typeface="Arial" charset="0"/>
                        </a:rPr>
                        <a:t>2.360</a:t>
                      </a:r>
                      <a:endParaRPr kumimoji="0" lang="es-ES" altLang="es-ES" sz="1800" b="0" i="0" u="none" strike="noStrike" cap="none" normalizeH="0" baseline="0" dirty="0">
                        <a:ln>
                          <a:noFill/>
                        </a:ln>
                        <a:solidFill>
                          <a:srgbClr val="000000"/>
                        </a:solidFill>
                        <a:effectLst/>
                        <a:latin typeface="Arial" charset="0"/>
                        <a:cs typeface="Arial" charset="0"/>
                      </a:endParaRPr>
                    </a:p>
                  </a:txBody>
                  <a:tcPr marT="45719" marB="45719"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lumMod val="90000"/>
                      </a:schemeClr>
                    </a:solidFill>
                  </a:tcPr>
                </a:tc>
                <a:tc>
                  <a:txBody>
                    <a:bodyPr/>
                    <a:lstStyle>
                      <a:lvl1pPr>
                        <a:spcBef>
                          <a:spcPct val="20000"/>
                        </a:spcBef>
                        <a:buClr>
                          <a:schemeClr val="folHlink"/>
                        </a:buClr>
                        <a:buSzPct val="60000"/>
                        <a:buFont typeface="Wingdings" pitchFamily="2" charset="2"/>
                        <a:defRPr sz="2800">
                          <a:solidFill>
                            <a:schemeClr val="tx1"/>
                          </a:solidFill>
                          <a:latin typeface="Tahoma" pitchFamily="34" charset="0"/>
                          <a:cs typeface="Arial" charset="0"/>
                        </a:defRPr>
                      </a:lvl1pPr>
                      <a:lvl2pPr>
                        <a:spcBef>
                          <a:spcPct val="20000"/>
                        </a:spcBef>
                        <a:buClr>
                          <a:schemeClr val="hlink"/>
                        </a:buClr>
                        <a:buSzPct val="55000"/>
                        <a:buFont typeface="Wingdings" pitchFamily="2" charset="2"/>
                        <a:defRPr sz="2400">
                          <a:solidFill>
                            <a:schemeClr val="tx1"/>
                          </a:solidFill>
                          <a:latin typeface="Tahoma" pitchFamily="34" charset="0"/>
                          <a:cs typeface="Arial" charset="0"/>
                        </a:defRPr>
                      </a:lvl2pPr>
                      <a:lvl3pPr>
                        <a:spcBef>
                          <a:spcPct val="20000"/>
                        </a:spcBef>
                        <a:buClr>
                          <a:schemeClr val="folHlink"/>
                        </a:buClr>
                        <a:buSzPct val="50000"/>
                        <a:buFont typeface="Wingdings" pitchFamily="2" charset="2"/>
                        <a:defRPr sz="2000">
                          <a:solidFill>
                            <a:schemeClr val="tx1"/>
                          </a:solidFill>
                          <a:latin typeface="Tahoma" pitchFamily="34" charset="0"/>
                          <a:cs typeface="Arial" charset="0"/>
                        </a:defRPr>
                      </a:lvl3pPr>
                      <a:lvl4pPr>
                        <a:spcBef>
                          <a:spcPct val="20000"/>
                        </a:spcBef>
                        <a:buClr>
                          <a:schemeClr val="accent2"/>
                        </a:buClr>
                        <a:buSzPct val="55000"/>
                        <a:buFont typeface="Wingdings" pitchFamily="2" charset="2"/>
                        <a:defRPr>
                          <a:solidFill>
                            <a:schemeClr val="tx1"/>
                          </a:solidFill>
                          <a:latin typeface="Tahoma" pitchFamily="34" charset="0"/>
                          <a:cs typeface="Arial" charset="0"/>
                        </a:defRPr>
                      </a:lvl4pPr>
                      <a:lvl5pPr>
                        <a:spcBef>
                          <a:spcPct val="20000"/>
                        </a:spcBef>
                        <a:buClr>
                          <a:schemeClr val="accent1"/>
                        </a:buClr>
                        <a:buSzPct val="50000"/>
                        <a:buFont typeface="Wingdings" pitchFamily="2" charset="2"/>
                        <a:defRPr>
                          <a:solidFill>
                            <a:schemeClr val="tx1"/>
                          </a:solidFill>
                          <a:latin typeface="Tahoma" pitchFamily="34" charset="0"/>
                          <a:cs typeface="Arial" charset="0"/>
                        </a:defRPr>
                      </a:lvl5pPr>
                      <a:lvl6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6pPr>
                      <a:lvl7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7pPr>
                      <a:lvl8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8pPr>
                      <a:lvl9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9pPr>
                    </a:lstStyle>
                    <a:p>
                      <a:pPr marL="0" marR="0" lvl="0" indent="0" algn="ctr" defTabSz="914400" rtl="0" eaLnBrk="1" fontAlgn="b" latinLnBrk="0" hangingPunct="1">
                        <a:lnSpc>
                          <a:spcPct val="50000"/>
                        </a:lnSpc>
                        <a:spcBef>
                          <a:spcPct val="0"/>
                        </a:spcBef>
                        <a:spcAft>
                          <a:spcPct val="0"/>
                        </a:spcAft>
                        <a:buClrTx/>
                        <a:buSzTx/>
                        <a:buFontTx/>
                        <a:buNone/>
                        <a:tabLst/>
                      </a:pPr>
                      <a:r>
                        <a:rPr kumimoji="0" lang="es-ES" altLang="es-ES" sz="1000" b="0" i="0" u="none" strike="noStrike" cap="none" normalizeH="0" baseline="0" dirty="0">
                          <a:ln>
                            <a:noFill/>
                          </a:ln>
                          <a:solidFill>
                            <a:srgbClr val="000000"/>
                          </a:solidFill>
                          <a:effectLst/>
                          <a:latin typeface="Arial" charset="0"/>
                          <a:cs typeface="Arial" charset="0"/>
                        </a:rPr>
                        <a:t>3.420</a:t>
                      </a:r>
                      <a:endParaRPr kumimoji="0" lang="es-ES" altLang="es-ES" sz="1800" b="0" i="0" u="none" strike="noStrike" cap="none" normalizeH="0" baseline="0" dirty="0">
                        <a:ln>
                          <a:noFill/>
                        </a:ln>
                        <a:solidFill>
                          <a:srgbClr val="000000"/>
                        </a:solidFill>
                        <a:effectLst/>
                        <a:latin typeface="Arial" charset="0"/>
                        <a:cs typeface="Arial" charset="0"/>
                      </a:endParaRPr>
                    </a:p>
                  </a:txBody>
                  <a:tcPr marT="45719" marB="45719"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lumMod val="90000"/>
                      </a:schemeClr>
                    </a:solidFill>
                  </a:tcPr>
                </a:tc>
                <a:tc>
                  <a:txBody>
                    <a:bodyPr/>
                    <a:lstStyle>
                      <a:lvl1pPr>
                        <a:spcBef>
                          <a:spcPct val="20000"/>
                        </a:spcBef>
                        <a:buClr>
                          <a:schemeClr val="folHlink"/>
                        </a:buClr>
                        <a:buSzPct val="60000"/>
                        <a:buFont typeface="Wingdings" pitchFamily="2" charset="2"/>
                        <a:defRPr sz="2800">
                          <a:solidFill>
                            <a:schemeClr val="tx1"/>
                          </a:solidFill>
                          <a:latin typeface="Tahoma" pitchFamily="34" charset="0"/>
                          <a:cs typeface="Arial" charset="0"/>
                        </a:defRPr>
                      </a:lvl1pPr>
                      <a:lvl2pPr>
                        <a:spcBef>
                          <a:spcPct val="20000"/>
                        </a:spcBef>
                        <a:buClr>
                          <a:schemeClr val="hlink"/>
                        </a:buClr>
                        <a:buSzPct val="55000"/>
                        <a:buFont typeface="Wingdings" pitchFamily="2" charset="2"/>
                        <a:defRPr sz="2400">
                          <a:solidFill>
                            <a:schemeClr val="tx1"/>
                          </a:solidFill>
                          <a:latin typeface="Tahoma" pitchFamily="34" charset="0"/>
                          <a:cs typeface="Arial" charset="0"/>
                        </a:defRPr>
                      </a:lvl2pPr>
                      <a:lvl3pPr>
                        <a:spcBef>
                          <a:spcPct val="20000"/>
                        </a:spcBef>
                        <a:buClr>
                          <a:schemeClr val="folHlink"/>
                        </a:buClr>
                        <a:buSzPct val="50000"/>
                        <a:buFont typeface="Wingdings" pitchFamily="2" charset="2"/>
                        <a:defRPr sz="2000">
                          <a:solidFill>
                            <a:schemeClr val="tx1"/>
                          </a:solidFill>
                          <a:latin typeface="Tahoma" pitchFamily="34" charset="0"/>
                          <a:cs typeface="Arial" charset="0"/>
                        </a:defRPr>
                      </a:lvl3pPr>
                      <a:lvl4pPr>
                        <a:spcBef>
                          <a:spcPct val="20000"/>
                        </a:spcBef>
                        <a:buClr>
                          <a:schemeClr val="accent2"/>
                        </a:buClr>
                        <a:buSzPct val="55000"/>
                        <a:buFont typeface="Wingdings" pitchFamily="2" charset="2"/>
                        <a:defRPr>
                          <a:solidFill>
                            <a:schemeClr val="tx1"/>
                          </a:solidFill>
                          <a:latin typeface="Tahoma" pitchFamily="34" charset="0"/>
                          <a:cs typeface="Arial" charset="0"/>
                        </a:defRPr>
                      </a:lvl4pPr>
                      <a:lvl5pPr>
                        <a:spcBef>
                          <a:spcPct val="20000"/>
                        </a:spcBef>
                        <a:buClr>
                          <a:schemeClr val="accent1"/>
                        </a:buClr>
                        <a:buSzPct val="50000"/>
                        <a:buFont typeface="Wingdings" pitchFamily="2" charset="2"/>
                        <a:defRPr>
                          <a:solidFill>
                            <a:schemeClr val="tx1"/>
                          </a:solidFill>
                          <a:latin typeface="Tahoma" pitchFamily="34" charset="0"/>
                          <a:cs typeface="Arial" charset="0"/>
                        </a:defRPr>
                      </a:lvl5pPr>
                      <a:lvl6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6pPr>
                      <a:lvl7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7pPr>
                      <a:lvl8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8pPr>
                      <a:lvl9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9pPr>
                    </a:lstStyle>
                    <a:p>
                      <a:pPr marL="0" marR="0" lvl="0" indent="0" algn="ctr" defTabSz="914400" rtl="0" eaLnBrk="1" fontAlgn="b" latinLnBrk="0" hangingPunct="1">
                        <a:lnSpc>
                          <a:spcPct val="50000"/>
                        </a:lnSpc>
                        <a:spcBef>
                          <a:spcPct val="0"/>
                        </a:spcBef>
                        <a:spcAft>
                          <a:spcPct val="0"/>
                        </a:spcAft>
                        <a:buClrTx/>
                        <a:buSzTx/>
                        <a:buFontTx/>
                        <a:buNone/>
                        <a:tabLst/>
                      </a:pPr>
                      <a:r>
                        <a:rPr kumimoji="0" lang="es-ES" altLang="es-ES" sz="1000" b="0" i="0" u="none" strike="noStrike" cap="none" normalizeH="0" baseline="0" dirty="0">
                          <a:ln>
                            <a:noFill/>
                          </a:ln>
                          <a:solidFill>
                            <a:srgbClr val="000000"/>
                          </a:solidFill>
                          <a:effectLst/>
                          <a:latin typeface="Arial" charset="0"/>
                          <a:cs typeface="Arial" charset="0"/>
                        </a:rPr>
                        <a:t>4.640</a:t>
                      </a:r>
                      <a:endParaRPr kumimoji="0" lang="es-ES" altLang="es-ES" sz="1800" b="0" i="0" u="none" strike="noStrike" cap="none" normalizeH="0" baseline="0" dirty="0">
                        <a:ln>
                          <a:noFill/>
                        </a:ln>
                        <a:solidFill>
                          <a:srgbClr val="000000"/>
                        </a:solidFill>
                        <a:effectLst/>
                        <a:latin typeface="Arial" charset="0"/>
                        <a:cs typeface="Arial" charset="0"/>
                      </a:endParaRPr>
                    </a:p>
                  </a:txBody>
                  <a:tcPr marT="45719" marB="45719"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lumMod val="90000"/>
                      </a:schemeClr>
                    </a:solidFill>
                  </a:tcPr>
                </a:tc>
                <a:tc>
                  <a:txBody>
                    <a:bodyPr/>
                    <a:lstStyle>
                      <a:lvl1pPr>
                        <a:spcBef>
                          <a:spcPct val="20000"/>
                        </a:spcBef>
                        <a:buClr>
                          <a:schemeClr val="folHlink"/>
                        </a:buClr>
                        <a:buSzPct val="60000"/>
                        <a:buFont typeface="Wingdings" pitchFamily="2" charset="2"/>
                        <a:defRPr sz="2800">
                          <a:solidFill>
                            <a:schemeClr val="tx1"/>
                          </a:solidFill>
                          <a:latin typeface="Tahoma" pitchFamily="34" charset="0"/>
                          <a:cs typeface="Arial" charset="0"/>
                        </a:defRPr>
                      </a:lvl1pPr>
                      <a:lvl2pPr>
                        <a:spcBef>
                          <a:spcPct val="20000"/>
                        </a:spcBef>
                        <a:buClr>
                          <a:schemeClr val="hlink"/>
                        </a:buClr>
                        <a:buSzPct val="55000"/>
                        <a:buFont typeface="Wingdings" pitchFamily="2" charset="2"/>
                        <a:defRPr sz="2400">
                          <a:solidFill>
                            <a:schemeClr val="tx1"/>
                          </a:solidFill>
                          <a:latin typeface="Tahoma" pitchFamily="34" charset="0"/>
                          <a:cs typeface="Arial" charset="0"/>
                        </a:defRPr>
                      </a:lvl2pPr>
                      <a:lvl3pPr>
                        <a:spcBef>
                          <a:spcPct val="20000"/>
                        </a:spcBef>
                        <a:buClr>
                          <a:schemeClr val="folHlink"/>
                        </a:buClr>
                        <a:buSzPct val="50000"/>
                        <a:buFont typeface="Wingdings" pitchFamily="2" charset="2"/>
                        <a:defRPr sz="2000">
                          <a:solidFill>
                            <a:schemeClr val="tx1"/>
                          </a:solidFill>
                          <a:latin typeface="Tahoma" pitchFamily="34" charset="0"/>
                          <a:cs typeface="Arial" charset="0"/>
                        </a:defRPr>
                      </a:lvl3pPr>
                      <a:lvl4pPr>
                        <a:spcBef>
                          <a:spcPct val="20000"/>
                        </a:spcBef>
                        <a:buClr>
                          <a:schemeClr val="accent2"/>
                        </a:buClr>
                        <a:buSzPct val="55000"/>
                        <a:buFont typeface="Wingdings" pitchFamily="2" charset="2"/>
                        <a:defRPr>
                          <a:solidFill>
                            <a:schemeClr val="tx1"/>
                          </a:solidFill>
                          <a:latin typeface="Tahoma" pitchFamily="34" charset="0"/>
                          <a:cs typeface="Arial" charset="0"/>
                        </a:defRPr>
                      </a:lvl4pPr>
                      <a:lvl5pPr>
                        <a:spcBef>
                          <a:spcPct val="20000"/>
                        </a:spcBef>
                        <a:buClr>
                          <a:schemeClr val="accent1"/>
                        </a:buClr>
                        <a:buSzPct val="50000"/>
                        <a:buFont typeface="Wingdings" pitchFamily="2" charset="2"/>
                        <a:defRPr>
                          <a:solidFill>
                            <a:schemeClr val="tx1"/>
                          </a:solidFill>
                          <a:latin typeface="Tahoma" pitchFamily="34" charset="0"/>
                          <a:cs typeface="Arial" charset="0"/>
                        </a:defRPr>
                      </a:lvl5pPr>
                      <a:lvl6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6pPr>
                      <a:lvl7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7pPr>
                      <a:lvl8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8pPr>
                      <a:lvl9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9pPr>
                    </a:lstStyle>
                    <a:p>
                      <a:pPr marL="0" marR="0" lvl="0" indent="0" algn="ctr" defTabSz="914400" rtl="0" eaLnBrk="1" fontAlgn="b" latinLnBrk="0" hangingPunct="1">
                        <a:lnSpc>
                          <a:spcPct val="50000"/>
                        </a:lnSpc>
                        <a:spcBef>
                          <a:spcPct val="0"/>
                        </a:spcBef>
                        <a:spcAft>
                          <a:spcPct val="0"/>
                        </a:spcAft>
                        <a:buClrTx/>
                        <a:buSzTx/>
                        <a:buFontTx/>
                        <a:buNone/>
                        <a:tabLst/>
                      </a:pPr>
                      <a:r>
                        <a:rPr kumimoji="0" lang="es-ES" altLang="es-ES" sz="1000" b="0" i="0" u="none" strike="noStrike" cap="none" normalizeH="0" baseline="0" dirty="0">
                          <a:ln>
                            <a:noFill/>
                          </a:ln>
                          <a:solidFill>
                            <a:srgbClr val="000000"/>
                          </a:solidFill>
                          <a:effectLst/>
                          <a:latin typeface="Arial" charset="0"/>
                          <a:cs typeface="Arial" charset="0"/>
                        </a:rPr>
                        <a:t> </a:t>
                      </a:r>
                      <a:endParaRPr kumimoji="0" lang="es-ES" altLang="es-ES" sz="1800" b="0" i="0" u="none" strike="noStrike" cap="none" normalizeH="0" baseline="0" dirty="0">
                        <a:ln>
                          <a:noFill/>
                        </a:ln>
                        <a:solidFill>
                          <a:srgbClr val="000000"/>
                        </a:solidFill>
                        <a:effectLst/>
                        <a:latin typeface="Arial" charset="0"/>
                        <a:cs typeface="Arial" charset="0"/>
                      </a:endParaRPr>
                    </a:p>
                  </a:txBody>
                  <a:tcPr marT="45719" marB="45719"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lumMod val="90000"/>
                      </a:schemeClr>
                    </a:solidFill>
                  </a:tcPr>
                </a:tc>
                <a:tc>
                  <a:txBody>
                    <a:bodyPr/>
                    <a:lstStyle>
                      <a:lvl1pPr>
                        <a:spcBef>
                          <a:spcPct val="20000"/>
                        </a:spcBef>
                        <a:buClr>
                          <a:schemeClr val="folHlink"/>
                        </a:buClr>
                        <a:buSzPct val="60000"/>
                        <a:buFont typeface="Wingdings" pitchFamily="2" charset="2"/>
                        <a:defRPr sz="2800">
                          <a:solidFill>
                            <a:schemeClr val="tx1"/>
                          </a:solidFill>
                          <a:latin typeface="Tahoma" pitchFamily="34" charset="0"/>
                          <a:cs typeface="Arial" charset="0"/>
                        </a:defRPr>
                      </a:lvl1pPr>
                      <a:lvl2pPr>
                        <a:spcBef>
                          <a:spcPct val="20000"/>
                        </a:spcBef>
                        <a:buClr>
                          <a:schemeClr val="hlink"/>
                        </a:buClr>
                        <a:buSzPct val="55000"/>
                        <a:buFont typeface="Wingdings" pitchFamily="2" charset="2"/>
                        <a:defRPr sz="2400">
                          <a:solidFill>
                            <a:schemeClr val="tx1"/>
                          </a:solidFill>
                          <a:latin typeface="Tahoma" pitchFamily="34" charset="0"/>
                          <a:cs typeface="Arial" charset="0"/>
                        </a:defRPr>
                      </a:lvl2pPr>
                      <a:lvl3pPr>
                        <a:spcBef>
                          <a:spcPct val="20000"/>
                        </a:spcBef>
                        <a:buClr>
                          <a:schemeClr val="folHlink"/>
                        </a:buClr>
                        <a:buSzPct val="50000"/>
                        <a:buFont typeface="Wingdings" pitchFamily="2" charset="2"/>
                        <a:defRPr sz="2000">
                          <a:solidFill>
                            <a:schemeClr val="tx1"/>
                          </a:solidFill>
                          <a:latin typeface="Tahoma" pitchFamily="34" charset="0"/>
                          <a:cs typeface="Arial" charset="0"/>
                        </a:defRPr>
                      </a:lvl3pPr>
                      <a:lvl4pPr>
                        <a:spcBef>
                          <a:spcPct val="20000"/>
                        </a:spcBef>
                        <a:buClr>
                          <a:schemeClr val="accent2"/>
                        </a:buClr>
                        <a:buSzPct val="55000"/>
                        <a:buFont typeface="Wingdings" pitchFamily="2" charset="2"/>
                        <a:defRPr>
                          <a:solidFill>
                            <a:schemeClr val="tx1"/>
                          </a:solidFill>
                          <a:latin typeface="Tahoma" pitchFamily="34" charset="0"/>
                          <a:cs typeface="Arial" charset="0"/>
                        </a:defRPr>
                      </a:lvl4pPr>
                      <a:lvl5pPr>
                        <a:spcBef>
                          <a:spcPct val="20000"/>
                        </a:spcBef>
                        <a:buClr>
                          <a:schemeClr val="accent1"/>
                        </a:buClr>
                        <a:buSzPct val="50000"/>
                        <a:buFont typeface="Wingdings" pitchFamily="2" charset="2"/>
                        <a:defRPr>
                          <a:solidFill>
                            <a:schemeClr val="tx1"/>
                          </a:solidFill>
                          <a:latin typeface="Tahoma" pitchFamily="34" charset="0"/>
                          <a:cs typeface="Arial" charset="0"/>
                        </a:defRPr>
                      </a:lvl5pPr>
                      <a:lvl6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6pPr>
                      <a:lvl7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7pPr>
                      <a:lvl8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8pPr>
                      <a:lvl9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9pPr>
                    </a:lstStyle>
                    <a:p>
                      <a:pPr marL="0" marR="0" lvl="0" indent="0" algn="ctr" defTabSz="914400" rtl="0" eaLnBrk="1" fontAlgn="b" latinLnBrk="0" hangingPunct="1">
                        <a:lnSpc>
                          <a:spcPct val="50000"/>
                        </a:lnSpc>
                        <a:spcBef>
                          <a:spcPct val="0"/>
                        </a:spcBef>
                        <a:spcAft>
                          <a:spcPct val="0"/>
                        </a:spcAft>
                        <a:buClrTx/>
                        <a:buSzTx/>
                        <a:buFontTx/>
                        <a:buNone/>
                        <a:tabLst/>
                        <a:defRPr/>
                      </a:pPr>
                      <a:r>
                        <a:rPr kumimoji="0" lang="es-ES" altLang="es-ES" sz="1000" b="0" i="0" u="none" strike="noStrike" kern="1200" cap="none" spc="0" normalizeH="0" baseline="0" noProof="0" dirty="0">
                          <a:ln>
                            <a:noFill/>
                          </a:ln>
                          <a:solidFill>
                            <a:srgbClr val="000000"/>
                          </a:solidFill>
                          <a:effectLst/>
                          <a:uLnTx/>
                          <a:uFillTx/>
                          <a:latin typeface="Arial" charset="0"/>
                          <a:ea typeface="+mn-ea"/>
                          <a:cs typeface="Arial" charset="0"/>
                        </a:rPr>
                        <a:t>ud.</a:t>
                      </a:r>
                      <a:endParaRPr kumimoji="0" lang="es-ES" altLang="es-ES" sz="1800" b="0" i="0" u="none" strike="noStrike" kern="1200" cap="none" spc="0" normalizeH="0" baseline="0" noProof="0" dirty="0">
                        <a:ln>
                          <a:noFill/>
                        </a:ln>
                        <a:solidFill>
                          <a:srgbClr val="000000"/>
                        </a:solidFill>
                        <a:effectLst/>
                        <a:uLnTx/>
                        <a:uFillTx/>
                        <a:latin typeface="Arial" charset="0"/>
                        <a:ea typeface="+mn-ea"/>
                        <a:cs typeface="Arial" charset="0"/>
                      </a:endParaRPr>
                    </a:p>
                  </a:txBody>
                  <a:tcPr marT="45719" marB="45719" anchor="b" horzOverflow="overflow">
                    <a:lnL w="12700" cap="flat" cmpd="sng" algn="ctr">
                      <a:solidFill>
                        <a:srgbClr val="000000"/>
                      </a:solidFill>
                      <a:prstDash val="solid"/>
                      <a:round/>
                      <a:headEnd type="none" w="med" len="med"/>
                      <a:tailEnd type="none" w="med" len="med"/>
                    </a:lnL>
                    <a:lnR cap="flat">
                      <a:noFill/>
                    </a:lnR>
                    <a:lnT>
                      <a:noFill/>
                    </a:lnT>
                    <a:lnB>
                      <a:noFill/>
                    </a:lnB>
                    <a:lnTlToBr>
                      <a:noFill/>
                    </a:lnTlToBr>
                    <a:lnBlToTr>
                      <a:noFill/>
                    </a:lnBlToTr>
                    <a:solidFill>
                      <a:srgbClr val="0070C0"/>
                    </a:solidFill>
                  </a:tcPr>
                </a:tc>
                <a:extLst>
                  <a:ext uri="{0D108BD9-81ED-4DB2-BD59-A6C34878D82A}">
                    <a16:rowId xmlns:a16="http://schemas.microsoft.com/office/drawing/2014/main" val="10007"/>
                  </a:ext>
                </a:extLst>
              </a:tr>
              <a:tr h="259473">
                <a:tc>
                  <a:txBody>
                    <a:bodyPr/>
                    <a:lstStyle>
                      <a:lvl1pPr>
                        <a:spcBef>
                          <a:spcPct val="20000"/>
                        </a:spcBef>
                        <a:buClr>
                          <a:schemeClr val="folHlink"/>
                        </a:buClr>
                        <a:buSzPct val="60000"/>
                        <a:buFont typeface="Wingdings" pitchFamily="2" charset="2"/>
                        <a:defRPr sz="2800">
                          <a:solidFill>
                            <a:schemeClr val="tx1"/>
                          </a:solidFill>
                          <a:latin typeface="Tahoma" pitchFamily="34" charset="0"/>
                          <a:cs typeface="Arial" charset="0"/>
                        </a:defRPr>
                      </a:lvl1pPr>
                      <a:lvl2pPr>
                        <a:spcBef>
                          <a:spcPct val="20000"/>
                        </a:spcBef>
                        <a:buClr>
                          <a:schemeClr val="hlink"/>
                        </a:buClr>
                        <a:buSzPct val="55000"/>
                        <a:buFont typeface="Wingdings" pitchFamily="2" charset="2"/>
                        <a:defRPr sz="2400">
                          <a:solidFill>
                            <a:schemeClr val="tx1"/>
                          </a:solidFill>
                          <a:latin typeface="Tahoma" pitchFamily="34" charset="0"/>
                          <a:cs typeface="Arial" charset="0"/>
                        </a:defRPr>
                      </a:lvl2pPr>
                      <a:lvl3pPr>
                        <a:spcBef>
                          <a:spcPct val="20000"/>
                        </a:spcBef>
                        <a:buClr>
                          <a:schemeClr val="folHlink"/>
                        </a:buClr>
                        <a:buSzPct val="50000"/>
                        <a:buFont typeface="Wingdings" pitchFamily="2" charset="2"/>
                        <a:defRPr sz="2000">
                          <a:solidFill>
                            <a:schemeClr val="tx1"/>
                          </a:solidFill>
                          <a:latin typeface="Tahoma" pitchFamily="34" charset="0"/>
                          <a:cs typeface="Arial" charset="0"/>
                        </a:defRPr>
                      </a:lvl3pPr>
                      <a:lvl4pPr>
                        <a:spcBef>
                          <a:spcPct val="20000"/>
                        </a:spcBef>
                        <a:buClr>
                          <a:schemeClr val="accent2"/>
                        </a:buClr>
                        <a:buSzPct val="55000"/>
                        <a:buFont typeface="Wingdings" pitchFamily="2" charset="2"/>
                        <a:defRPr>
                          <a:solidFill>
                            <a:schemeClr val="tx1"/>
                          </a:solidFill>
                          <a:latin typeface="Tahoma" pitchFamily="34" charset="0"/>
                          <a:cs typeface="Arial" charset="0"/>
                        </a:defRPr>
                      </a:lvl4pPr>
                      <a:lvl5pPr>
                        <a:spcBef>
                          <a:spcPct val="20000"/>
                        </a:spcBef>
                        <a:buClr>
                          <a:schemeClr val="accent1"/>
                        </a:buClr>
                        <a:buSzPct val="50000"/>
                        <a:buFont typeface="Wingdings" pitchFamily="2" charset="2"/>
                        <a:defRPr>
                          <a:solidFill>
                            <a:schemeClr val="tx1"/>
                          </a:solidFill>
                          <a:latin typeface="Tahoma" pitchFamily="34" charset="0"/>
                          <a:cs typeface="Arial" charset="0"/>
                        </a:defRPr>
                      </a:lvl5pPr>
                      <a:lvl6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6pPr>
                      <a:lvl7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7pPr>
                      <a:lvl8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8pPr>
                      <a:lvl9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9pPr>
                    </a:lstStyle>
                    <a:p>
                      <a:pPr marL="0" marR="0" lvl="0" indent="0" algn="ctr" defTabSz="914400" rtl="0" eaLnBrk="1" fontAlgn="b" latinLnBrk="0" hangingPunct="1">
                        <a:lnSpc>
                          <a:spcPct val="50000"/>
                        </a:lnSpc>
                        <a:spcBef>
                          <a:spcPct val="0"/>
                        </a:spcBef>
                        <a:spcAft>
                          <a:spcPct val="0"/>
                        </a:spcAft>
                        <a:buClrTx/>
                        <a:buSzTx/>
                        <a:buFontTx/>
                        <a:buNone/>
                        <a:tabLst/>
                      </a:pPr>
                      <a:r>
                        <a:rPr kumimoji="0" lang="es-ES" altLang="es-ES" sz="1000" b="1" i="0" u="none" strike="noStrike" cap="none" normalizeH="0" baseline="0" dirty="0">
                          <a:ln>
                            <a:noFill/>
                          </a:ln>
                          <a:solidFill>
                            <a:srgbClr val="000000"/>
                          </a:solidFill>
                          <a:effectLst/>
                          <a:latin typeface="Arial" charset="0"/>
                          <a:cs typeface="Arial" charset="0"/>
                        </a:rPr>
                        <a:t>Sobrantes o faltantes 1</a:t>
                      </a:r>
                      <a:endParaRPr kumimoji="0" lang="es-ES" altLang="es-ES" sz="1800" b="0" i="0" u="none" strike="noStrike" cap="none" normalizeH="0" baseline="0" dirty="0">
                        <a:ln>
                          <a:noFill/>
                        </a:ln>
                        <a:solidFill>
                          <a:srgbClr val="000000"/>
                        </a:solidFill>
                        <a:effectLst/>
                        <a:latin typeface="Arial" charset="0"/>
                        <a:cs typeface="Arial" charset="0"/>
                      </a:endParaRPr>
                    </a:p>
                  </a:txBody>
                  <a:tcPr marT="45719" marB="45719"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ECFF"/>
                    </a:solidFill>
                  </a:tcPr>
                </a:tc>
                <a:tc>
                  <a:txBody>
                    <a:bodyPr/>
                    <a:lstStyle>
                      <a:lvl1pPr>
                        <a:spcBef>
                          <a:spcPct val="20000"/>
                        </a:spcBef>
                        <a:buClr>
                          <a:schemeClr val="folHlink"/>
                        </a:buClr>
                        <a:buSzPct val="60000"/>
                        <a:buFont typeface="Wingdings" pitchFamily="2" charset="2"/>
                        <a:defRPr sz="2800">
                          <a:solidFill>
                            <a:schemeClr val="tx1"/>
                          </a:solidFill>
                          <a:latin typeface="Tahoma" pitchFamily="34" charset="0"/>
                          <a:cs typeface="Arial" charset="0"/>
                        </a:defRPr>
                      </a:lvl1pPr>
                      <a:lvl2pPr>
                        <a:spcBef>
                          <a:spcPct val="20000"/>
                        </a:spcBef>
                        <a:buClr>
                          <a:schemeClr val="hlink"/>
                        </a:buClr>
                        <a:buSzPct val="55000"/>
                        <a:buFont typeface="Wingdings" pitchFamily="2" charset="2"/>
                        <a:defRPr sz="2400">
                          <a:solidFill>
                            <a:schemeClr val="tx1"/>
                          </a:solidFill>
                          <a:latin typeface="Tahoma" pitchFamily="34" charset="0"/>
                          <a:cs typeface="Arial" charset="0"/>
                        </a:defRPr>
                      </a:lvl2pPr>
                      <a:lvl3pPr>
                        <a:spcBef>
                          <a:spcPct val="20000"/>
                        </a:spcBef>
                        <a:buClr>
                          <a:schemeClr val="folHlink"/>
                        </a:buClr>
                        <a:buSzPct val="50000"/>
                        <a:buFont typeface="Wingdings" pitchFamily="2" charset="2"/>
                        <a:defRPr sz="2000">
                          <a:solidFill>
                            <a:schemeClr val="tx1"/>
                          </a:solidFill>
                          <a:latin typeface="Tahoma" pitchFamily="34" charset="0"/>
                          <a:cs typeface="Arial" charset="0"/>
                        </a:defRPr>
                      </a:lvl3pPr>
                      <a:lvl4pPr>
                        <a:spcBef>
                          <a:spcPct val="20000"/>
                        </a:spcBef>
                        <a:buClr>
                          <a:schemeClr val="accent2"/>
                        </a:buClr>
                        <a:buSzPct val="55000"/>
                        <a:buFont typeface="Wingdings" pitchFamily="2" charset="2"/>
                        <a:defRPr>
                          <a:solidFill>
                            <a:schemeClr val="tx1"/>
                          </a:solidFill>
                          <a:latin typeface="Tahoma" pitchFamily="34" charset="0"/>
                          <a:cs typeface="Arial" charset="0"/>
                        </a:defRPr>
                      </a:lvl4pPr>
                      <a:lvl5pPr>
                        <a:spcBef>
                          <a:spcPct val="20000"/>
                        </a:spcBef>
                        <a:buClr>
                          <a:schemeClr val="accent1"/>
                        </a:buClr>
                        <a:buSzPct val="50000"/>
                        <a:buFont typeface="Wingdings" pitchFamily="2" charset="2"/>
                        <a:defRPr>
                          <a:solidFill>
                            <a:schemeClr val="tx1"/>
                          </a:solidFill>
                          <a:latin typeface="Tahoma" pitchFamily="34" charset="0"/>
                          <a:cs typeface="Arial" charset="0"/>
                        </a:defRPr>
                      </a:lvl5pPr>
                      <a:lvl6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6pPr>
                      <a:lvl7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7pPr>
                      <a:lvl8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8pPr>
                      <a:lvl9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9pPr>
                    </a:lstStyle>
                    <a:p>
                      <a:pPr marL="0" marR="0" lvl="0" indent="0" algn="ctr" defTabSz="914400" rtl="0" eaLnBrk="1" fontAlgn="b" latinLnBrk="0" hangingPunct="1">
                        <a:lnSpc>
                          <a:spcPct val="50000"/>
                        </a:lnSpc>
                        <a:spcBef>
                          <a:spcPct val="0"/>
                        </a:spcBef>
                        <a:spcAft>
                          <a:spcPct val="0"/>
                        </a:spcAft>
                        <a:buClrTx/>
                        <a:buSzTx/>
                        <a:buFontTx/>
                        <a:buNone/>
                        <a:tabLst/>
                      </a:pPr>
                      <a:r>
                        <a:rPr kumimoji="0" lang="es-ES" altLang="es-ES" sz="1000" b="1" i="0" u="none" strike="noStrike" cap="none" normalizeH="0" baseline="0" dirty="0">
                          <a:ln>
                            <a:noFill/>
                          </a:ln>
                          <a:solidFill>
                            <a:srgbClr val="000000"/>
                          </a:solidFill>
                          <a:effectLst/>
                          <a:latin typeface="Arial" charset="0"/>
                          <a:cs typeface="Arial" charset="0"/>
                        </a:rPr>
                        <a:t>162</a:t>
                      </a:r>
                      <a:endParaRPr kumimoji="0" lang="es-ES" altLang="es-ES" sz="1800" b="0" i="0" u="none" strike="noStrike" cap="none" normalizeH="0" baseline="0" dirty="0">
                        <a:ln>
                          <a:noFill/>
                        </a:ln>
                        <a:solidFill>
                          <a:srgbClr val="000000"/>
                        </a:solidFill>
                        <a:effectLst/>
                        <a:latin typeface="Arial" charset="0"/>
                        <a:cs typeface="Arial" charset="0"/>
                      </a:endParaRPr>
                    </a:p>
                  </a:txBody>
                  <a:tcPr marT="45719" marB="45719"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lumMod val="90000"/>
                      </a:schemeClr>
                    </a:solidFill>
                  </a:tcPr>
                </a:tc>
                <a:tc>
                  <a:txBody>
                    <a:bodyPr/>
                    <a:lstStyle>
                      <a:lvl1pPr>
                        <a:spcBef>
                          <a:spcPct val="20000"/>
                        </a:spcBef>
                        <a:buClr>
                          <a:schemeClr val="folHlink"/>
                        </a:buClr>
                        <a:buSzPct val="60000"/>
                        <a:buFont typeface="Wingdings" pitchFamily="2" charset="2"/>
                        <a:defRPr sz="2800">
                          <a:solidFill>
                            <a:schemeClr val="tx1"/>
                          </a:solidFill>
                          <a:latin typeface="Tahoma" pitchFamily="34" charset="0"/>
                          <a:cs typeface="Arial" charset="0"/>
                        </a:defRPr>
                      </a:lvl1pPr>
                      <a:lvl2pPr>
                        <a:spcBef>
                          <a:spcPct val="20000"/>
                        </a:spcBef>
                        <a:buClr>
                          <a:schemeClr val="hlink"/>
                        </a:buClr>
                        <a:buSzPct val="55000"/>
                        <a:buFont typeface="Wingdings" pitchFamily="2" charset="2"/>
                        <a:defRPr sz="2400">
                          <a:solidFill>
                            <a:schemeClr val="tx1"/>
                          </a:solidFill>
                          <a:latin typeface="Tahoma" pitchFamily="34" charset="0"/>
                          <a:cs typeface="Arial" charset="0"/>
                        </a:defRPr>
                      </a:lvl2pPr>
                      <a:lvl3pPr>
                        <a:spcBef>
                          <a:spcPct val="20000"/>
                        </a:spcBef>
                        <a:buClr>
                          <a:schemeClr val="folHlink"/>
                        </a:buClr>
                        <a:buSzPct val="50000"/>
                        <a:buFont typeface="Wingdings" pitchFamily="2" charset="2"/>
                        <a:defRPr sz="2000">
                          <a:solidFill>
                            <a:schemeClr val="tx1"/>
                          </a:solidFill>
                          <a:latin typeface="Tahoma" pitchFamily="34" charset="0"/>
                          <a:cs typeface="Arial" charset="0"/>
                        </a:defRPr>
                      </a:lvl3pPr>
                      <a:lvl4pPr>
                        <a:spcBef>
                          <a:spcPct val="20000"/>
                        </a:spcBef>
                        <a:buClr>
                          <a:schemeClr val="accent2"/>
                        </a:buClr>
                        <a:buSzPct val="55000"/>
                        <a:buFont typeface="Wingdings" pitchFamily="2" charset="2"/>
                        <a:defRPr>
                          <a:solidFill>
                            <a:schemeClr val="tx1"/>
                          </a:solidFill>
                          <a:latin typeface="Tahoma" pitchFamily="34" charset="0"/>
                          <a:cs typeface="Arial" charset="0"/>
                        </a:defRPr>
                      </a:lvl4pPr>
                      <a:lvl5pPr>
                        <a:spcBef>
                          <a:spcPct val="20000"/>
                        </a:spcBef>
                        <a:buClr>
                          <a:schemeClr val="accent1"/>
                        </a:buClr>
                        <a:buSzPct val="50000"/>
                        <a:buFont typeface="Wingdings" pitchFamily="2" charset="2"/>
                        <a:defRPr>
                          <a:solidFill>
                            <a:schemeClr val="tx1"/>
                          </a:solidFill>
                          <a:latin typeface="Tahoma" pitchFamily="34" charset="0"/>
                          <a:cs typeface="Arial" charset="0"/>
                        </a:defRPr>
                      </a:lvl5pPr>
                      <a:lvl6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6pPr>
                      <a:lvl7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7pPr>
                      <a:lvl8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8pPr>
                      <a:lvl9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9pPr>
                    </a:lstStyle>
                    <a:p>
                      <a:pPr marL="0" marR="0" lvl="0" indent="0" algn="ctr" defTabSz="914400" rtl="0" eaLnBrk="1" fontAlgn="b" latinLnBrk="0" hangingPunct="1">
                        <a:lnSpc>
                          <a:spcPct val="50000"/>
                        </a:lnSpc>
                        <a:spcBef>
                          <a:spcPct val="0"/>
                        </a:spcBef>
                        <a:spcAft>
                          <a:spcPct val="0"/>
                        </a:spcAft>
                        <a:buClrTx/>
                        <a:buSzTx/>
                        <a:buFontTx/>
                        <a:buNone/>
                        <a:tabLst/>
                      </a:pPr>
                      <a:r>
                        <a:rPr kumimoji="0" lang="es-ES" altLang="es-ES" sz="1000" b="1" i="0" u="none" strike="noStrike" cap="none" normalizeH="0" baseline="0" dirty="0">
                          <a:ln>
                            <a:noFill/>
                          </a:ln>
                          <a:solidFill>
                            <a:srgbClr val="000000"/>
                          </a:solidFill>
                          <a:effectLst/>
                          <a:latin typeface="Arial" charset="0"/>
                          <a:cs typeface="Arial" charset="0"/>
                        </a:rPr>
                        <a:t>335</a:t>
                      </a:r>
                      <a:endParaRPr kumimoji="0" lang="es-ES" altLang="es-ES" sz="1800" b="0" i="0" u="none" strike="noStrike" cap="none" normalizeH="0" baseline="0" dirty="0">
                        <a:ln>
                          <a:noFill/>
                        </a:ln>
                        <a:solidFill>
                          <a:srgbClr val="000000"/>
                        </a:solidFill>
                        <a:effectLst/>
                        <a:latin typeface="Arial" charset="0"/>
                        <a:cs typeface="Arial" charset="0"/>
                      </a:endParaRPr>
                    </a:p>
                  </a:txBody>
                  <a:tcPr marT="45719" marB="45719"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lumMod val="90000"/>
                      </a:schemeClr>
                    </a:solidFill>
                  </a:tcPr>
                </a:tc>
                <a:tc>
                  <a:txBody>
                    <a:bodyPr/>
                    <a:lstStyle>
                      <a:lvl1pPr>
                        <a:spcBef>
                          <a:spcPct val="20000"/>
                        </a:spcBef>
                        <a:buClr>
                          <a:schemeClr val="folHlink"/>
                        </a:buClr>
                        <a:buSzPct val="60000"/>
                        <a:buFont typeface="Wingdings" pitchFamily="2" charset="2"/>
                        <a:defRPr sz="2800">
                          <a:solidFill>
                            <a:schemeClr val="tx1"/>
                          </a:solidFill>
                          <a:latin typeface="Tahoma" pitchFamily="34" charset="0"/>
                          <a:cs typeface="Arial" charset="0"/>
                        </a:defRPr>
                      </a:lvl1pPr>
                      <a:lvl2pPr>
                        <a:spcBef>
                          <a:spcPct val="20000"/>
                        </a:spcBef>
                        <a:buClr>
                          <a:schemeClr val="hlink"/>
                        </a:buClr>
                        <a:buSzPct val="55000"/>
                        <a:buFont typeface="Wingdings" pitchFamily="2" charset="2"/>
                        <a:defRPr sz="2400">
                          <a:solidFill>
                            <a:schemeClr val="tx1"/>
                          </a:solidFill>
                          <a:latin typeface="Tahoma" pitchFamily="34" charset="0"/>
                          <a:cs typeface="Arial" charset="0"/>
                        </a:defRPr>
                      </a:lvl2pPr>
                      <a:lvl3pPr>
                        <a:spcBef>
                          <a:spcPct val="20000"/>
                        </a:spcBef>
                        <a:buClr>
                          <a:schemeClr val="folHlink"/>
                        </a:buClr>
                        <a:buSzPct val="50000"/>
                        <a:buFont typeface="Wingdings" pitchFamily="2" charset="2"/>
                        <a:defRPr sz="2000">
                          <a:solidFill>
                            <a:schemeClr val="tx1"/>
                          </a:solidFill>
                          <a:latin typeface="Tahoma" pitchFamily="34" charset="0"/>
                          <a:cs typeface="Arial" charset="0"/>
                        </a:defRPr>
                      </a:lvl3pPr>
                      <a:lvl4pPr>
                        <a:spcBef>
                          <a:spcPct val="20000"/>
                        </a:spcBef>
                        <a:buClr>
                          <a:schemeClr val="accent2"/>
                        </a:buClr>
                        <a:buSzPct val="55000"/>
                        <a:buFont typeface="Wingdings" pitchFamily="2" charset="2"/>
                        <a:defRPr>
                          <a:solidFill>
                            <a:schemeClr val="tx1"/>
                          </a:solidFill>
                          <a:latin typeface="Tahoma" pitchFamily="34" charset="0"/>
                          <a:cs typeface="Arial" charset="0"/>
                        </a:defRPr>
                      </a:lvl4pPr>
                      <a:lvl5pPr>
                        <a:spcBef>
                          <a:spcPct val="20000"/>
                        </a:spcBef>
                        <a:buClr>
                          <a:schemeClr val="accent1"/>
                        </a:buClr>
                        <a:buSzPct val="50000"/>
                        <a:buFont typeface="Wingdings" pitchFamily="2" charset="2"/>
                        <a:defRPr>
                          <a:solidFill>
                            <a:schemeClr val="tx1"/>
                          </a:solidFill>
                          <a:latin typeface="Tahoma" pitchFamily="34" charset="0"/>
                          <a:cs typeface="Arial" charset="0"/>
                        </a:defRPr>
                      </a:lvl5pPr>
                      <a:lvl6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6pPr>
                      <a:lvl7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7pPr>
                      <a:lvl8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8pPr>
                      <a:lvl9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9pPr>
                    </a:lstStyle>
                    <a:p>
                      <a:pPr marL="0" marR="0" lvl="0" indent="0" algn="ctr" defTabSz="914400" rtl="0" eaLnBrk="1" fontAlgn="b" latinLnBrk="0" hangingPunct="1">
                        <a:lnSpc>
                          <a:spcPct val="50000"/>
                        </a:lnSpc>
                        <a:spcBef>
                          <a:spcPct val="0"/>
                        </a:spcBef>
                        <a:spcAft>
                          <a:spcPct val="0"/>
                        </a:spcAft>
                        <a:buClrTx/>
                        <a:buSzTx/>
                        <a:buFontTx/>
                        <a:buNone/>
                        <a:tabLst/>
                      </a:pPr>
                      <a:r>
                        <a:rPr kumimoji="0" lang="es-ES" altLang="es-ES" sz="1000" b="1" i="0" u="none" strike="noStrike" cap="none" normalizeH="0" baseline="0" dirty="0">
                          <a:ln>
                            <a:noFill/>
                          </a:ln>
                          <a:solidFill>
                            <a:srgbClr val="000000"/>
                          </a:solidFill>
                          <a:effectLst/>
                          <a:latin typeface="Arial" charset="0"/>
                          <a:cs typeface="Arial" charset="0"/>
                        </a:rPr>
                        <a:t>487</a:t>
                      </a:r>
                      <a:endParaRPr kumimoji="0" lang="es-ES" altLang="es-ES" sz="1800" b="0" i="0" u="none" strike="noStrike" cap="none" normalizeH="0" baseline="0" dirty="0">
                        <a:ln>
                          <a:noFill/>
                        </a:ln>
                        <a:solidFill>
                          <a:srgbClr val="000000"/>
                        </a:solidFill>
                        <a:effectLst/>
                        <a:latin typeface="Arial" charset="0"/>
                        <a:cs typeface="Arial" charset="0"/>
                      </a:endParaRPr>
                    </a:p>
                  </a:txBody>
                  <a:tcPr marT="45719" marB="45719"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lumMod val="90000"/>
                      </a:schemeClr>
                    </a:solidFill>
                  </a:tcPr>
                </a:tc>
                <a:tc>
                  <a:txBody>
                    <a:bodyPr/>
                    <a:lstStyle>
                      <a:lvl1pPr>
                        <a:spcBef>
                          <a:spcPct val="20000"/>
                        </a:spcBef>
                        <a:buClr>
                          <a:schemeClr val="folHlink"/>
                        </a:buClr>
                        <a:buSzPct val="60000"/>
                        <a:buFont typeface="Wingdings" pitchFamily="2" charset="2"/>
                        <a:defRPr sz="2800">
                          <a:solidFill>
                            <a:schemeClr val="tx1"/>
                          </a:solidFill>
                          <a:latin typeface="Tahoma" pitchFamily="34" charset="0"/>
                          <a:cs typeface="Arial" charset="0"/>
                        </a:defRPr>
                      </a:lvl1pPr>
                      <a:lvl2pPr>
                        <a:spcBef>
                          <a:spcPct val="20000"/>
                        </a:spcBef>
                        <a:buClr>
                          <a:schemeClr val="hlink"/>
                        </a:buClr>
                        <a:buSzPct val="55000"/>
                        <a:buFont typeface="Wingdings" pitchFamily="2" charset="2"/>
                        <a:defRPr sz="2400">
                          <a:solidFill>
                            <a:schemeClr val="tx1"/>
                          </a:solidFill>
                          <a:latin typeface="Tahoma" pitchFamily="34" charset="0"/>
                          <a:cs typeface="Arial" charset="0"/>
                        </a:defRPr>
                      </a:lvl2pPr>
                      <a:lvl3pPr>
                        <a:spcBef>
                          <a:spcPct val="20000"/>
                        </a:spcBef>
                        <a:buClr>
                          <a:schemeClr val="folHlink"/>
                        </a:buClr>
                        <a:buSzPct val="50000"/>
                        <a:buFont typeface="Wingdings" pitchFamily="2" charset="2"/>
                        <a:defRPr sz="2000">
                          <a:solidFill>
                            <a:schemeClr val="tx1"/>
                          </a:solidFill>
                          <a:latin typeface="Tahoma" pitchFamily="34" charset="0"/>
                          <a:cs typeface="Arial" charset="0"/>
                        </a:defRPr>
                      </a:lvl3pPr>
                      <a:lvl4pPr>
                        <a:spcBef>
                          <a:spcPct val="20000"/>
                        </a:spcBef>
                        <a:buClr>
                          <a:schemeClr val="accent2"/>
                        </a:buClr>
                        <a:buSzPct val="55000"/>
                        <a:buFont typeface="Wingdings" pitchFamily="2" charset="2"/>
                        <a:defRPr>
                          <a:solidFill>
                            <a:schemeClr val="tx1"/>
                          </a:solidFill>
                          <a:latin typeface="Tahoma" pitchFamily="34" charset="0"/>
                          <a:cs typeface="Arial" charset="0"/>
                        </a:defRPr>
                      </a:lvl4pPr>
                      <a:lvl5pPr>
                        <a:spcBef>
                          <a:spcPct val="20000"/>
                        </a:spcBef>
                        <a:buClr>
                          <a:schemeClr val="accent1"/>
                        </a:buClr>
                        <a:buSzPct val="50000"/>
                        <a:buFont typeface="Wingdings" pitchFamily="2" charset="2"/>
                        <a:defRPr>
                          <a:solidFill>
                            <a:schemeClr val="tx1"/>
                          </a:solidFill>
                          <a:latin typeface="Tahoma" pitchFamily="34" charset="0"/>
                          <a:cs typeface="Arial" charset="0"/>
                        </a:defRPr>
                      </a:lvl5pPr>
                      <a:lvl6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6pPr>
                      <a:lvl7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7pPr>
                      <a:lvl8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8pPr>
                      <a:lvl9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9pPr>
                    </a:lstStyle>
                    <a:p>
                      <a:pPr marL="0" marR="0" lvl="0" indent="0" algn="ctr" defTabSz="914400" rtl="0" eaLnBrk="1" fontAlgn="b" latinLnBrk="0" hangingPunct="1">
                        <a:lnSpc>
                          <a:spcPct val="50000"/>
                        </a:lnSpc>
                        <a:spcBef>
                          <a:spcPct val="0"/>
                        </a:spcBef>
                        <a:spcAft>
                          <a:spcPct val="0"/>
                        </a:spcAft>
                        <a:buClrTx/>
                        <a:buSzTx/>
                        <a:buFontTx/>
                        <a:buNone/>
                        <a:tabLst/>
                      </a:pPr>
                      <a:r>
                        <a:rPr kumimoji="0" lang="es-ES" altLang="es-ES" sz="1000" b="1" i="0" u="none" strike="noStrike" cap="none" normalizeH="0" baseline="0" dirty="0">
                          <a:ln>
                            <a:noFill/>
                          </a:ln>
                          <a:solidFill>
                            <a:srgbClr val="000000"/>
                          </a:solidFill>
                          <a:effectLst/>
                          <a:latin typeface="Arial" charset="0"/>
                          <a:cs typeface="Arial" charset="0"/>
                        </a:rPr>
                        <a:t>307</a:t>
                      </a:r>
                      <a:endParaRPr kumimoji="0" lang="es-ES" altLang="es-ES" sz="1800" b="0" i="0" u="none" strike="noStrike" cap="none" normalizeH="0" baseline="0" dirty="0">
                        <a:ln>
                          <a:noFill/>
                        </a:ln>
                        <a:solidFill>
                          <a:srgbClr val="000000"/>
                        </a:solidFill>
                        <a:effectLst/>
                        <a:latin typeface="Arial" charset="0"/>
                        <a:cs typeface="Arial" charset="0"/>
                      </a:endParaRPr>
                    </a:p>
                  </a:txBody>
                  <a:tcPr marT="45719" marB="45719"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lumMod val="90000"/>
                      </a:schemeClr>
                    </a:solidFill>
                  </a:tcPr>
                </a:tc>
                <a:tc>
                  <a:txBody>
                    <a:bodyPr/>
                    <a:lstStyle>
                      <a:lvl1pPr>
                        <a:spcBef>
                          <a:spcPct val="20000"/>
                        </a:spcBef>
                        <a:buClr>
                          <a:schemeClr val="folHlink"/>
                        </a:buClr>
                        <a:buSzPct val="60000"/>
                        <a:buFont typeface="Wingdings" pitchFamily="2" charset="2"/>
                        <a:defRPr sz="2800">
                          <a:solidFill>
                            <a:schemeClr val="tx1"/>
                          </a:solidFill>
                          <a:latin typeface="Tahoma" pitchFamily="34" charset="0"/>
                          <a:cs typeface="Arial" charset="0"/>
                        </a:defRPr>
                      </a:lvl1pPr>
                      <a:lvl2pPr>
                        <a:spcBef>
                          <a:spcPct val="20000"/>
                        </a:spcBef>
                        <a:buClr>
                          <a:schemeClr val="hlink"/>
                        </a:buClr>
                        <a:buSzPct val="55000"/>
                        <a:buFont typeface="Wingdings" pitchFamily="2" charset="2"/>
                        <a:defRPr sz="2400">
                          <a:solidFill>
                            <a:schemeClr val="tx1"/>
                          </a:solidFill>
                          <a:latin typeface="Tahoma" pitchFamily="34" charset="0"/>
                          <a:cs typeface="Arial" charset="0"/>
                        </a:defRPr>
                      </a:lvl2pPr>
                      <a:lvl3pPr>
                        <a:spcBef>
                          <a:spcPct val="20000"/>
                        </a:spcBef>
                        <a:buClr>
                          <a:schemeClr val="folHlink"/>
                        </a:buClr>
                        <a:buSzPct val="50000"/>
                        <a:buFont typeface="Wingdings" pitchFamily="2" charset="2"/>
                        <a:defRPr sz="2000">
                          <a:solidFill>
                            <a:schemeClr val="tx1"/>
                          </a:solidFill>
                          <a:latin typeface="Tahoma" pitchFamily="34" charset="0"/>
                          <a:cs typeface="Arial" charset="0"/>
                        </a:defRPr>
                      </a:lvl3pPr>
                      <a:lvl4pPr>
                        <a:spcBef>
                          <a:spcPct val="20000"/>
                        </a:spcBef>
                        <a:buClr>
                          <a:schemeClr val="accent2"/>
                        </a:buClr>
                        <a:buSzPct val="55000"/>
                        <a:buFont typeface="Wingdings" pitchFamily="2" charset="2"/>
                        <a:defRPr>
                          <a:solidFill>
                            <a:schemeClr val="tx1"/>
                          </a:solidFill>
                          <a:latin typeface="Tahoma" pitchFamily="34" charset="0"/>
                          <a:cs typeface="Arial" charset="0"/>
                        </a:defRPr>
                      </a:lvl4pPr>
                      <a:lvl5pPr>
                        <a:spcBef>
                          <a:spcPct val="20000"/>
                        </a:spcBef>
                        <a:buClr>
                          <a:schemeClr val="accent1"/>
                        </a:buClr>
                        <a:buSzPct val="50000"/>
                        <a:buFont typeface="Wingdings" pitchFamily="2" charset="2"/>
                        <a:defRPr>
                          <a:solidFill>
                            <a:schemeClr val="tx1"/>
                          </a:solidFill>
                          <a:latin typeface="Tahoma" pitchFamily="34" charset="0"/>
                          <a:cs typeface="Arial" charset="0"/>
                        </a:defRPr>
                      </a:lvl5pPr>
                      <a:lvl6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6pPr>
                      <a:lvl7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7pPr>
                      <a:lvl8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8pPr>
                      <a:lvl9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9pPr>
                    </a:lstStyle>
                    <a:p>
                      <a:pPr marL="0" marR="0" lvl="0" indent="0" algn="ctr" defTabSz="914400" rtl="0" eaLnBrk="1" fontAlgn="b" latinLnBrk="0" hangingPunct="1">
                        <a:lnSpc>
                          <a:spcPct val="50000"/>
                        </a:lnSpc>
                        <a:spcBef>
                          <a:spcPct val="0"/>
                        </a:spcBef>
                        <a:spcAft>
                          <a:spcPct val="0"/>
                        </a:spcAft>
                        <a:buClrTx/>
                        <a:buSzTx/>
                        <a:buFontTx/>
                        <a:buNone/>
                        <a:tabLst/>
                      </a:pPr>
                      <a:r>
                        <a:rPr kumimoji="0" lang="es-ES" altLang="es-ES" sz="1000" b="1" i="0" u="none" strike="noStrike" cap="none" normalizeH="0" baseline="0" dirty="0">
                          <a:ln>
                            <a:noFill/>
                          </a:ln>
                          <a:solidFill>
                            <a:srgbClr val="000000"/>
                          </a:solidFill>
                          <a:effectLst/>
                          <a:latin typeface="Arial" charset="0"/>
                          <a:cs typeface="Arial" charset="0"/>
                        </a:rPr>
                        <a:t>221</a:t>
                      </a:r>
                      <a:endParaRPr kumimoji="0" lang="es-ES" altLang="es-ES" sz="1800" b="0" i="0" u="none" strike="noStrike" cap="none" normalizeH="0" baseline="0" dirty="0">
                        <a:ln>
                          <a:noFill/>
                        </a:ln>
                        <a:solidFill>
                          <a:srgbClr val="000000"/>
                        </a:solidFill>
                        <a:effectLst/>
                        <a:latin typeface="Arial" charset="0"/>
                        <a:cs typeface="Arial" charset="0"/>
                      </a:endParaRPr>
                    </a:p>
                  </a:txBody>
                  <a:tcPr marT="45719" marB="45719"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lumMod val="90000"/>
                      </a:schemeClr>
                    </a:solidFill>
                  </a:tcPr>
                </a:tc>
                <a:tc>
                  <a:txBody>
                    <a:bodyPr/>
                    <a:lstStyle>
                      <a:lvl1pPr>
                        <a:spcBef>
                          <a:spcPct val="20000"/>
                        </a:spcBef>
                        <a:buClr>
                          <a:schemeClr val="folHlink"/>
                        </a:buClr>
                        <a:buSzPct val="60000"/>
                        <a:buFont typeface="Wingdings" pitchFamily="2" charset="2"/>
                        <a:defRPr sz="2800">
                          <a:solidFill>
                            <a:schemeClr val="tx1"/>
                          </a:solidFill>
                          <a:latin typeface="Tahoma" pitchFamily="34" charset="0"/>
                          <a:cs typeface="Arial" charset="0"/>
                        </a:defRPr>
                      </a:lvl1pPr>
                      <a:lvl2pPr>
                        <a:spcBef>
                          <a:spcPct val="20000"/>
                        </a:spcBef>
                        <a:buClr>
                          <a:schemeClr val="hlink"/>
                        </a:buClr>
                        <a:buSzPct val="55000"/>
                        <a:buFont typeface="Wingdings" pitchFamily="2" charset="2"/>
                        <a:defRPr sz="2400">
                          <a:solidFill>
                            <a:schemeClr val="tx1"/>
                          </a:solidFill>
                          <a:latin typeface="Tahoma" pitchFamily="34" charset="0"/>
                          <a:cs typeface="Arial" charset="0"/>
                        </a:defRPr>
                      </a:lvl2pPr>
                      <a:lvl3pPr>
                        <a:spcBef>
                          <a:spcPct val="20000"/>
                        </a:spcBef>
                        <a:buClr>
                          <a:schemeClr val="folHlink"/>
                        </a:buClr>
                        <a:buSzPct val="50000"/>
                        <a:buFont typeface="Wingdings" pitchFamily="2" charset="2"/>
                        <a:defRPr sz="2000">
                          <a:solidFill>
                            <a:schemeClr val="tx1"/>
                          </a:solidFill>
                          <a:latin typeface="Tahoma" pitchFamily="34" charset="0"/>
                          <a:cs typeface="Arial" charset="0"/>
                        </a:defRPr>
                      </a:lvl3pPr>
                      <a:lvl4pPr>
                        <a:spcBef>
                          <a:spcPct val="20000"/>
                        </a:spcBef>
                        <a:buClr>
                          <a:schemeClr val="accent2"/>
                        </a:buClr>
                        <a:buSzPct val="55000"/>
                        <a:buFont typeface="Wingdings" pitchFamily="2" charset="2"/>
                        <a:defRPr>
                          <a:solidFill>
                            <a:schemeClr val="tx1"/>
                          </a:solidFill>
                          <a:latin typeface="Tahoma" pitchFamily="34" charset="0"/>
                          <a:cs typeface="Arial" charset="0"/>
                        </a:defRPr>
                      </a:lvl4pPr>
                      <a:lvl5pPr>
                        <a:spcBef>
                          <a:spcPct val="20000"/>
                        </a:spcBef>
                        <a:buClr>
                          <a:schemeClr val="accent1"/>
                        </a:buClr>
                        <a:buSzPct val="50000"/>
                        <a:buFont typeface="Wingdings" pitchFamily="2" charset="2"/>
                        <a:defRPr>
                          <a:solidFill>
                            <a:schemeClr val="tx1"/>
                          </a:solidFill>
                          <a:latin typeface="Tahoma" pitchFamily="34" charset="0"/>
                          <a:cs typeface="Arial" charset="0"/>
                        </a:defRPr>
                      </a:lvl5pPr>
                      <a:lvl6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6pPr>
                      <a:lvl7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7pPr>
                      <a:lvl8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8pPr>
                      <a:lvl9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9pPr>
                    </a:lstStyle>
                    <a:p>
                      <a:pPr marL="0" marR="0" lvl="0" indent="0" algn="ctr" defTabSz="914400" rtl="0" eaLnBrk="1" fontAlgn="b" latinLnBrk="0" hangingPunct="1">
                        <a:lnSpc>
                          <a:spcPct val="50000"/>
                        </a:lnSpc>
                        <a:spcBef>
                          <a:spcPct val="0"/>
                        </a:spcBef>
                        <a:spcAft>
                          <a:spcPct val="0"/>
                        </a:spcAft>
                        <a:buClrTx/>
                        <a:buSzTx/>
                        <a:buFontTx/>
                        <a:buNone/>
                        <a:tabLst/>
                      </a:pPr>
                      <a:r>
                        <a:rPr kumimoji="0" lang="es-ES" altLang="es-ES" sz="1000" b="1" i="0" u="none" strike="noStrike" cap="none" normalizeH="0" baseline="0" dirty="0">
                          <a:ln>
                            <a:noFill/>
                          </a:ln>
                          <a:solidFill>
                            <a:srgbClr val="000000"/>
                          </a:solidFill>
                          <a:effectLst/>
                          <a:latin typeface="Arial" charset="0"/>
                          <a:cs typeface="Arial" charset="0"/>
                        </a:rPr>
                        <a:t>-437</a:t>
                      </a:r>
                      <a:endParaRPr kumimoji="0" lang="es-ES" altLang="es-ES" sz="1800" b="0" i="0" u="none" strike="noStrike" cap="none" normalizeH="0" baseline="0" dirty="0">
                        <a:ln>
                          <a:noFill/>
                        </a:ln>
                        <a:solidFill>
                          <a:srgbClr val="000000"/>
                        </a:solidFill>
                        <a:effectLst/>
                        <a:latin typeface="Arial" charset="0"/>
                        <a:cs typeface="Arial" charset="0"/>
                      </a:endParaRPr>
                    </a:p>
                  </a:txBody>
                  <a:tcPr marT="45719" marB="45719"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lumMod val="90000"/>
                      </a:schemeClr>
                    </a:solidFill>
                  </a:tcPr>
                </a:tc>
                <a:tc>
                  <a:txBody>
                    <a:bodyPr/>
                    <a:lstStyle>
                      <a:lvl1pPr>
                        <a:spcBef>
                          <a:spcPct val="20000"/>
                        </a:spcBef>
                        <a:buClr>
                          <a:schemeClr val="folHlink"/>
                        </a:buClr>
                        <a:buSzPct val="60000"/>
                        <a:buFont typeface="Wingdings" pitchFamily="2" charset="2"/>
                        <a:defRPr sz="2800">
                          <a:solidFill>
                            <a:schemeClr val="tx1"/>
                          </a:solidFill>
                          <a:latin typeface="Tahoma" pitchFamily="34" charset="0"/>
                          <a:cs typeface="Arial" charset="0"/>
                        </a:defRPr>
                      </a:lvl1pPr>
                      <a:lvl2pPr>
                        <a:spcBef>
                          <a:spcPct val="20000"/>
                        </a:spcBef>
                        <a:buClr>
                          <a:schemeClr val="hlink"/>
                        </a:buClr>
                        <a:buSzPct val="55000"/>
                        <a:buFont typeface="Wingdings" pitchFamily="2" charset="2"/>
                        <a:defRPr sz="2400">
                          <a:solidFill>
                            <a:schemeClr val="tx1"/>
                          </a:solidFill>
                          <a:latin typeface="Tahoma" pitchFamily="34" charset="0"/>
                          <a:cs typeface="Arial" charset="0"/>
                        </a:defRPr>
                      </a:lvl2pPr>
                      <a:lvl3pPr>
                        <a:spcBef>
                          <a:spcPct val="20000"/>
                        </a:spcBef>
                        <a:buClr>
                          <a:schemeClr val="folHlink"/>
                        </a:buClr>
                        <a:buSzPct val="50000"/>
                        <a:buFont typeface="Wingdings" pitchFamily="2" charset="2"/>
                        <a:defRPr sz="2000">
                          <a:solidFill>
                            <a:schemeClr val="tx1"/>
                          </a:solidFill>
                          <a:latin typeface="Tahoma" pitchFamily="34" charset="0"/>
                          <a:cs typeface="Arial" charset="0"/>
                        </a:defRPr>
                      </a:lvl3pPr>
                      <a:lvl4pPr>
                        <a:spcBef>
                          <a:spcPct val="20000"/>
                        </a:spcBef>
                        <a:buClr>
                          <a:schemeClr val="accent2"/>
                        </a:buClr>
                        <a:buSzPct val="55000"/>
                        <a:buFont typeface="Wingdings" pitchFamily="2" charset="2"/>
                        <a:defRPr>
                          <a:solidFill>
                            <a:schemeClr val="tx1"/>
                          </a:solidFill>
                          <a:latin typeface="Tahoma" pitchFamily="34" charset="0"/>
                          <a:cs typeface="Arial" charset="0"/>
                        </a:defRPr>
                      </a:lvl4pPr>
                      <a:lvl5pPr>
                        <a:spcBef>
                          <a:spcPct val="20000"/>
                        </a:spcBef>
                        <a:buClr>
                          <a:schemeClr val="accent1"/>
                        </a:buClr>
                        <a:buSzPct val="50000"/>
                        <a:buFont typeface="Wingdings" pitchFamily="2" charset="2"/>
                        <a:defRPr>
                          <a:solidFill>
                            <a:schemeClr val="tx1"/>
                          </a:solidFill>
                          <a:latin typeface="Tahoma" pitchFamily="34" charset="0"/>
                          <a:cs typeface="Arial" charset="0"/>
                        </a:defRPr>
                      </a:lvl5pPr>
                      <a:lvl6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6pPr>
                      <a:lvl7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7pPr>
                      <a:lvl8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8pPr>
                      <a:lvl9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9pPr>
                    </a:lstStyle>
                    <a:p>
                      <a:pPr marL="0" marR="0" lvl="0" indent="0" algn="ctr" defTabSz="914400" rtl="0" eaLnBrk="1" fontAlgn="b" latinLnBrk="0" hangingPunct="1">
                        <a:lnSpc>
                          <a:spcPct val="50000"/>
                        </a:lnSpc>
                        <a:spcBef>
                          <a:spcPct val="0"/>
                        </a:spcBef>
                        <a:spcAft>
                          <a:spcPct val="0"/>
                        </a:spcAft>
                        <a:buClrTx/>
                        <a:buSzTx/>
                        <a:buFontTx/>
                        <a:buNone/>
                        <a:tabLst/>
                      </a:pPr>
                      <a:r>
                        <a:rPr kumimoji="0" lang="es-ES" altLang="es-ES" sz="1000" b="1" i="0" u="none" strike="noStrike" cap="none" normalizeH="0" baseline="0" dirty="0">
                          <a:ln>
                            <a:noFill/>
                          </a:ln>
                          <a:solidFill>
                            <a:srgbClr val="000000"/>
                          </a:solidFill>
                          <a:effectLst/>
                          <a:latin typeface="Arial" charset="0"/>
                          <a:cs typeface="Arial" charset="0"/>
                        </a:rPr>
                        <a:t>-649</a:t>
                      </a:r>
                      <a:endParaRPr kumimoji="0" lang="es-ES" altLang="es-ES" sz="1800" b="0" i="0" u="none" strike="noStrike" cap="none" normalizeH="0" baseline="0" dirty="0">
                        <a:ln>
                          <a:noFill/>
                        </a:ln>
                        <a:solidFill>
                          <a:srgbClr val="000000"/>
                        </a:solidFill>
                        <a:effectLst/>
                        <a:latin typeface="Arial" charset="0"/>
                        <a:cs typeface="Arial" charset="0"/>
                      </a:endParaRPr>
                    </a:p>
                  </a:txBody>
                  <a:tcPr marT="45719" marB="45719"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lumMod val="90000"/>
                      </a:schemeClr>
                    </a:solidFill>
                  </a:tcPr>
                </a:tc>
                <a:tc>
                  <a:txBody>
                    <a:bodyPr/>
                    <a:lstStyle>
                      <a:lvl1pPr>
                        <a:spcBef>
                          <a:spcPct val="20000"/>
                        </a:spcBef>
                        <a:buClr>
                          <a:schemeClr val="folHlink"/>
                        </a:buClr>
                        <a:buSzPct val="60000"/>
                        <a:buFont typeface="Wingdings" pitchFamily="2" charset="2"/>
                        <a:defRPr sz="2800">
                          <a:solidFill>
                            <a:schemeClr val="tx1"/>
                          </a:solidFill>
                          <a:latin typeface="Tahoma" pitchFamily="34" charset="0"/>
                          <a:cs typeface="Arial" charset="0"/>
                        </a:defRPr>
                      </a:lvl1pPr>
                      <a:lvl2pPr>
                        <a:spcBef>
                          <a:spcPct val="20000"/>
                        </a:spcBef>
                        <a:buClr>
                          <a:schemeClr val="hlink"/>
                        </a:buClr>
                        <a:buSzPct val="55000"/>
                        <a:buFont typeface="Wingdings" pitchFamily="2" charset="2"/>
                        <a:defRPr sz="2400">
                          <a:solidFill>
                            <a:schemeClr val="tx1"/>
                          </a:solidFill>
                          <a:latin typeface="Tahoma" pitchFamily="34" charset="0"/>
                          <a:cs typeface="Arial" charset="0"/>
                        </a:defRPr>
                      </a:lvl2pPr>
                      <a:lvl3pPr>
                        <a:spcBef>
                          <a:spcPct val="20000"/>
                        </a:spcBef>
                        <a:buClr>
                          <a:schemeClr val="folHlink"/>
                        </a:buClr>
                        <a:buSzPct val="50000"/>
                        <a:buFont typeface="Wingdings" pitchFamily="2" charset="2"/>
                        <a:defRPr sz="2000">
                          <a:solidFill>
                            <a:schemeClr val="tx1"/>
                          </a:solidFill>
                          <a:latin typeface="Tahoma" pitchFamily="34" charset="0"/>
                          <a:cs typeface="Arial" charset="0"/>
                        </a:defRPr>
                      </a:lvl3pPr>
                      <a:lvl4pPr>
                        <a:spcBef>
                          <a:spcPct val="20000"/>
                        </a:spcBef>
                        <a:buClr>
                          <a:schemeClr val="accent2"/>
                        </a:buClr>
                        <a:buSzPct val="55000"/>
                        <a:buFont typeface="Wingdings" pitchFamily="2" charset="2"/>
                        <a:defRPr>
                          <a:solidFill>
                            <a:schemeClr val="tx1"/>
                          </a:solidFill>
                          <a:latin typeface="Tahoma" pitchFamily="34" charset="0"/>
                          <a:cs typeface="Arial" charset="0"/>
                        </a:defRPr>
                      </a:lvl4pPr>
                      <a:lvl5pPr>
                        <a:spcBef>
                          <a:spcPct val="20000"/>
                        </a:spcBef>
                        <a:buClr>
                          <a:schemeClr val="accent1"/>
                        </a:buClr>
                        <a:buSzPct val="50000"/>
                        <a:buFont typeface="Wingdings" pitchFamily="2" charset="2"/>
                        <a:defRPr>
                          <a:solidFill>
                            <a:schemeClr val="tx1"/>
                          </a:solidFill>
                          <a:latin typeface="Tahoma" pitchFamily="34" charset="0"/>
                          <a:cs typeface="Arial" charset="0"/>
                        </a:defRPr>
                      </a:lvl5pPr>
                      <a:lvl6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6pPr>
                      <a:lvl7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7pPr>
                      <a:lvl8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8pPr>
                      <a:lvl9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9pPr>
                    </a:lstStyle>
                    <a:p>
                      <a:pPr marL="0" marR="0" lvl="0" indent="0" algn="ctr" defTabSz="914400" rtl="0" eaLnBrk="1" fontAlgn="b" latinLnBrk="0" hangingPunct="1">
                        <a:lnSpc>
                          <a:spcPct val="50000"/>
                        </a:lnSpc>
                        <a:spcBef>
                          <a:spcPct val="0"/>
                        </a:spcBef>
                        <a:spcAft>
                          <a:spcPct val="0"/>
                        </a:spcAft>
                        <a:buClrTx/>
                        <a:buSzTx/>
                        <a:buFontTx/>
                        <a:buNone/>
                        <a:tabLst/>
                      </a:pPr>
                      <a:r>
                        <a:rPr kumimoji="0" lang="es-ES" altLang="es-ES" sz="1000" b="1" i="0" u="none" strike="noStrike" cap="none" normalizeH="0" baseline="0" dirty="0">
                          <a:ln>
                            <a:noFill/>
                          </a:ln>
                          <a:solidFill>
                            <a:srgbClr val="000000"/>
                          </a:solidFill>
                          <a:effectLst/>
                          <a:latin typeface="Arial" charset="0"/>
                          <a:cs typeface="Arial" charset="0"/>
                        </a:rPr>
                        <a:t>-847</a:t>
                      </a:r>
                      <a:endParaRPr kumimoji="0" lang="es-ES" altLang="es-ES" sz="1800" b="0" i="0" u="none" strike="noStrike" cap="none" normalizeH="0" baseline="0" dirty="0">
                        <a:ln>
                          <a:noFill/>
                        </a:ln>
                        <a:solidFill>
                          <a:srgbClr val="000000"/>
                        </a:solidFill>
                        <a:effectLst/>
                        <a:latin typeface="Arial" charset="0"/>
                        <a:cs typeface="Arial" charset="0"/>
                      </a:endParaRPr>
                    </a:p>
                  </a:txBody>
                  <a:tcPr marT="45719" marB="45719"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lumMod val="90000"/>
                      </a:schemeClr>
                    </a:solidFill>
                  </a:tcPr>
                </a:tc>
                <a:tc>
                  <a:txBody>
                    <a:bodyPr/>
                    <a:lstStyle>
                      <a:lvl1pPr>
                        <a:spcBef>
                          <a:spcPct val="20000"/>
                        </a:spcBef>
                        <a:buClr>
                          <a:schemeClr val="folHlink"/>
                        </a:buClr>
                        <a:buSzPct val="60000"/>
                        <a:buFont typeface="Wingdings" pitchFamily="2" charset="2"/>
                        <a:defRPr sz="2800">
                          <a:solidFill>
                            <a:schemeClr val="tx1"/>
                          </a:solidFill>
                          <a:latin typeface="Tahoma" pitchFamily="34" charset="0"/>
                          <a:cs typeface="Arial" charset="0"/>
                        </a:defRPr>
                      </a:lvl1pPr>
                      <a:lvl2pPr>
                        <a:spcBef>
                          <a:spcPct val="20000"/>
                        </a:spcBef>
                        <a:buClr>
                          <a:schemeClr val="hlink"/>
                        </a:buClr>
                        <a:buSzPct val="55000"/>
                        <a:buFont typeface="Wingdings" pitchFamily="2" charset="2"/>
                        <a:defRPr sz="2400">
                          <a:solidFill>
                            <a:schemeClr val="tx1"/>
                          </a:solidFill>
                          <a:latin typeface="Tahoma" pitchFamily="34" charset="0"/>
                          <a:cs typeface="Arial" charset="0"/>
                        </a:defRPr>
                      </a:lvl2pPr>
                      <a:lvl3pPr>
                        <a:spcBef>
                          <a:spcPct val="20000"/>
                        </a:spcBef>
                        <a:buClr>
                          <a:schemeClr val="folHlink"/>
                        </a:buClr>
                        <a:buSzPct val="50000"/>
                        <a:buFont typeface="Wingdings" pitchFamily="2" charset="2"/>
                        <a:defRPr sz="2000">
                          <a:solidFill>
                            <a:schemeClr val="tx1"/>
                          </a:solidFill>
                          <a:latin typeface="Tahoma" pitchFamily="34" charset="0"/>
                          <a:cs typeface="Arial" charset="0"/>
                        </a:defRPr>
                      </a:lvl3pPr>
                      <a:lvl4pPr>
                        <a:spcBef>
                          <a:spcPct val="20000"/>
                        </a:spcBef>
                        <a:buClr>
                          <a:schemeClr val="accent2"/>
                        </a:buClr>
                        <a:buSzPct val="55000"/>
                        <a:buFont typeface="Wingdings" pitchFamily="2" charset="2"/>
                        <a:defRPr>
                          <a:solidFill>
                            <a:schemeClr val="tx1"/>
                          </a:solidFill>
                          <a:latin typeface="Tahoma" pitchFamily="34" charset="0"/>
                          <a:cs typeface="Arial" charset="0"/>
                        </a:defRPr>
                      </a:lvl4pPr>
                      <a:lvl5pPr>
                        <a:spcBef>
                          <a:spcPct val="20000"/>
                        </a:spcBef>
                        <a:buClr>
                          <a:schemeClr val="accent1"/>
                        </a:buClr>
                        <a:buSzPct val="50000"/>
                        <a:buFont typeface="Wingdings" pitchFamily="2" charset="2"/>
                        <a:defRPr>
                          <a:solidFill>
                            <a:schemeClr val="tx1"/>
                          </a:solidFill>
                          <a:latin typeface="Tahoma" pitchFamily="34" charset="0"/>
                          <a:cs typeface="Arial" charset="0"/>
                        </a:defRPr>
                      </a:lvl5pPr>
                      <a:lvl6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6pPr>
                      <a:lvl7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7pPr>
                      <a:lvl8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8pPr>
                      <a:lvl9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9pPr>
                    </a:lstStyle>
                    <a:p>
                      <a:pPr marL="0" marR="0" lvl="0" indent="0" algn="ctr" defTabSz="914400" rtl="0" eaLnBrk="1" fontAlgn="b" latinLnBrk="0" hangingPunct="1">
                        <a:lnSpc>
                          <a:spcPct val="50000"/>
                        </a:lnSpc>
                        <a:spcBef>
                          <a:spcPct val="0"/>
                        </a:spcBef>
                        <a:spcAft>
                          <a:spcPct val="0"/>
                        </a:spcAft>
                        <a:buClrTx/>
                        <a:buSzTx/>
                        <a:buFontTx/>
                        <a:buNone/>
                        <a:tabLst/>
                      </a:pPr>
                      <a:r>
                        <a:rPr kumimoji="0" lang="es-ES" altLang="es-ES" sz="1000" b="1" i="0" u="none" strike="noStrike" cap="none" normalizeH="0" baseline="0" dirty="0">
                          <a:ln>
                            <a:noFill/>
                          </a:ln>
                          <a:solidFill>
                            <a:srgbClr val="000000"/>
                          </a:solidFill>
                          <a:effectLst/>
                          <a:latin typeface="Arial" charset="0"/>
                          <a:cs typeface="Arial" charset="0"/>
                        </a:rPr>
                        <a:t> </a:t>
                      </a:r>
                      <a:endParaRPr kumimoji="0" lang="es-ES" altLang="es-ES" sz="1800" b="0" i="0" u="none" strike="noStrike" cap="none" normalizeH="0" baseline="0" dirty="0">
                        <a:ln>
                          <a:noFill/>
                        </a:ln>
                        <a:solidFill>
                          <a:srgbClr val="000000"/>
                        </a:solidFill>
                        <a:effectLst/>
                        <a:latin typeface="Arial" charset="0"/>
                        <a:cs typeface="Arial" charset="0"/>
                      </a:endParaRPr>
                    </a:p>
                  </a:txBody>
                  <a:tcPr marT="45719" marB="45719"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lumMod val="90000"/>
                      </a:schemeClr>
                    </a:solidFill>
                  </a:tcPr>
                </a:tc>
                <a:tc>
                  <a:txBody>
                    <a:bodyPr/>
                    <a:lstStyle>
                      <a:lvl1pPr>
                        <a:spcBef>
                          <a:spcPct val="20000"/>
                        </a:spcBef>
                        <a:buClr>
                          <a:schemeClr val="folHlink"/>
                        </a:buClr>
                        <a:buSzPct val="60000"/>
                        <a:buFont typeface="Wingdings" pitchFamily="2" charset="2"/>
                        <a:defRPr sz="2800">
                          <a:solidFill>
                            <a:schemeClr val="tx1"/>
                          </a:solidFill>
                          <a:latin typeface="Tahoma" pitchFamily="34" charset="0"/>
                          <a:cs typeface="Arial" charset="0"/>
                        </a:defRPr>
                      </a:lvl1pPr>
                      <a:lvl2pPr>
                        <a:spcBef>
                          <a:spcPct val="20000"/>
                        </a:spcBef>
                        <a:buClr>
                          <a:schemeClr val="hlink"/>
                        </a:buClr>
                        <a:buSzPct val="55000"/>
                        <a:buFont typeface="Wingdings" pitchFamily="2" charset="2"/>
                        <a:defRPr sz="2400">
                          <a:solidFill>
                            <a:schemeClr val="tx1"/>
                          </a:solidFill>
                          <a:latin typeface="Tahoma" pitchFamily="34" charset="0"/>
                          <a:cs typeface="Arial" charset="0"/>
                        </a:defRPr>
                      </a:lvl2pPr>
                      <a:lvl3pPr>
                        <a:spcBef>
                          <a:spcPct val="20000"/>
                        </a:spcBef>
                        <a:buClr>
                          <a:schemeClr val="folHlink"/>
                        </a:buClr>
                        <a:buSzPct val="50000"/>
                        <a:buFont typeface="Wingdings" pitchFamily="2" charset="2"/>
                        <a:defRPr sz="2000">
                          <a:solidFill>
                            <a:schemeClr val="tx1"/>
                          </a:solidFill>
                          <a:latin typeface="Tahoma" pitchFamily="34" charset="0"/>
                          <a:cs typeface="Arial" charset="0"/>
                        </a:defRPr>
                      </a:lvl3pPr>
                      <a:lvl4pPr>
                        <a:spcBef>
                          <a:spcPct val="20000"/>
                        </a:spcBef>
                        <a:buClr>
                          <a:schemeClr val="accent2"/>
                        </a:buClr>
                        <a:buSzPct val="55000"/>
                        <a:buFont typeface="Wingdings" pitchFamily="2" charset="2"/>
                        <a:defRPr>
                          <a:solidFill>
                            <a:schemeClr val="tx1"/>
                          </a:solidFill>
                          <a:latin typeface="Tahoma" pitchFamily="34" charset="0"/>
                          <a:cs typeface="Arial" charset="0"/>
                        </a:defRPr>
                      </a:lvl4pPr>
                      <a:lvl5pPr>
                        <a:spcBef>
                          <a:spcPct val="20000"/>
                        </a:spcBef>
                        <a:buClr>
                          <a:schemeClr val="accent1"/>
                        </a:buClr>
                        <a:buSzPct val="50000"/>
                        <a:buFont typeface="Wingdings" pitchFamily="2" charset="2"/>
                        <a:defRPr>
                          <a:solidFill>
                            <a:schemeClr val="tx1"/>
                          </a:solidFill>
                          <a:latin typeface="Tahoma" pitchFamily="34" charset="0"/>
                          <a:cs typeface="Arial" charset="0"/>
                        </a:defRPr>
                      </a:lvl5pPr>
                      <a:lvl6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6pPr>
                      <a:lvl7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7pPr>
                      <a:lvl8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8pPr>
                      <a:lvl9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9pPr>
                    </a:lstStyle>
                    <a:p>
                      <a:pPr marL="0" marR="0" lvl="0" indent="0" algn="ctr" defTabSz="914400" rtl="0" eaLnBrk="1" fontAlgn="b" latinLnBrk="0" hangingPunct="1">
                        <a:lnSpc>
                          <a:spcPct val="50000"/>
                        </a:lnSpc>
                        <a:spcBef>
                          <a:spcPct val="0"/>
                        </a:spcBef>
                        <a:spcAft>
                          <a:spcPct val="0"/>
                        </a:spcAft>
                        <a:buClrTx/>
                        <a:buSzTx/>
                        <a:buFontTx/>
                        <a:buNone/>
                        <a:tabLst/>
                        <a:defRPr/>
                      </a:pPr>
                      <a:r>
                        <a:rPr kumimoji="0" lang="es-ES" altLang="es-ES" sz="1000" b="0" i="0" u="none" strike="noStrike" kern="1200" cap="none" spc="0" normalizeH="0" baseline="0" noProof="0" dirty="0">
                          <a:ln>
                            <a:noFill/>
                          </a:ln>
                          <a:solidFill>
                            <a:srgbClr val="000000"/>
                          </a:solidFill>
                          <a:effectLst/>
                          <a:uLnTx/>
                          <a:uFillTx/>
                          <a:latin typeface="Arial" charset="0"/>
                          <a:ea typeface="+mn-ea"/>
                          <a:cs typeface="Arial" charset="0"/>
                        </a:rPr>
                        <a:t>ud.</a:t>
                      </a:r>
                      <a:endParaRPr kumimoji="0" lang="es-ES" altLang="es-ES" sz="1800" b="0" i="0" u="none" strike="noStrike" kern="1200" cap="none" spc="0" normalizeH="0" baseline="0" noProof="0" dirty="0">
                        <a:ln>
                          <a:noFill/>
                        </a:ln>
                        <a:solidFill>
                          <a:srgbClr val="000000"/>
                        </a:solidFill>
                        <a:effectLst/>
                        <a:uLnTx/>
                        <a:uFillTx/>
                        <a:latin typeface="Arial" charset="0"/>
                        <a:ea typeface="+mn-ea"/>
                        <a:cs typeface="Arial" charset="0"/>
                      </a:endParaRPr>
                    </a:p>
                  </a:txBody>
                  <a:tcPr marT="45719" marB="45719" anchor="b" horzOverflow="overflow">
                    <a:lnL w="12700" cap="flat" cmpd="sng" algn="ctr">
                      <a:solidFill>
                        <a:srgbClr val="000000"/>
                      </a:solidFill>
                      <a:prstDash val="solid"/>
                      <a:round/>
                      <a:headEnd type="none" w="med" len="med"/>
                      <a:tailEnd type="none" w="med" len="med"/>
                    </a:lnL>
                    <a:lnR cap="flat">
                      <a:noFill/>
                    </a:lnR>
                    <a:lnT>
                      <a:noFill/>
                    </a:lnT>
                    <a:lnB>
                      <a:noFill/>
                    </a:lnB>
                    <a:lnTlToBr>
                      <a:noFill/>
                    </a:lnTlToBr>
                    <a:lnBlToTr>
                      <a:noFill/>
                    </a:lnBlToTr>
                    <a:solidFill>
                      <a:srgbClr val="0070C0"/>
                    </a:solidFill>
                  </a:tcPr>
                </a:tc>
                <a:extLst>
                  <a:ext uri="{0D108BD9-81ED-4DB2-BD59-A6C34878D82A}">
                    <a16:rowId xmlns:a16="http://schemas.microsoft.com/office/drawing/2014/main" val="10008"/>
                  </a:ext>
                </a:extLst>
              </a:tr>
              <a:tr h="215751">
                <a:tc>
                  <a:txBody>
                    <a:bodyPr/>
                    <a:lstStyle>
                      <a:lvl1pPr>
                        <a:spcBef>
                          <a:spcPct val="20000"/>
                        </a:spcBef>
                        <a:buClr>
                          <a:schemeClr val="folHlink"/>
                        </a:buClr>
                        <a:buSzPct val="60000"/>
                        <a:buFont typeface="Wingdings" pitchFamily="2" charset="2"/>
                        <a:defRPr sz="2800">
                          <a:solidFill>
                            <a:schemeClr val="tx1"/>
                          </a:solidFill>
                          <a:latin typeface="Tahoma" pitchFamily="34" charset="0"/>
                          <a:cs typeface="Arial" charset="0"/>
                        </a:defRPr>
                      </a:lvl1pPr>
                      <a:lvl2pPr>
                        <a:spcBef>
                          <a:spcPct val="20000"/>
                        </a:spcBef>
                        <a:buClr>
                          <a:schemeClr val="hlink"/>
                        </a:buClr>
                        <a:buSzPct val="55000"/>
                        <a:buFont typeface="Wingdings" pitchFamily="2" charset="2"/>
                        <a:defRPr sz="2400">
                          <a:solidFill>
                            <a:schemeClr val="tx1"/>
                          </a:solidFill>
                          <a:latin typeface="Tahoma" pitchFamily="34" charset="0"/>
                          <a:cs typeface="Arial" charset="0"/>
                        </a:defRPr>
                      </a:lvl2pPr>
                      <a:lvl3pPr>
                        <a:spcBef>
                          <a:spcPct val="20000"/>
                        </a:spcBef>
                        <a:buClr>
                          <a:schemeClr val="folHlink"/>
                        </a:buClr>
                        <a:buSzPct val="50000"/>
                        <a:buFont typeface="Wingdings" pitchFamily="2" charset="2"/>
                        <a:defRPr sz="2000">
                          <a:solidFill>
                            <a:schemeClr val="tx1"/>
                          </a:solidFill>
                          <a:latin typeface="Tahoma" pitchFamily="34" charset="0"/>
                          <a:cs typeface="Arial" charset="0"/>
                        </a:defRPr>
                      </a:lvl3pPr>
                      <a:lvl4pPr>
                        <a:spcBef>
                          <a:spcPct val="20000"/>
                        </a:spcBef>
                        <a:buClr>
                          <a:schemeClr val="accent2"/>
                        </a:buClr>
                        <a:buSzPct val="55000"/>
                        <a:buFont typeface="Wingdings" pitchFamily="2" charset="2"/>
                        <a:defRPr>
                          <a:solidFill>
                            <a:schemeClr val="tx1"/>
                          </a:solidFill>
                          <a:latin typeface="Tahoma" pitchFamily="34" charset="0"/>
                          <a:cs typeface="Arial" charset="0"/>
                        </a:defRPr>
                      </a:lvl4pPr>
                      <a:lvl5pPr>
                        <a:spcBef>
                          <a:spcPct val="20000"/>
                        </a:spcBef>
                        <a:buClr>
                          <a:schemeClr val="accent1"/>
                        </a:buClr>
                        <a:buSzPct val="50000"/>
                        <a:buFont typeface="Wingdings" pitchFamily="2" charset="2"/>
                        <a:defRPr>
                          <a:solidFill>
                            <a:schemeClr val="tx1"/>
                          </a:solidFill>
                          <a:latin typeface="Tahoma" pitchFamily="34" charset="0"/>
                          <a:cs typeface="Arial" charset="0"/>
                        </a:defRPr>
                      </a:lvl5pPr>
                      <a:lvl6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6pPr>
                      <a:lvl7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7pPr>
                      <a:lvl8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8pPr>
                      <a:lvl9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9pPr>
                    </a:lstStyle>
                    <a:p>
                      <a:pPr marL="0" marR="0" lvl="0" indent="0" algn="ctr" defTabSz="914400" rtl="0" eaLnBrk="1" fontAlgn="b" latinLnBrk="0" hangingPunct="1">
                        <a:lnSpc>
                          <a:spcPct val="50000"/>
                        </a:lnSpc>
                        <a:spcBef>
                          <a:spcPct val="0"/>
                        </a:spcBef>
                        <a:spcAft>
                          <a:spcPct val="0"/>
                        </a:spcAft>
                        <a:buClrTx/>
                        <a:buSzTx/>
                        <a:buFontTx/>
                        <a:buNone/>
                        <a:tabLst/>
                      </a:pPr>
                      <a:r>
                        <a:rPr kumimoji="0" lang="es-ES" altLang="es-ES" sz="1000" b="0" i="0" u="none" strike="noStrike" cap="none" normalizeH="0" baseline="0" dirty="0">
                          <a:ln>
                            <a:noFill/>
                          </a:ln>
                          <a:solidFill>
                            <a:srgbClr val="000000"/>
                          </a:solidFill>
                          <a:effectLst/>
                          <a:latin typeface="Arial" charset="0"/>
                          <a:cs typeface="Arial" charset="0"/>
                        </a:rPr>
                        <a:t>Horas extras</a:t>
                      </a:r>
                    </a:p>
                  </a:txBody>
                  <a:tcPr marT="45719" marB="45719"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ECFF"/>
                    </a:solidFill>
                  </a:tcPr>
                </a:tc>
                <a:tc>
                  <a:txBody>
                    <a:bodyPr/>
                    <a:lstStyle>
                      <a:lvl1pPr>
                        <a:spcBef>
                          <a:spcPct val="20000"/>
                        </a:spcBef>
                        <a:buClr>
                          <a:schemeClr val="folHlink"/>
                        </a:buClr>
                        <a:buSzPct val="60000"/>
                        <a:buFont typeface="Wingdings" pitchFamily="2" charset="2"/>
                        <a:defRPr sz="2800">
                          <a:solidFill>
                            <a:schemeClr val="tx1"/>
                          </a:solidFill>
                          <a:latin typeface="Tahoma" pitchFamily="34" charset="0"/>
                          <a:cs typeface="Arial" charset="0"/>
                        </a:defRPr>
                      </a:lvl1pPr>
                      <a:lvl2pPr>
                        <a:spcBef>
                          <a:spcPct val="20000"/>
                        </a:spcBef>
                        <a:buClr>
                          <a:schemeClr val="hlink"/>
                        </a:buClr>
                        <a:buSzPct val="55000"/>
                        <a:buFont typeface="Wingdings" pitchFamily="2" charset="2"/>
                        <a:defRPr sz="2400">
                          <a:solidFill>
                            <a:schemeClr val="tx1"/>
                          </a:solidFill>
                          <a:latin typeface="Tahoma" pitchFamily="34" charset="0"/>
                          <a:cs typeface="Arial" charset="0"/>
                        </a:defRPr>
                      </a:lvl2pPr>
                      <a:lvl3pPr>
                        <a:spcBef>
                          <a:spcPct val="20000"/>
                        </a:spcBef>
                        <a:buClr>
                          <a:schemeClr val="folHlink"/>
                        </a:buClr>
                        <a:buSzPct val="50000"/>
                        <a:buFont typeface="Wingdings" pitchFamily="2" charset="2"/>
                        <a:defRPr sz="2000">
                          <a:solidFill>
                            <a:schemeClr val="tx1"/>
                          </a:solidFill>
                          <a:latin typeface="Tahoma" pitchFamily="34" charset="0"/>
                          <a:cs typeface="Arial" charset="0"/>
                        </a:defRPr>
                      </a:lvl3pPr>
                      <a:lvl4pPr>
                        <a:spcBef>
                          <a:spcPct val="20000"/>
                        </a:spcBef>
                        <a:buClr>
                          <a:schemeClr val="accent2"/>
                        </a:buClr>
                        <a:buSzPct val="55000"/>
                        <a:buFont typeface="Wingdings" pitchFamily="2" charset="2"/>
                        <a:defRPr>
                          <a:solidFill>
                            <a:schemeClr val="tx1"/>
                          </a:solidFill>
                          <a:latin typeface="Tahoma" pitchFamily="34" charset="0"/>
                          <a:cs typeface="Arial" charset="0"/>
                        </a:defRPr>
                      </a:lvl4pPr>
                      <a:lvl5pPr>
                        <a:spcBef>
                          <a:spcPct val="20000"/>
                        </a:spcBef>
                        <a:buClr>
                          <a:schemeClr val="accent1"/>
                        </a:buClr>
                        <a:buSzPct val="50000"/>
                        <a:buFont typeface="Wingdings" pitchFamily="2" charset="2"/>
                        <a:defRPr>
                          <a:solidFill>
                            <a:schemeClr val="tx1"/>
                          </a:solidFill>
                          <a:latin typeface="Tahoma" pitchFamily="34" charset="0"/>
                          <a:cs typeface="Arial" charset="0"/>
                        </a:defRPr>
                      </a:lvl5pPr>
                      <a:lvl6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6pPr>
                      <a:lvl7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7pPr>
                      <a:lvl8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8pPr>
                      <a:lvl9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9pPr>
                    </a:lstStyle>
                    <a:p>
                      <a:pPr marL="0" marR="0" lvl="0" indent="0" algn="ctr" defTabSz="914400" rtl="0" eaLnBrk="1" fontAlgn="b" latinLnBrk="0" hangingPunct="1">
                        <a:lnSpc>
                          <a:spcPct val="50000"/>
                        </a:lnSpc>
                        <a:spcBef>
                          <a:spcPct val="0"/>
                        </a:spcBef>
                        <a:spcAft>
                          <a:spcPct val="0"/>
                        </a:spcAft>
                        <a:buClrTx/>
                        <a:buSzTx/>
                        <a:buFontTx/>
                        <a:buNone/>
                        <a:tabLst/>
                      </a:pPr>
                      <a:r>
                        <a:rPr kumimoji="0" lang="es-ES" altLang="es-ES" sz="1000" b="0" i="0" u="none" strike="noStrike" cap="none" normalizeH="0" baseline="0" dirty="0">
                          <a:ln>
                            <a:noFill/>
                          </a:ln>
                          <a:solidFill>
                            <a:srgbClr val="000000"/>
                          </a:solidFill>
                          <a:effectLst/>
                          <a:latin typeface="Arial" charset="0"/>
                          <a:cs typeface="Arial" charset="0"/>
                        </a:rPr>
                        <a:t> </a:t>
                      </a:r>
                    </a:p>
                  </a:txBody>
                  <a:tcPr marT="45719" marB="45719"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lumMod val="90000"/>
                      </a:schemeClr>
                    </a:solidFill>
                  </a:tcPr>
                </a:tc>
                <a:tc>
                  <a:txBody>
                    <a:bodyPr/>
                    <a:lstStyle>
                      <a:lvl1pPr>
                        <a:spcBef>
                          <a:spcPct val="20000"/>
                        </a:spcBef>
                        <a:buClr>
                          <a:schemeClr val="folHlink"/>
                        </a:buClr>
                        <a:buSzPct val="60000"/>
                        <a:buFont typeface="Wingdings" pitchFamily="2" charset="2"/>
                        <a:defRPr sz="2800">
                          <a:solidFill>
                            <a:schemeClr val="tx1"/>
                          </a:solidFill>
                          <a:latin typeface="Tahoma" pitchFamily="34" charset="0"/>
                          <a:cs typeface="Arial" charset="0"/>
                        </a:defRPr>
                      </a:lvl1pPr>
                      <a:lvl2pPr>
                        <a:spcBef>
                          <a:spcPct val="20000"/>
                        </a:spcBef>
                        <a:buClr>
                          <a:schemeClr val="hlink"/>
                        </a:buClr>
                        <a:buSzPct val="55000"/>
                        <a:buFont typeface="Wingdings" pitchFamily="2" charset="2"/>
                        <a:defRPr sz="2400">
                          <a:solidFill>
                            <a:schemeClr val="tx1"/>
                          </a:solidFill>
                          <a:latin typeface="Tahoma" pitchFamily="34" charset="0"/>
                          <a:cs typeface="Arial" charset="0"/>
                        </a:defRPr>
                      </a:lvl2pPr>
                      <a:lvl3pPr>
                        <a:spcBef>
                          <a:spcPct val="20000"/>
                        </a:spcBef>
                        <a:buClr>
                          <a:schemeClr val="folHlink"/>
                        </a:buClr>
                        <a:buSzPct val="50000"/>
                        <a:buFont typeface="Wingdings" pitchFamily="2" charset="2"/>
                        <a:defRPr sz="2000">
                          <a:solidFill>
                            <a:schemeClr val="tx1"/>
                          </a:solidFill>
                          <a:latin typeface="Tahoma" pitchFamily="34" charset="0"/>
                          <a:cs typeface="Arial" charset="0"/>
                        </a:defRPr>
                      </a:lvl3pPr>
                      <a:lvl4pPr>
                        <a:spcBef>
                          <a:spcPct val="20000"/>
                        </a:spcBef>
                        <a:buClr>
                          <a:schemeClr val="accent2"/>
                        </a:buClr>
                        <a:buSzPct val="55000"/>
                        <a:buFont typeface="Wingdings" pitchFamily="2" charset="2"/>
                        <a:defRPr>
                          <a:solidFill>
                            <a:schemeClr val="tx1"/>
                          </a:solidFill>
                          <a:latin typeface="Tahoma" pitchFamily="34" charset="0"/>
                          <a:cs typeface="Arial" charset="0"/>
                        </a:defRPr>
                      </a:lvl4pPr>
                      <a:lvl5pPr>
                        <a:spcBef>
                          <a:spcPct val="20000"/>
                        </a:spcBef>
                        <a:buClr>
                          <a:schemeClr val="accent1"/>
                        </a:buClr>
                        <a:buSzPct val="50000"/>
                        <a:buFont typeface="Wingdings" pitchFamily="2" charset="2"/>
                        <a:defRPr>
                          <a:solidFill>
                            <a:schemeClr val="tx1"/>
                          </a:solidFill>
                          <a:latin typeface="Tahoma" pitchFamily="34" charset="0"/>
                          <a:cs typeface="Arial" charset="0"/>
                        </a:defRPr>
                      </a:lvl5pPr>
                      <a:lvl6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6pPr>
                      <a:lvl7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7pPr>
                      <a:lvl8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8pPr>
                      <a:lvl9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9pPr>
                    </a:lstStyle>
                    <a:p>
                      <a:pPr marL="0" marR="0" lvl="0" indent="0" algn="ctr" defTabSz="914400" rtl="0" eaLnBrk="1" fontAlgn="b" latinLnBrk="0" hangingPunct="1">
                        <a:lnSpc>
                          <a:spcPct val="50000"/>
                        </a:lnSpc>
                        <a:spcBef>
                          <a:spcPct val="0"/>
                        </a:spcBef>
                        <a:spcAft>
                          <a:spcPct val="0"/>
                        </a:spcAft>
                        <a:buClrTx/>
                        <a:buSzTx/>
                        <a:buFontTx/>
                        <a:buNone/>
                        <a:tabLst/>
                      </a:pPr>
                      <a:r>
                        <a:rPr kumimoji="0" lang="es-ES" altLang="es-ES" sz="1000" b="0" i="0" u="none" strike="noStrike" cap="none" normalizeH="0" baseline="0" dirty="0">
                          <a:ln>
                            <a:noFill/>
                          </a:ln>
                          <a:solidFill>
                            <a:srgbClr val="000000"/>
                          </a:solidFill>
                          <a:effectLst/>
                          <a:latin typeface="Arial" charset="0"/>
                          <a:cs typeface="Arial" charset="0"/>
                        </a:rPr>
                        <a:t> </a:t>
                      </a:r>
                    </a:p>
                  </a:txBody>
                  <a:tcPr marT="45719" marB="45719"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lumMod val="90000"/>
                      </a:schemeClr>
                    </a:solidFill>
                  </a:tcPr>
                </a:tc>
                <a:tc>
                  <a:txBody>
                    <a:bodyPr/>
                    <a:lstStyle>
                      <a:lvl1pPr>
                        <a:spcBef>
                          <a:spcPct val="20000"/>
                        </a:spcBef>
                        <a:buClr>
                          <a:schemeClr val="folHlink"/>
                        </a:buClr>
                        <a:buSzPct val="60000"/>
                        <a:buFont typeface="Wingdings" pitchFamily="2" charset="2"/>
                        <a:defRPr sz="2800">
                          <a:solidFill>
                            <a:schemeClr val="tx1"/>
                          </a:solidFill>
                          <a:latin typeface="Tahoma" pitchFamily="34" charset="0"/>
                          <a:cs typeface="Arial" charset="0"/>
                        </a:defRPr>
                      </a:lvl1pPr>
                      <a:lvl2pPr>
                        <a:spcBef>
                          <a:spcPct val="20000"/>
                        </a:spcBef>
                        <a:buClr>
                          <a:schemeClr val="hlink"/>
                        </a:buClr>
                        <a:buSzPct val="55000"/>
                        <a:buFont typeface="Wingdings" pitchFamily="2" charset="2"/>
                        <a:defRPr sz="2400">
                          <a:solidFill>
                            <a:schemeClr val="tx1"/>
                          </a:solidFill>
                          <a:latin typeface="Tahoma" pitchFamily="34" charset="0"/>
                          <a:cs typeface="Arial" charset="0"/>
                        </a:defRPr>
                      </a:lvl2pPr>
                      <a:lvl3pPr>
                        <a:spcBef>
                          <a:spcPct val="20000"/>
                        </a:spcBef>
                        <a:buClr>
                          <a:schemeClr val="folHlink"/>
                        </a:buClr>
                        <a:buSzPct val="50000"/>
                        <a:buFont typeface="Wingdings" pitchFamily="2" charset="2"/>
                        <a:defRPr sz="2000">
                          <a:solidFill>
                            <a:schemeClr val="tx1"/>
                          </a:solidFill>
                          <a:latin typeface="Tahoma" pitchFamily="34" charset="0"/>
                          <a:cs typeface="Arial" charset="0"/>
                        </a:defRPr>
                      </a:lvl3pPr>
                      <a:lvl4pPr>
                        <a:spcBef>
                          <a:spcPct val="20000"/>
                        </a:spcBef>
                        <a:buClr>
                          <a:schemeClr val="accent2"/>
                        </a:buClr>
                        <a:buSzPct val="55000"/>
                        <a:buFont typeface="Wingdings" pitchFamily="2" charset="2"/>
                        <a:defRPr>
                          <a:solidFill>
                            <a:schemeClr val="tx1"/>
                          </a:solidFill>
                          <a:latin typeface="Tahoma" pitchFamily="34" charset="0"/>
                          <a:cs typeface="Arial" charset="0"/>
                        </a:defRPr>
                      </a:lvl4pPr>
                      <a:lvl5pPr>
                        <a:spcBef>
                          <a:spcPct val="20000"/>
                        </a:spcBef>
                        <a:buClr>
                          <a:schemeClr val="accent1"/>
                        </a:buClr>
                        <a:buSzPct val="50000"/>
                        <a:buFont typeface="Wingdings" pitchFamily="2" charset="2"/>
                        <a:defRPr>
                          <a:solidFill>
                            <a:schemeClr val="tx1"/>
                          </a:solidFill>
                          <a:latin typeface="Tahoma" pitchFamily="34" charset="0"/>
                          <a:cs typeface="Arial" charset="0"/>
                        </a:defRPr>
                      </a:lvl5pPr>
                      <a:lvl6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6pPr>
                      <a:lvl7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7pPr>
                      <a:lvl8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8pPr>
                      <a:lvl9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9pPr>
                    </a:lstStyle>
                    <a:p>
                      <a:pPr marL="0" marR="0" lvl="0" indent="0" algn="ctr" defTabSz="914400" rtl="0" eaLnBrk="1" fontAlgn="b" latinLnBrk="0" hangingPunct="1">
                        <a:lnSpc>
                          <a:spcPct val="50000"/>
                        </a:lnSpc>
                        <a:spcBef>
                          <a:spcPct val="0"/>
                        </a:spcBef>
                        <a:spcAft>
                          <a:spcPct val="0"/>
                        </a:spcAft>
                        <a:buClrTx/>
                        <a:buSzTx/>
                        <a:buFontTx/>
                        <a:buNone/>
                        <a:tabLst/>
                      </a:pPr>
                      <a:r>
                        <a:rPr kumimoji="0" lang="es-ES" altLang="es-ES" sz="1000" b="0" i="0" u="none" strike="noStrike" cap="none" normalizeH="0" baseline="0" dirty="0">
                          <a:ln>
                            <a:noFill/>
                          </a:ln>
                          <a:solidFill>
                            <a:srgbClr val="000000"/>
                          </a:solidFill>
                          <a:effectLst/>
                          <a:latin typeface="Arial" charset="0"/>
                          <a:cs typeface="Arial" charset="0"/>
                        </a:rPr>
                        <a:t> </a:t>
                      </a:r>
                    </a:p>
                  </a:txBody>
                  <a:tcPr marT="45719" marB="45719"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lumMod val="90000"/>
                      </a:schemeClr>
                    </a:solidFill>
                  </a:tcPr>
                </a:tc>
                <a:tc>
                  <a:txBody>
                    <a:bodyPr/>
                    <a:lstStyle>
                      <a:lvl1pPr>
                        <a:spcBef>
                          <a:spcPct val="20000"/>
                        </a:spcBef>
                        <a:buClr>
                          <a:schemeClr val="folHlink"/>
                        </a:buClr>
                        <a:buSzPct val="60000"/>
                        <a:buFont typeface="Wingdings" pitchFamily="2" charset="2"/>
                        <a:defRPr sz="2800">
                          <a:solidFill>
                            <a:schemeClr val="tx1"/>
                          </a:solidFill>
                          <a:latin typeface="Tahoma" pitchFamily="34" charset="0"/>
                          <a:cs typeface="Arial" charset="0"/>
                        </a:defRPr>
                      </a:lvl1pPr>
                      <a:lvl2pPr>
                        <a:spcBef>
                          <a:spcPct val="20000"/>
                        </a:spcBef>
                        <a:buClr>
                          <a:schemeClr val="hlink"/>
                        </a:buClr>
                        <a:buSzPct val="55000"/>
                        <a:buFont typeface="Wingdings" pitchFamily="2" charset="2"/>
                        <a:defRPr sz="2400">
                          <a:solidFill>
                            <a:schemeClr val="tx1"/>
                          </a:solidFill>
                          <a:latin typeface="Tahoma" pitchFamily="34" charset="0"/>
                          <a:cs typeface="Arial" charset="0"/>
                        </a:defRPr>
                      </a:lvl2pPr>
                      <a:lvl3pPr>
                        <a:spcBef>
                          <a:spcPct val="20000"/>
                        </a:spcBef>
                        <a:buClr>
                          <a:schemeClr val="folHlink"/>
                        </a:buClr>
                        <a:buSzPct val="50000"/>
                        <a:buFont typeface="Wingdings" pitchFamily="2" charset="2"/>
                        <a:defRPr sz="2000">
                          <a:solidFill>
                            <a:schemeClr val="tx1"/>
                          </a:solidFill>
                          <a:latin typeface="Tahoma" pitchFamily="34" charset="0"/>
                          <a:cs typeface="Arial" charset="0"/>
                        </a:defRPr>
                      </a:lvl3pPr>
                      <a:lvl4pPr>
                        <a:spcBef>
                          <a:spcPct val="20000"/>
                        </a:spcBef>
                        <a:buClr>
                          <a:schemeClr val="accent2"/>
                        </a:buClr>
                        <a:buSzPct val="55000"/>
                        <a:buFont typeface="Wingdings" pitchFamily="2" charset="2"/>
                        <a:defRPr>
                          <a:solidFill>
                            <a:schemeClr val="tx1"/>
                          </a:solidFill>
                          <a:latin typeface="Tahoma" pitchFamily="34" charset="0"/>
                          <a:cs typeface="Arial" charset="0"/>
                        </a:defRPr>
                      </a:lvl4pPr>
                      <a:lvl5pPr>
                        <a:spcBef>
                          <a:spcPct val="20000"/>
                        </a:spcBef>
                        <a:buClr>
                          <a:schemeClr val="accent1"/>
                        </a:buClr>
                        <a:buSzPct val="50000"/>
                        <a:buFont typeface="Wingdings" pitchFamily="2" charset="2"/>
                        <a:defRPr>
                          <a:solidFill>
                            <a:schemeClr val="tx1"/>
                          </a:solidFill>
                          <a:latin typeface="Tahoma" pitchFamily="34" charset="0"/>
                          <a:cs typeface="Arial" charset="0"/>
                        </a:defRPr>
                      </a:lvl5pPr>
                      <a:lvl6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6pPr>
                      <a:lvl7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7pPr>
                      <a:lvl8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8pPr>
                      <a:lvl9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9pPr>
                    </a:lstStyle>
                    <a:p>
                      <a:pPr marL="0" marR="0" lvl="0" indent="0" algn="ctr" defTabSz="914400" rtl="0" eaLnBrk="1" fontAlgn="b" latinLnBrk="0" hangingPunct="1">
                        <a:lnSpc>
                          <a:spcPct val="50000"/>
                        </a:lnSpc>
                        <a:spcBef>
                          <a:spcPct val="0"/>
                        </a:spcBef>
                        <a:spcAft>
                          <a:spcPct val="0"/>
                        </a:spcAft>
                        <a:buClrTx/>
                        <a:buSzTx/>
                        <a:buFontTx/>
                        <a:buNone/>
                        <a:tabLst/>
                      </a:pPr>
                      <a:r>
                        <a:rPr kumimoji="0" lang="es-ES" altLang="es-ES" sz="1000" b="0" i="0" u="none" strike="noStrike" cap="none" normalizeH="0" baseline="0" dirty="0">
                          <a:ln>
                            <a:noFill/>
                          </a:ln>
                          <a:solidFill>
                            <a:srgbClr val="000000"/>
                          </a:solidFill>
                          <a:effectLst/>
                          <a:latin typeface="Arial" charset="0"/>
                          <a:cs typeface="Arial" charset="0"/>
                        </a:rPr>
                        <a:t> </a:t>
                      </a:r>
                    </a:p>
                  </a:txBody>
                  <a:tcPr marT="45719" marB="45719"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lumMod val="90000"/>
                      </a:schemeClr>
                    </a:solidFill>
                  </a:tcPr>
                </a:tc>
                <a:tc>
                  <a:txBody>
                    <a:bodyPr/>
                    <a:lstStyle>
                      <a:lvl1pPr>
                        <a:spcBef>
                          <a:spcPct val="20000"/>
                        </a:spcBef>
                        <a:buClr>
                          <a:schemeClr val="folHlink"/>
                        </a:buClr>
                        <a:buSzPct val="60000"/>
                        <a:buFont typeface="Wingdings" pitchFamily="2" charset="2"/>
                        <a:defRPr sz="2800">
                          <a:solidFill>
                            <a:schemeClr val="tx1"/>
                          </a:solidFill>
                          <a:latin typeface="Tahoma" pitchFamily="34" charset="0"/>
                          <a:cs typeface="Arial" charset="0"/>
                        </a:defRPr>
                      </a:lvl1pPr>
                      <a:lvl2pPr>
                        <a:spcBef>
                          <a:spcPct val="20000"/>
                        </a:spcBef>
                        <a:buClr>
                          <a:schemeClr val="hlink"/>
                        </a:buClr>
                        <a:buSzPct val="55000"/>
                        <a:buFont typeface="Wingdings" pitchFamily="2" charset="2"/>
                        <a:defRPr sz="2400">
                          <a:solidFill>
                            <a:schemeClr val="tx1"/>
                          </a:solidFill>
                          <a:latin typeface="Tahoma" pitchFamily="34" charset="0"/>
                          <a:cs typeface="Arial" charset="0"/>
                        </a:defRPr>
                      </a:lvl2pPr>
                      <a:lvl3pPr>
                        <a:spcBef>
                          <a:spcPct val="20000"/>
                        </a:spcBef>
                        <a:buClr>
                          <a:schemeClr val="folHlink"/>
                        </a:buClr>
                        <a:buSzPct val="50000"/>
                        <a:buFont typeface="Wingdings" pitchFamily="2" charset="2"/>
                        <a:defRPr sz="2000">
                          <a:solidFill>
                            <a:schemeClr val="tx1"/>
                          </a:solidFill>
                          <a:latin typeface="Tahoma" pitchFamily="34" charset="0"/>
                          <a:cs typeface="Arial" charset="0"/>
                        </a:defRPr>
                      </a:lvl3pPr>
                      <a:lvl4pPr>
                        <a:spcBef>
                          <a:spcPct val="20000"/>
                        </a:spcBef>
                        <a:buClr>
                          <a:schemeClr val="accent2"/>
                        </a:buClr>
                        <a:buSzPct val="55000"/>
                        <a:buFont typeface="Wingdings" pitchFamily="2" charset="2"/>
                        <a:defRPr>
                          <a:solidFill>
                            <a:schemeClr val="tx1"/>
                          </a:solidFill>
                          <a:latin typeface="Tahoma" pitchFamily="34" charset="0"/>
                          <a:cs typeface="Arial" charset="0"/>
                        </a:defRPr>
                      </a:lvl4pPr>
                      <a:lvl5pPr>
                        <a:spcBef>
                          <a:spcPct val="20000"/>
                        </a:spcBef>
                        <a:buClr>
                          <a:schemeClr val="accent1"/>
                        </a:buClr>
                        <a:buSzPct val="50000"/>
                        <a:buFont typeface="Wingdings" pitchFamily="2" charset="2"/>
                        <a:defRPr>
                          <a:solidFill>
                            <a:schemeClr val="tx1"/>
                          </a:solidFill>
                          <a:latin typeface="Tahoma" pitchFamily="34" charset="0"/>
                          <a:cs typeface="Arial" charset="0"/>
                        </a:defRPr>
                      </a:lvl5pPr>
                      <a:lvl6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6pPr>
                      <a:lvl7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7pPr>
                      <a:lvl8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8pPr>
                      <a:lvl9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9pPr>
                    </a:lstStyle>
                    <a:p>
                      <a:pPr marL="0" marR="0" lvl="0" indent="0" algn="ctr" defTabSz="914400" rtl="0" eaLnBrk="1" fontAlgn="b" latinLnBrk="0" hangingPunct="1">
                        <a:lnSpc>
                          <a:spcPct val="50000"/>
                        </a:lnSpc>
                        <a:spcBef>
                          <a:spcPct val="0"/>
                        </a:spcBef>
                        <a:spcAft>
                          <a:spcPct val="0"/>
                        </a:spcAft>
                        <a:buClrTx/>
                        <a:buSzTx/>
                        <a:buFontTx/>
                        <a:buNone/>
                        <a:tabLst/>
                      </a:pPr>
                      <a:r>
                        <a:rPr kumimoji="0" lang="es-ES" altLang="es-ES" sz="1000" b="0" i="0" u="none" strike="noStrike" cap="none" normalizeH="0" baseline="0" dirty="0">
                          <a:ln>
                            <a:noFill/>
                          </a:ln>
                          <a:solidFill>
                            <a:srgbClr val="000000"/>
                          </a:solidFill>
                          <a:effectLst/>
                          <a:latin typeface="Arial" charset="0"/>
                          <a:cs typeface="Arial" charset="0"/>
                        </a:rPr>
                        <a:t> </a:t>
                      </a:r>
                    </a:p>
                  </a:txBody>
                  <a:tcPr marT="45719" marB="45719"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lumMod val="90000"/>
                      </a:schemeClr>
                    </a:solidFill>
                  </a:tcPr>
                </a:tc>
                <a:tc>
                  <a:txBody>
                    <a:bodyPr/>
                    <a:lstStyle>
                      <a:lvl1pPr>
                        <a:spcBef>
                          <a:spcPct val="20000"/>
                        </a:spcBef>
                        <a:buClr>
                          <a:schemeClr val="folHlink"/>
                        </a:buClr>
                        <a:buSzPct val="60000"/>
                        <a:buFont typeface="Wingdings" pitchFamily="2" charset="2"/>
                        <a:defRPr sz="2800">
                          <a:solidFill>
                            <a:schemeClr val="tx1"/>
                          </a:solidFill>
                          <a:latin typeface="Tahoma" pitchFamily="34" charset="0"/>
                          <a:cs typeface="Arial" charset="0"/>
                        </a:defRPr>
                      </a:lvl1pPr>
                      <a:lvl2pPr>
                        <a:spcBef>
                          <a:spcPct val="20000"/>
                        </a:spcBef>
                        <a:buClr>
                          <a:schemeClr val="hlink"/>
                        </a:buClr>
                        <a:buSzPct val="55000"/>
                        <a:buFont typeface="Wingdings" pitchFamily="2" charset="2"/>
                        <a:defRPr sz="2400">
                          <a:solidFill>
                            <a:schemeClr val="tx1"/>
                          </a:solidFill>
                          <a:latin typeface="Tahoma" pitchFamily="34" charset="0"/>
                          <a:cs typeface="Arial" charset="0"/>
                        </a:defRPr>
                      </a:lvl2pPr>
                      <a:lvl3pPr>
                        <a:spcBef>
                          <a:spcPct val="20000"/>
                        </a:spcBef>
                        <a:buClr>
                          <a:schemeClr val="folHlink"/>
                        </a:buClr>
                        <a:buSzPct val="50000"/>
                        <a:buFont typeface="Wingdings" pitchFamily="2" charset="2"/>
                        <a:defRPr sz="2000">
                          <a:solidFill>
                            <a:schemeClr val="tx1"/>
                          </a:solidFill>
                          <a:latin typeface="Tahoma" pitchFamily="34" charset="0"/>
                          <a:cs typeface="Arial" charset="0"/>
                        </a:defRPr>
                      </a:lvl3pPr>
                      <a:lvl4pPr>
                        <a:spcBef>
                          <a:spcPct val="20000"/>
                        </a:spcBef>
                        <a:buClr>
                          <a:schemeClr val="accent2"/>
                        </a:buClr>
                        <a:buSzPct val="55000"/>
                        <a:buFont typeface="Wingdings" pitchFamily="2" charset="2"/>
                        <a:defRPr>
                          <a:solidFill>
                            <a:schemeClr val="tx1"/>
                          </a:solidFill>
                          <a:latin typeface="Tahoma" pitchFamily="34" charset="0"/>
                          <a:cs typeface="Arial" charset="0"/>
                        </a:defRPr>
                      </a:lvl4pPr>
                      <a:lvl5pPr>
                        <a:spcBef>
                          <a:spcPct val="20000"/>
                        </a:spcBef>
                        <a:buClr>
                          <a:schemeClr val="accent1"/>
                        </a:buClr>
                        <a:buSzPct val="50000"/>
                        <a:buFont typeface="Wingdings" pitchFamily="2" charset="2"/>
                        <a:defRPr>
                          <a:solidFill>
                            <a:schemeClr val="tx1"/>
                          </a:solidFill>
                          <a:latin typeface="Tahoma" pitchFamily="34" charset="0"/>
                          <a:cs typeface="Arial" charset="0"/>
                        </a:defRPr>
                      </a:lvl5pPr>
                      <a:lvl6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6pPr>
                      <a:lvl7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7pPr>
                      <a:lvl8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8pPr>
                      <a:lvl9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9pPr>
                    </a:lstStyle>
                    <a:p>
                      <a:pPr marL="0" marR="0" lvl="0" indent="0" algn="ctr" defTabSz="914400" rtl="0" eaLnBrk="1" fontAlgn="b" latinLnBrk="0" hangingPunct="1">
                        <a:lnSpc>
                          <a:spcPct val="50000"/>
                        </a:lnSpc>
                        <a:spcBef>
                          <a:spcPct val="0"/>
                        </a:spcBef>
                        <a:spcAft>
                          <a:spcPct val="0"/>
                        </a:spcAft>
                        <a:buClrTx/>
                        <a:buSzTx/>
                        <a:buFontTx/>
                        <a:buNone/>
                        <a:tabLst/>
                      </a:pPr>
                      <a:r>
                        <a:rPr kumimoji="0" lang="es-ES" altLang="es-ES" sz="1000" b="0" i="0" u="none" strike="noStrike" cap="none" normalizeH="0" baseline="0" dirty="0">
                          <a:ln>
                            <a:noFill/>
                          </a:ln>
                          <a:solidFill>
                            <a:srgbClr val="000000"/>
                          </a:solidFill>
                          <a:effectLst/>
                          <a:latin typeface="Arial" charset="0"/>
                          <a:cs typeface="Arial" charset="0"/>
                        </a:rPr>
                        <a:t>588</a:t>
                      </a:r>
                    </a:p>
                  </a:txBody>
                  <a:tcPr marT="45719" marB="45719"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lumMod val="90000"/>
                      </a:schemeClr>
                    </a:solidFill>
                  </a:tcPr>
                </a:tc>
                <a:tc>
                  <a:txBody>
                    <a:bodyPr/>
                    <a:lstStyle>
                      <a:lvl1pPr>
                        <a:spcBef>
                          <a:spcPct val="20000"/>
                        </a:spcBef>
                        <a:buClr>
                          <a:schemeClr val="folHlink"/>
                        </a:buClr>
                        <a:buSzPct val="60000"/>
                        <a:buFont typeface="Wingdings" pitchFamily="2" charset="2"/>
                        <a:defRPr sz="2800">
                          <a:solidFill>
                            <a:schemeClr val="tx1"/>
                          </a:solidFill>
                          <a:latin typeface="Tahoma" pitchFamily="34" charset="0"/>
                          <a:cs typeface="Arial" charset="0"/>
                        </a:defRPr>
                      </a:lvl1pPr>
                      <a:lvl2pPr>
                        <a:spcBef>
                          <a:spcPct val="20000"/>
                        </a:spcBef>
                        <a:buClr>
                          <a:schemeClr val="hlink"/>
                        </a:buClr>
                        <a:buSzPct val="55000"/>
                        <a:buFont typeface="Wingdings" pitchFamily="2" charset="2"/>
                        <a:defRPr sz="2400">
                          <a:solidFill>
                            <a:schemeClr val="tx1"/>
                          </a:solidFill>
                          <a:latin typeface="Tahoma" pitchFamily="34" charset="0"/>
                          <a:cs typeface="Arial" charset="0"/>
                        </a:defRPr>
                      </a:lvl2pPr>
                      <a:lvl3pPr>
                        <a:spcBef>
                          <a:spcPct val="20000"/>
                        </a:spcBef>
                        <a:buClr>
                          <a:schemeClr val="folHlink"/>
                        </a:buClr>
                        <a:buSzPct val="50000"/>
                        <a:buFont typeface="Wingdings" pitchFamily="2" charset="2"/>
                        <a:defRPr sz="2000">
                          <a:solidFill>
                            <a:schemeClr val="tx1"/>
                          </a:solidFill>
                          <a:latin typeface="Tahoma" pitchFamily="34" charset="0"/>
                          <a:cs typeface="Arial" charset="0"/>
                        </a:defRPr>
                      </a:lvl3pPr>
                      <a:lvl4pPr>
                        <a:spcBef>
                          <a:spcPct val="20000"/>
                        </a:spcBef>
                        <a:buClr>
                          <a:schemeClr val="accent2"/>
                        </a:buClr>
                        <a:buSzPct val="55000"/>
                        <a:buFont typeface="Wingdings" pitchFamily="2" charset="2"/>
                        <a:defRPr>
                          <a:solidFill>
                            <a:schemeClr val="tx1"/>
                          </a:solidFill>
                          <a:latin typeface="Tahoma" pitchFamily="34" charset="0"/>
                          <a:cs typeface="Arial" charset="0"/>
                        </a:defRPr>
                      </a:lvl4pPr>
                      <a:lvl5pPr>
                        <a:spcBef>
                          <a:spcPct val="20000"/>
                        </a:spcBef>
                        <a:buClr>
                          <a:schemeClr val="accent1"/>
                        </a:buClr>
                        <a:buSzPct val="50000"/>
                        <a:buFont typeface="Wingdings" pitchFamily="2" charset="2"/>
                        <a:defRPr>
                          <a:solidFill>
                            <a:schemeClr val="tx1"/>
                          </a:solidFill>
                          <a:latin typeface="Tahoma" pitchFamily="34" charset="0"/>
                          <a:cs typeface="Arial" charset="0"/>
                        </a:defRPr>
                      </a:lvl5pPr>
                      <a:lvl6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6pPr>
                      <a:lvl7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7pPr>
                      <a:lvl8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8pPr>
                      <a:lvl9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9pPr>
                    </a:lstStyle>
                    <a:p>
                      <a:pPr marL="0" marR="0" lvl="0" indent="0" algn="ctr" defTabSz="914400" rtl="0" eaLnBrk="1" fontAlgn="b" latinLnBrk="0" hangingPunct="1">
                        <a:lnSpc>
                          <a:spcPct val="50000"/>
                        </a:lnSpc>
                        <a:spcBef>
                          <a:spcPct val="0"/>
                        </a:spcBef>
                        <a:spcAft>
                          <a:spcPct val="0"/>
                        </a:spcAft>
                        <a:buClrTx/>
                        <a:buSzTx/>
                        <a:buFontTx/>
                        <a:buNone/>
                        <a:tabLst/>
                      </a:pPr>
                      <a:r>
                        <a:rPr kumimoji="0" lang="es-ES" altLang="es-ES" sz="1000" b="0" i="0" u="none" strike="noStrike" cap="none" normalizeH="0" baseline="0" dirty="0">
                          <a:ln>
                            <a:noFill/>
                          </a:ln>
                          <a:solidFill>
                            <a:srgbClr val="000000"/>
                          </a:solidFill>
                          <a:effectLst/>
                          <a:latin typeface="Arial" charset="0"/>
                          <a:cs typeface="Arial" charset="0"/>
                        </a:rPr>
                        <a:t>616</a:t>
                      </a:r>
                    </a:p>
                  </a:txBody>
                  <a:tcPr marT="45719" marB="45719"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lumMod val="90000"/>
                      </a:schemeClr>
                    </a:solidFill>
                  </a:tcPr>
                </a:tc>
                <a:tc>
                  <a:txBody>
                    <a:bodyPr/>
                    <a:lstStyle>
                      <a:lvl1pPr>
                        <a:spcBef>
                          <a:spcPct val="20000"/>
                        </a:spcBef>
                        <a:buClr>
                          <a:schemeClr val="folHlink"/>
                        </a:buClr>
                        <a:buSzPct val="60000"/>
                        <a:buFont typeface="Wingdings" pitchFamily="2" charset="2"/>
                        <a:defRPr sz="2800">
                          <a:solidFill>
                            <a:schemeClr val="tx1"/>
                          </a:solidFill>
                          <a:latin typeface="Tahoma" pitchFamily="34" charset="0"/>
                          <a:cs typeface="Arial" charset="0"/>
                        </a:defRPr>
                      </a:lvl1pPr>
                      <a:lvl2pPr>
                        <a:spcBef>
                          <a:spcPct val="20000"/>
                        </a:spcBef>
                        <a:buClr>
                          <a:schemeClr val="hlink"/>
                        </a:buClr>
                        <a:buSzPct val="55000"/>
                        <a:buFont typeface="Wingdings" pitchFamily="2" charset="2"/>
                        <a:defRPr sz="2400">
                          <a:solidFill>
                            <a:schemeClr val="tx1"/>
                          </a:solidFill>
                          <a:latin typeface="Tahoma" pitchFamily="34" charset="0"/>
                          <a:cs typeface="Arial" charset="0"/>
                        </a:defRPr>
                      </a:lvl2pPr>
                      <a:lvl3pPr>
                        <a:spcBef>
                          <a:spcPct val="20000"/>
                        </a:spcBef>
                        <a:buClr>
                          <a:schemeClr val="folHlink"/>
                        </a:buClr>
                        <a:buSzPct val="50000"/>
                        <a:buFont typeface="Wingdings" pitchFamily="2" charset="2"/>
                        <a:defRPr sz="2000">
                          <a:solidFill>
                            <a:schemeClr val="tx1"/>
                          </a:solidFill>
                          <a:latin typeface="Tahoma" pitchFamily="34" charset="0"/>
                          <a:cs typeface="Arial" charset="0"/>
                        </a:defRPr>
                      </a:lvl3pPr>
                      <a:lvl4pPr>
                        <a:spcBef>
                          <a:spcPct val="20000"/>
                        </a:spcBef>
                        <a:buClr>
                          <a:schemeClr val="accent2"/>
                        </a:buClr>
                        <a:buSzPct val="55000"/>
                        <a:buFont typeface="Wingdings" pitchFamily="2" charset="2"/>
                        <a:defRPr>
                          <a:solidFill>
                            <a:schemeClr val="tx1"/>
                          </a:solidFill>
                          <a:latin typeface="Tahoma" pitchFamily="34" charset="0"/>
                          <a:cs typeface="Arial" charset="0"/>
                        </a:defRPr>
                      </a:lvl4pPr>
                      <a:lvl5pPr>
                        <a:spcBef>
                          <a:spcPct val="20000"/>
                        </a:spcBef>
                        <a:buClr>
                          <a:schemeClr val="accent1"/>
                        </a:buClr>
                        <a:buSzPct val="50000"/>
                        <a:buFont typeface="Wingdings" pitchFamily="2" charset="2"/>
                        <a:defRPr>
                          <a:solidFill>
                            <a:schemeClr val="tx1"/>
                          </a:solidFill>
                          <a:latin typeface="Tahoma" pitchFamily="34" charset="0"/>
                          <a:cs typeface="Arial" charset="0"/>
                        </a:defRPr>
                      </a:lvl5pPr>
                      <a:lvl6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6pPr>
                      <a:lvl7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7pPr>
                      <a:lvl8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8pPr>
                      <a:lvl9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9pPr>
                    </a:lstStyle>
                    <a:p>
                      <a:pPr marL="0" marR="0" lvl="0" indent="0" algn="ctr" defTabSz="914400" rtl="0" eaLnBrk="1" fontAlgn="b" latinLnBrk="0" hangingPunct="1">
                        <a:lnSpc>
                          <a:spcPct val="50000"/>
                        </a:lnSpc>
                        <a:spcBef>
                          <a:spcPct val="0"/>
                        </a:spcBef>
                        <a:spcAft>
                          <a:spcPct val="0"/>
                        </a:spcAft>
                        <a:buClrTx/>
                        <a:buSzTx/>
                        <a:buFontTx/>
                        <a:buNone/>
                        <a:tabLst/>
                      </a:pPr>
                      <a:r>
                        <a:rPr kumimoji="0" lang="es-ES" altLang="es-ES" sz="1000" b="0" i="0" u="none" strike="noStrike" cap="none" normalizeH="0" baseline="0" dirty="0">
                          <a:ln>
                            <a:noFill/>
                          </a:ln>
                          <a:solidFill>
                            <a:srgbClr val="000000"/>
                          </a:solidFill>
                          <a:effectLst/>
                          <a:latin typeface="Arial" charset="0"/>
                          <a:cs typeface="Arial" charset="0"/>
                        </a:rPr>
                        <a:t>560</a:t>
                      </a:r>
                    </a:p>
                  </a:txBody>
                  <a:tcPr marT="45719" marB="45719"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lumMod val="90000"/>
                      </a:schemeClr>
                    </a:solidFill>
                  </a:tcPr>
                </a:tc>
                <a:tc>
                  <a:txBody>
                    <a:bodyPr/>
                    <a:lstStyle>
                      <a:lvl1pPr>
                        <a:spcBef>
                          <a:spcPct val="20000"/>
                        </a:spcBef>
                        <a:buClr>
                          <a:schemeClr val="folHlink"/>
                        </a:buClr>
                        <a:buSzPct val="60000"/>
                        <a:buFont typeface="Wingdings" pitchFamily="2" charset="2"/>
                        <a:defRPr sz="2800">
                          <a:solidFill>
                            <a:schemeClr val="tx1"/>
                          </a:solidFill>
                          <a:latin typeface="Tahoma" pitchFamily="34" charset="0"/>
                          <a:cs typeface="Arial" charset="0"/>
                        </a:defRPr>
                      </a:lvl1pPr>
                      <a:lvl2pPr>
                        <a:spcBef>
                          <a:spcPct val="20000"/>
                        </a:spcBef>
                        <a:buClr>
                          <a:schemeClr val="hlink"/>
                        </a:buClr>
                        <a:buSzPct val="55000"/>
                        <a:buFont typeface="Wingdings" pitchFamily="2" charset="2"/>
                        <a:defRPr sz="2400">
                          <a:solidFill>
                            <a:schemeClr val="tx1"/>
                          </a:solidFill>
                          <a:latin typeface="Tahoma" pitchFamily="34" charset="0"/>
                          <a:cs typeface="Arial" charset="0"/>
                        </a:defRPr>
                      </a:lvl2pPr>
                      <a:lvl3pPr>
                        <a:spcBef>
                          <a:spcPct val="20000"/>
                        </a:spcBef>
                        <a:buClr>
                          <a:schemeClr val="folHlink"/>
                        </a:buClr>
                        <a:buSzPct val="50000"/>
                        <a:buFont typeface="Wingdings" pitchFamily="2" charset="2"/>
                        <a:defRPr sz="2000">
                          <a:solidFill>
                            <a:schemeClr val="tx1"/>
                          </a:solidFill>
                          <a:latin typeface="Tahoma" pitchFamily="34" charset="0"/>
                          <a:cs typeface="Arial" charset="0"/>
                        </a:defRPr>
                      </a:lvl3pPr>
                      <a:lvl4pPr>
                        <a:spcBef>
                          <a:spcPct val="20000"/>
                        </a:spcBef>
                        <a:buClr>
                          <a:schemeClr val="accent2"/>
                        </a:buClr>
                        <a:buSzPct val="55000"/>
                        <a:buFont typeface="Wingdings" pitchFamily="2" charset="2"/>
                        <a:defRPr>
                          <a:solidFill>
                            <a:schemeClr val="tx1"/>
                          </a:solidFill>
                          <a:latin typeface="Tahoma" pitchFamily="34" charset="0"/>
                          <a:cs typeface="Arial" charset="0"/>
                        </a:defRPr>
                      </a:lvl4pPr>
                      <a:lvl5pPr>
                        <a:spcBef>
                          <a:spcPct val="20000"/>
                        </a:spcBef>
                        <a:buClr>
                          <a:schemeClr val="accent1"/>
                        </a:buClr>
                        <a:buSzPct val="50000"/>
                        <a:buFont typeface="Wingdings" pitchFamily="2" charset="2"/>
                        <a:defRPr>
                          <a:solidFill>
                            <a:schemeClr val="tx1"/>
                          </a:solidFill>
                          <a:latin typeface="Tahoma" pitchFamily="34" charset="0"/>
                          <a:cs typeface="Arial" charset="0"/>
                        </a:defRPr>
                      </a:lvl5pPr>
                      <a:lvl6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6pPr>
                      <a:lvl7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7pPr>
                      <a:lvl8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8pPr>
                      <a:lvl9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9pPr>
                    </a:lstStyle>
                    <a:p>
                      <a:pPr marL="0" marR="0" lvl="0" indent="0" algn="ctr" defTabSz="914400" rtl="0" eaLnBrk="1" fontAlgn="b" latinLnBrk="0" hangingPunct="1">
                        <a:lnSpc>
                          <a:spcPct val="50000"/>
                        </a:lnSpc>
                        <a:spcBef>
                          <a:spcPct val="0"/>
                        </a:spcBef>
                        <a:spcAft>
                          <a:spcPct val="0"/>
                        </a:spcAft>
                        <a:buClrTx/>
                        <a:buSzTx/>
                        <a:buFontTx/>
                        <a:buNone/>
                        <a:tabLst/>
                      </a:pPr>
                      <a:r>
                        <a:rPr kumimoji="0" lang="es-ES" altLang="es-ES" sz="1000" b="0" i="0" u="none" strike="noStrike" cap="none" normalizeH="0" baseline="0" dirty="0">
                          <a:ln>
                            <a:noFill/>
                          </a:ln>
                          <a:solidFill>
                            <a:srgbClr val="000000"/>
                          </a:solidFill>
                          <a:effectLst/>
                          <a:latin typeface="Arial" charset="0"/>
                          <a:cs typeface="Arial" charset="0"/>
                        </a:rPr>
                        <a:t> </a:t>
                      </a:r>
                    </a:p>
                  </a:txBody>
                  <a:tcPr marT="45719" marB="45719"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lumMod val="90000"/>
                      </a:schemeClr>
                    </a:solidFill>
                  </a:tcPr>
                </a:tc>
                <a:tc>
                  <a:txBody>
                    <a:bodyPr/>
                    <a:lstStyle>
                      <a:lvl1pPr>
                        <a:spcBef>
                          <a:spcPct val="20000"/>
                        </a:spcBef>
                        <a:buClr>
                          <a:schemeClr val="folHlink"/>
                        </a:buClr>
                        <a:buSzPct val="60000"/>
                        <a:buFont typeface="Wingdings" pitchFamily="2" charset="2"/>
                        <a:defRPr sz="2800">
                          <a:solidFill>
                            <a:schemeClr val="tx1"/>
                          </a:solidFill>
                          <a:latin typeface="Tahoma" pitchFamily="34" charset="0"/>
                          <a:cs typeface="Arial" charset="0"/>
                        </a:defRPr>
                      </a:lvl1pPr>
                      <a:lvl2pPr>
                        <a:spcBef>
                          <a:spcPct val="20000"/>
                        </a:spcBef>
                        <a:buClr>
                          <a:schemeClr val="hlink"/>
                        </a:buClr>
                        <a:buSzPct val="55000"/>
                        <a:buFont typeface="Wingdings" pitchFamily="2" charset="2"/>
                        <a:defRPr sz="2400">
                          <a:solidFill>
                            <a:schemeClr val="tx1"/>
                          </a:solidFill>
                          <a:latin typeface="Tahoma" pitchFamily="34" charset="0"/>
                          <a:cs typeface="Arial" charset="0"/>
                        </a:defRPr>
                      </a:lvl2pPr>
                      <a:lvl3pPr>
                        <a:spcBef>
                          <a:spcPct val="20000"/>
                        </a:spcBef>
                        <a:buClr>
                          <a:schemeClr val="folHlink"/>
                        </a:buClr>
                        <a:buSzPct val="50000"/>
                        <a:buFont typeface="Wingdings" pitchFamily="2" charset="2"/>
                        <a:defRPr sz="2000">
                          <a:solidFill>
                            <a:schemeClr val="tx1"/>
                          </a:solidFill>
                          <a:latin typeface="Tahoma" pitchFamily="34" charset="0"/>
                          <a:cs typeface="Arial" charset="0"/>
                        </a:defRPr>
                      </a:lvl3pPr>
                      <a:lvl4pPr>
                        <a:spcBef>
                          <a:spcPct val="20000"/>
                        </a:spcBef>
                        <a:buClr>
                          <a:schemeClr val="accent2"/>
                        </a:buClr>
                        <a:buSzPct val="55000"/>
                        <a:buFont typeface="Wingdings" pitchFamily="2" charset="2"/>
                        <a:defRPr>
                          <a:solidFill>
                            <a:schemeClr val="tx1"/>
                          </a:solidFill>
                          <a:latin typeface="Tahoma" pitchFamily="34" charset="0"/>
                          <a:cs typeface="Arial" charset="0"/>
                        </a:defRPr>
                      </a:lvl4pPr>
                      <a:lvl5pPr>
                        <a:spcBef>
                          <a:spcPct val="20000"/>
                        </a:spcBef>
                        <a:buClr>
                          <a:schemeClr val="accent1"/>
                        </a:buClr>
                        <a:buSzPct val="50000"/>
                        <a:buFont typeface="Wingdings" pitchFamily="2" charset="2"/>
                        <a:defRPr>
                          <a:solidFill>
                            <a:schemeClr val="tx1"/>
                          </a:solidFill>
                          <a:latin typeface="Tahoma" pitchFamily="34" charset="0"/>
                          <a:cs typeface="Arial" charset="0"/>
                        </a:defRPr>
                      </a:lvl5pPr>
                      <a:lvl6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6pPr>
                      <a:lvl7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7pPr>
                      <a:lvl8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8pPr>
                      <a:lvl9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9pPr>
                    </a:lstStyle>
                    <a:p>
                      <a:pPr marL="0" marR="0" lvl="0" indent="0" algn="ctr" defTabSz="914400" rtl="0" eaLnBrk="1" fontAlgn="b" latinLnBrk="0" hangingPunct="1">
                        <a:lnSpc>
                          <a:spcPct val="50000"/>
                        </a:lnSpc>
                        <a:spcBef>
                          <a:spcPct val="0"/>
                        </a:spcBef>
                        <a:spcAft>
                          <a:spcPct val="0"/>
                        </a:spcAft>
                        <a:buClrTx/>
                        <a:buSzTx/>
                        <a:buFontTx/>
                        <a:buNone/>
                        <a:tabLst/>
                      </a:pPr>
                      <a:r>
                        <a:rPr kumimoji="0" lang="es-ES" altLang="es-ES" sz="1000" b="0" i="0" u="none" strike="noStrike" cap="none" normalizeH="0" baseline="0" dirty="0">
                          <a:ln>
                            <a:noFill/>
                          </a:ln>
                          <a:solidFill>
                            <a:srgbClr val="000000"/>
                          </a:solidFill>
                          <a:effectLst/>
                          <a:latin typeface="Arial" charset="0"/>
                          <a:cs typeface="Arial" charset="0"/>
                        </a:rPr>
                        <a:t>h.</a:t>
                      </a:r>
                    </a:p>
                  </a:txBody>
                  <a:tcPr marT="45719" marB="45719" anchor="b" horzOverflow="overflow">
                    <a:lnL w="12700" cap="flat" cmpd="sng" algn="ctr">
                      <a:solidFill>
                        <a:srgbClr val="000000"/>
                      </a:solidFill>
                      <a:prstDash val="solid"/>
                      <a:round/>
                      <a:headEnd type="none" w="med" len="med"/>
                      <a:tailEnd type="none" w="med" len="med"/>
                    </a:lnL>
                    <a:lnR cap="flat">
                      <a:noFill/>
                    </a:lnR>
                    <a:lnT>
                      <a:noFill/>
                    </a:lnT>
                    <a:lnB>
                      <a:noFill/>
                    </a:lnB>
                    <a:lnTlToBr>
                      <a:noFill/>
                    </a:lnTlToBr>
                    <a:lnBlToTr>
                      <a:noFill/>
                    </a:lnBlToTr>
                    <a:solidFill>
                      <a:srgbClr val="0070C0"/>
                    </a:solidFill>
                  </a:tcPr>
                </a:tc>
                <a:extLst>
                  <a:ext uri="{0D108BD9-81ED-4DB2-BD59-A6C34878D82A}">
                    <a16:rowId xmlns:a16="http://schemas.microsoft.com/office/drawing/2014/main" val="10009"/>
                  </a:ext>
                </a:extLst>
              </a:tr>
              <a:tr h="215751">
                <a:tc>
                  <a:txBody>
                    <a:bodyPr/>
                    <a:lstStyle>
                      <a:lvl1pPr>
                        <a:spcBef>
                          <a:spcPct val="20000"/>
                        </a:spcBef>
                        <a:buClr>
                          <a:schemeClr val="folHlink"/>
                        </a:buClr>
                        <a:buSzPct val="60000"/>
                        <a:buFont typeface="Wingdings" pitchFamily="2" charset="2"/>
                        <a:defRPr sz="2800">
                          <a:solidFill>
                            <a:schemeClr val="tx1"/>
                          </a:solidFill>
                          <a:latin typeface="Tahoma" pitchFamily="34" charset="0"/>
                          <a:cs typeface="Arial" charset="0"/>
                        </a:defRPr>
                      </a:lvl1pPr>
                      <a:lvl2pPr>
                        <a:spcBef>
                          <a:spcPct val="20000"/>
                        </a:spcBef>
                        <a:buClr>
                          <a:schemeClr val="hlink"/>
                        </a:buClr>
                        <a:buSzPct val="55000"/>
                        <a:buFont typeface="Wingdings" pitchFamily="2" charset="2"/>
                        <a:defRPr sz="2400">
                          <a:solidFill>
                            <a:schemeClr val="tx1"/>
                          </a:solidFill>
                          <a:latin typeface="Tahoma" pitchFamily="34" charset="0"/>
                          <a:cs typeface="Arial" charset="0"/>
                        </a:defRPr>
                      </a:lvl2pPr>
                      <a:lvl3pPr>
                        <a:spcBef>
                          <a:spcPct val="20000"/>
                        </a:spcBef>
                        <a:buClr>
                          <a:schemeClr val="folHlink"/>
                        </a:buClr>
                        <a:buSzPct val="50000"/>
                        <a:buFont typeface="Wingdings" pitchFamily="2" charset="2"/>
                        <a:defRPr sz="2000">
                          <a:solidFill>
                            <a:schemeClr val="tx1"/>
                          </a:solidFill>
                          <a:latin typeface="Tahoma" pitchFamily="34" charset="0"/>
                          <a:cs typeface="Arial" charset="0"/>
                        </a:defRPr>
                      </a:lvl3pPr>
                      <a:lvl4pPr>
                        <a:spcBef>
                          <a:spcPct val="20000"/>
                        </a:spcBef>
                        <a:buClr>
                          <a:schemeClr val="accent2"/>
                        </a:buClr>
                        <a:buSzPct val="55000"/>
                        <a:buFont typeface="Wingdings" pitchFamily="2" charset="2"/>
                        <a:defRPr>
                          <a:solidFill>
                            <a:schemeClr val="tx1"/>
                          </a:solidFill>
                          <a:latin typeface="Tahoma" pitchFamily="34" charset="0"/>
                          <a:cs typeface="Arial" charset="0"/>
                        </a:defRPr>
                      </a:lvl4pPr>
                      <a:lvl5pPr>
                        <a:spcBef>
                          <a:spcPct val="20000"/>
                        </a:spcBef>
                        <a:buClr>
                          <a:schemeClr val="accent1"/>
                        </a:buClr>
                        <a:buSzPct val="50000"/>
                        <a:buFont typeface="Wingdings" pitchFamily="2" charset="2"/>
                        <a:defRPr>
                          <a:solidFill>
                            <a:schemeClr val="tx1"/>
                          </a:solidFill>
                          <a:latin typeface="Tahoma" pitchFamily="34" charset="0"/>
                          <a:cs typeface="Arial" charset="0"/>
                        </a:defRPr>
                      </a:lvl5pPr>
                      <a:lvl6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6pPr>
                      <a:lvl7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7pPr>
                      <a:lvl8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8pPr>
                      <a:lvl9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9pPr>
                    </a:lstStyle>
                    <a:p>
                      <a:pPr marL="0" marR="0" lvl="0" indent="0" algn="ctr" defTabSz="914400" rtl="0" eaLnBrk="1" fontAlgn="b" latinLnBrk="0" hangingPunct="1">
                        <a:lnSpc>
                          <a:spcPct val="50000"/>
                        </a:lnSpc>
                        <a:spcBef>
                          <a:spcPct val="0"/>
                        </a:spcBef>
                        <a:spcAft>
                          <a:spcPct val="0"/>
                        </a:spcAft>
                        <a:buClrTx/>
                        <a:buSzTx/>
                        <a:buFontTx/>
                        <a:buNone/>
                        <a:tabLst/>
                      </a:pPr>
                      <a:r>
                        <a:rPr kumimoji="0" lang="es-ES" altLang="es-ES" sz="1000" b="0" i="0" u="none" strike="noStrike" cap="none" normalizeH="0" baseline="0" dirty="0">
                          <a:ln>
                            <a:noFill/>
                          </a:ln>
                          <a:solidFill>
                            <a:srgbClr val="000000"/>
                          </a:solidFill>
                          <a:effectLst/>
                          <a:latin typeface="Arial" charset="0"/>
                          <a:cs typeface="Arial" charset="0"/>
                        </a:rPr>
                        <a:t>Producción en horas extras</a:t>
                      </a:r>
                    </a:p>
                  </a:txBody>
                  <a:tcPr marT="45719" marB="45719"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ECFF"/>
                    </a:solidFill>
                  </a:tcPr>
                </a:tc>
                <a:tc>
                  <a:txBody>
                    <a:bodyPr/>
                    <a:lstStyle>
                      <a:lvl1pPr>
                        <a:spcBef>
                          <a:spcPct val="20000"/>
                        </a:spcBef>
                        <a:buClr>
                          <a:schemeClr val="folHlink"/>
                        </a:buClr>
                        <a:buSzPct val="60000"/>
                        <a:buFont typeface="Wingdings" pitchFamily="2" charset="2"/>
                        <a:defRPr sz="2800">
                          <a:solidFill>
                            <a:schemeClr val="tx1"/>
                          </a:solidFill>
                          <a:latin typeface="Tahoma" pitchFamily="34" charset="0"/>
                          <a:cs typeface="Arial" charset="0"/>
                        </a:defRPr>
                      </a:lvl1pPr>
                      <a:lvl2pPr>
                        <a:spcBef>
                          <a:spcPct val="20000"/>
                        </a:spcBef>
                        <a:buClr>
                          <a:schemeClr val="hlink"/>
                        </a:buClr>
                        <a:buSzPct val="55000"/>
                        <a:buFont typeface="Wingdings" pitchFamily="2" charset="2"/>
                        <a:defRPr sz="2400">
                          <a:solidFill>
                            <a:schemeClr val="tx1"/>
                          </a:solidFill>
                          <a:latin typeface="Tahoma" pitchFamily="34" charset="0"/>
                          <a:cs typeface="Arial" charset="0"/>
                        </a:defRPr>
                      </a:lvl2pPr>
                      <a:lvl3pPr>
                        <a:spcBef>
                          <a:spcPct val="20000"/>
                        </a:spcBef>
                        <a:buClr>
                          <a:schemeClr val="folHlink"/>
                        </a:buClr>
                        <a:buSzPct val="50000"/>
                        <a:buFont typeface="Wingdings" pitchFamily="2" charset="2"/>
                        <a:defRPr sz="2000">
                          <a:solidFill>
                            <a:schemeClr val="tx1"/>
                          </a:solidFill>
                          <a:latin typeface="Tahoma" pitchFamily="34" charset="0"/>
                          <a:cs typeface="Arial" charset="0"/>
                        </a:defRPr>
                      </a:lvl3pPr>
                      <a:lvl4pPr>
                        <a:spcBef>
                          <a:spcPct val="20000"/>
                        </a:spcBef>
                        <a:buClr>
                          <a:schemeClr val="accent2"/>
                        </a:buClr>
                        <a:buSzPct val="55000"/>
                        <a:buFont typeface="Wingdings" pitchFamily="2" charset="2"/>
                        <a:defRPr>
                          <a:solidFill>
                            <a:schemeClr val="tx1"/>
                          </a:solidFill>
                          <a:latin typeface="Tahoma" pitchFamily="34" charset="0"/>
                          <a:cs typeface="Arial" charset="0"/>
                        </a:defRPr>
                      </a:lvl4pPr>
                      <a:lvl5pPr>
                        <a:spcBef>
                          <a:spcPct val="20000"/>
                        </a:spcBef>
                        <a:buClr>
                          <a:schemeClr val="accent1"/>
                        </a:buClr>
                        <a:buSzPct val="50000"/>
                        <a:buFont typeface="Wingdings" pitchFamily="2" charset="2"/>
                        <a:defRPr>
                          <a:solidFill>
                            <a:schemeClr val="tx1"/>
                          </a:solidFill>
                          <a:latin typeface="Tahoma" pitchFamily="34" charset="0"/>
                          <a:cs typeface="Arial" charset="0"/>
                        </a:defRPr>
                      </a:lvl5pPr>
                      <a:lvl6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6pPr>
                      <a:lvl7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7pPr>
                      <a:lvl8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8pPr>
                      <a:lvl9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9pPr>
                    </a:lstStyle>
                    <a:p>
                      <a:pPr marL="0" marR="0" lvl="0" indent="0" algn="ctr" defTabSz="914400" rtl="0" eaLnBrk="1" fontAlgn="b" latinLnBrk="0" hangingPunct="1">
                        <a:lnSpc>
                          <a:spcPct val="50000"/>
                        </a:lnSpc>
                        <a:spcBef>
                          <a:spcPct val="0"/>
                        </a:spcBef>
                        <a:spcAft>
                          <a:spcPct val="0"/>
                        </a:spcAft>
                        <a:buClrTx/>
                        <a:buSzTx/>
                        <a:buFontTx/>
                        <a:buNone/>
                        <a:tabLst/>
                      </a:pPr>
                      <a:r>
                        <a:rPr kumimoji="0" lang="es-ES" altLang="es-ES" sz="1000" b="0" i="0" u="none" strike="noStrike" cap="none" normalizeH="0" baseline="0" dirty="0">
                          <a:ln>
                            <a:noFill/>
                          </a:ln>
                          <a:solidFill>
                            <a:srgbClr val="000000"/>
                          </a:solidFill>
                          <a:effectLst/>
                          <a:latin typeface="Arial" charset="0"/>
                          <a:cs typeface="Arial" charset="0"/>
                        </a:rPr>
                        <a:t> </a:t>
                      </a:r>
                    </a:p>
                  </a:txBody>
                  <a:tcPr marT="45719" marB="45719"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lumMod val="90000"/>
                      </a:schemeClr>
                    </a:solidFill>
                  </a:tcPr>
                </a:tc>
                <a:tc>
                  <a:txBody>
                    <a:bodyPr/>
                    <a:lstStyle>
                      <a:lvl1pPr>
                        <a:spcBef>
                          <a:spcPct val="20000"/>
                        </a:spcBef>
                        <a:buClr>
                          <a:schemeClr val="folHlink"/>
                        </a:buClr>
                        <a:buSzPct val="60000"/>
                        <a:buFont typeface="Wingdings" pitchFamily="2" charset="2"/>
                        <a:defRPr sz="2800">
                          <a:solidFill>
                            <a:schemeClr val="tx1"/>
                          </a:solidFill>
                          <a:latin typeface="Tahoma" pitchFamily="34" charset="0"/>
                          <a:cs typeface="Arial" charset="0"/>
                        </a:defRPr>
                      </a:lvl1pPr>
                      <a:lvl2pPr>
                        <a:spcBef>
                          <a:spcPct val="20000"/>
                        </a:spcBef>
                        <a:buClr>
                          <a:schemeClr val="hlink"/>
                        </a:buClr>
                        <a:buSzPct val="55000"/>
                        <a:buFont typeface="Wingdings" pitchFamily="2" charset="2"/>
                        <a:defRPr sz="2400">
                          <a:solidFill>
                            <a:schemeClr val="tx1"/>
                          </a:solidFill>
                          <a:latin typeface="Tahoma" pitchFamily="34" charset="0"/>
                          <a:cs typeface="Arial" charset="0"/>
                        </a:defRPr>
                      </a:lvl2pPr>
                      <a:lvl3pPr>
                        <a:spcBef>
                          <a:spcPct val="20000"/>
                        </a:spcBef>
                        <a:buClr>
                          <a:schemeClr val="folHlink"/>
                        </a:buClr>
                        <a:buSzPct val="50000"/>
                        <a:buFont typeface="Wingdings" pitchFamily="2" charset="2"/>
                        <a:defRPr sz="2000">
                          <a:solidFill>
                            <a:schemeClr val="tx1"/>
                          </a:solidFill>
                          <a:latin typeface="Tahoma" pitchFamily="34" charset="0"/>
                          <a:cs typeface="Arial" charset="0"/>
                        </a:defRPr>
                      </a:lvl3pPr>
                      <a:lvl4pPr>
                        <a:spcBef>
                          <a:spcPct val="20000"/>
                        </a:spcBef>
                        <a:buClr>
                          <a:schemeClr val="accent2"/>
                        </a:buClr>
                        <a:buSzPct val="55000"/>
                        <a:buFont typeface="Wingdings" pitchFamily="2" charset="2"/>
                        <a:defRPr>
                          <a:solidFill>
                            <a:schemeClr val="tx1"/>
                          </a:solidFill>
                          <a:latin typeface="Tahoma" pitchFamily="34" charset="0"/>
                          <a:cs typeface="Arial" charset="0"/>
                        </a:defRPr>
                      </a:lvl4pPr>
                      <a:lvl5pPr>
                        <a:spcBef>
                          <a:spcPct val="20000"/>
                        </a:spcBef>
                        <a:buClr>
                          <a:schemeClr val="accent1"/>
                        </a:buClr>
                        <a:buSzPct val="50000"/>
                        <a:buFont typeface="Wingdings" pitchFamily="2" charset="2"/>
                        <a:defRPr>
                          <a:solidFill>
                            <a:schemeClr val="tx1"/>
                          </a:solidFill>
                          <a:latin typeface="Tahoma" pitchFamily="34" charset="0"/>
                          <a:cs typeface="Arial" charset="0"/>
                        </a:defRPr>
                      </a:lvl5pPr>
                      <a:lvl6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6pPr>
                      <a:lvl7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7pPr>
                      <a:lvl8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8pPr>
                      <a:lvl9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9pPr>
                    </a:lstStyle>
                    <a:p>
                      <a:pPr marL="0" marR="0" lvl="0" indent="0" algn="ctr" defTabSz="914400" rtl="0" eaLnBrk="1" fontAlgn="b" latinLnBrk="0" hangingPunct="1">
                        <a:lnSpc>
                          <a:spcPct val="50000"/>
                        </a:lnSpc>
                        <a:spcBef>
                          <a:spcPct val="0"/>
                        </a:spcBef>
                        <a:spcAft>
                          <a:spcPct val="0"/>
                        </a:spcAft>
                        <a:buClrTx/>
                        <a:buSzTx/>
                        <a:buFontTx/>
                        <a:buNone/>
                        <a:tabLst/>
                      </a:pPr>
                      <a:r>
                        <a:rPr kumimoji="0" lang="es-ES" altLang="es-ES" sz="1000" b="0" i="0" u="none" strike="noStrike" cap="none" normalizeH="0" baseline="0" dirty="0">
                          <a:ln>
                            <a:noFill/>
                          </a:ln>
                          <a:solidFill>
                            <a:srgbClr val="000000"/>
                          </a:solidFill>
                          <a:effectLst/>
                          <a:latin typeface="Arial" charset="0"/>
                          <a:cs typeface="Arial" charset="0"/>
                        </a:rPr>
                        <a:t> </a:t>
                      </a:r>
                    </a:p>
                  </a:txBody>
                  <a:tcPr marT="45719" marB="45719"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lumMod val="90000"/>
                      </a:schemeClr>
                    </a:solidFill>
                  </a:tcPr>
                </a:tc>
                <a:tc>
                  <a:txBody>
                    <a:bodyPr/>
                    <a:lstStyle>
                      <a:lvl1pPr>
                        <a:spcBef>
                          <a:spcPct val="20000"/>
                        </a:spcBef>
                        <a:buClr>
                          <a:schemeClr val="folHlink"/>
                        </a:buClr>
                        <a:buSzPct val="60000"/>
                        <a:buFont typeface="Wingdings" pitchFamily="2" charset="2"/>
                        <a:defRPr sz="2800">
                          <a:solidFill>
                            <a:schemeClr val="tx1"/>
                          </a:solidFill>
                          <a:latin typeface="Tahoma" pitchFamily="34" charset="0"/>
                          <a:cs typeface="Arial" charset="0"/>
                        </a:defRPr>
                      </a:lvl1pPr>
                      <a:lvl2pPr>
                        <a:spcBef>
                          <a:spcPct val="20000"/>
                        </a:spcBef>
                        <a:buClr>
                          <a:schemeClr val="hlink"/>
                        </a:buClr>
                        <a:buSzPct val="55000"/>
                        <a:buFont typeface="Wingdings" pitchFamily="2" charset="2"/>
                        <a:defRPr sz="2400">
                          <a:solidFill>
                            <a:schemeClr val="tx1"/>
                          </a:solidFill>
                          <a:latin typeface="Tahoma" pitchFamily="34" charset="0"/>
                          <a:cs typeface="Arial" charset="0"/>
                        </a:defRPr>
                      </a:lvl2pPr>
                      <a:lvl3pPr>
                        <a:spcBef>
                          <a:spcPct val="20000"/>
                        </a:spcBef>
                        <a:buClr>
                          <a:schemeClr val="folHlink"/>
                        </a:buClr>
                        <a:buSzPct val="50000"/>
                        <a:buFont typeface="Wingdings" pitchFamily="2" charset="2"/>
                        <a:defRPr sz="2000">
                          <a:solidFill>
                            <a:schemeClr val="tx1"/>
                          </a:solidFill>
                          <a:latin typeface="Tahoma" pitchFamily="34" charset="0"/>
                          <a:cs typeface="Arial" charset="0"/>
                        </a:defRPr>
                      </a:lvl3pPr>
                      <a:lvl4pPr>
                        <a:spcBef>
                          <a:spcPct val="20000"/>
                        </a:spcBef>
                        <a:buClr>
                          <a:schemeClr val="accent2"/>
                        </a:buClr>
                        <a:buSzPct val="55000"/>
                        <a:buFont typeface="Wingdings" pitchFamily="2" charset="2"/>
                        <a:defRPr>
                          <a:solidFill>
                            <a:schemeClr val="tx1"/>
                          </a:solidFill>
                          <a:latin typeface="Tahoma" pitchFamily="34" charset="0"/>
                          <a:cs typeface="Arial" charset="0"/>
                        </a:defRPr>
                      </a:lvl4pPr>
                      <a:lvl5pPr>
                        <a:spcBef>
                          <a:spcPct val="20000"/>
                        </a:spcBef>
                        <a:buClr>
                          <a:schemeClr val="accent1"/>
                        </a:buClr>
                        <a:buSzPct val="50000"/>
                        <a:buFont typeface="Wingdings" pitchFamily="2" charset="2"/>
                        <a:defRPr>
                          <a:solidFill>
                            <a:schemeClr val="tx1"/>
                          </a:solidFill>
                          <a:latin typeface="Tahoma" pitchFamily="34" charset="0"/>
                          <a:cs typeface="Arial" charset="0"/>
                        </a:defRPr>
                      </a:lvl5pPr>
                      <a:lvl6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6pPr>
                      <a:lvl7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7pPr>
                      <a:lvl8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8pPr>
                      <a:lvl9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9pPr>
                    </a:lstStyle>
                    <a:p>
                      <a:pPr marL="0" marR="0" lvl="0" indent="0" algn="ctr" defTabSz="914400" rtl="0" eaLnBrk="1" fontAlgn="b" latinLnBrk="0" hangingPunct="1">
                        <a:lnSpc>
                          <a:spcPct val="50000"/>
                        </a:lnSpc>
                        <a:spcBef>
                          <a:spcPct val="0"/>
                        </a:spcBef>
                        <a:spcAft>
                          <a:spcPct val="0"/>
                        </a:spcAft>
                        <a:buClrTx/>
                        <a:buSzTx/>
                        <a:buFontTx/>
                        <a:buNone/>
                        <a:tabLst/>
                      </a:pPr>
                      <a:r>
                        <a:rPr kumimoji="0" lang="es-ES" altLang="es-ES" sz="1000" b="0" i="0" u="none" strike="noStrike" cap="none" normalizeH="0" baseline="0" dirty="0">
                          <a:ln>
                            <a:noFill/>
                          </a:ln>
                          <a:solidFill>
                            <a:srgbClr val="000000"/>
                          </a:solidFill>
                          <a:effectLst/>
                          <a:latin typeface="Arial" charset="0"/>
                          <a:cs typeface="Arial" charset="0"/>
                        </a:rPr>
                        <a:t> </a:t>
                      </a:r>
                    </a:p>
                  </a:txBody>
                  <a:tcPr marT="45719" marB="45719"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lumMod val="90000"/>
                      </a:schemeClr>
                    </a:solidFill>
                  </a:tcPr>
                </a:tc>
                <a:tc>
                  <a:txBody>
                    <a:bodyPr/>
                    <a:lstStyle>
                      <a:lvl1pPr>
                        <a:spcBef>
                          <a:spcPct val="20000"/>
                        </a:spcBef>
                        <a:buClr>
                          <a:schemeClr val="folHlink"/>
                        </a:buClr>
                        <a:buSzPct val="60000"/>
                        <a:buFont typeface="Wingdings" pitchFamily="2" charset="2"/>
                        <a:defRPr sz="2800">
                          <a:solidFill>
                            <a:schemeClr val="tx1"/>
                          </a:solidFill>
                          <a:latin typeface="Tahoma" pitchFamily="34" charset="0"/>
                          <a:cs typeface="Arial" charset="0"/>
                        </a:defRPr>
                      </a:lvl1pPr>
                      <a:lvl2pPr>
                        <a:spcBef>
                          <a:spcPct val="20000"/>
                        </a:spcBef>
                        <a:buClr>
                          <a:schemeClr val="hlink"/>
                        </a:buClr>
                        <a:buSzPct val="55000"/>
                        <a:buFont typeface="Wingdings" pitchFamily="2" charset="2"/>
                        <a:defRPr sz="2400">
                          <a:solidFill>
                            <a:schemeClr val="tx1"/>
                          </a:solidFill>
                          <a:latin typeface="Tahoma" pitchFamily="34" charset="0"/>
                          <a:cs typeface="Arial" charset="0"/>
                        </a:defRPr>
                      </a:lvl2pPr>
                      <a:lvl3pPr>
                        <a:spcBef>
                          <a:spcPct val="20000"/>
                        </a:spcBef>
                        <a:buClr>
                          <a:schemeClr val="folHlink"/>
                        </a:buClr>
                        <a:buSzPct val="50000"/>
                        <a:buFont typeface="Wingdings" pitchFamily="2" charset="2"/>
                        <a:defRPr sz="2000">
                          <a:solidFill>
                            <a:schemeClr val="tx1"/>
                          </a:solidFill>
                          <a:latin typeface="Tahoma" pitchFamily="34" charset="0"/>
                          <a:cs typeface="Arial" charset="0"/>
                        </a:defRPr>
                      </a:lvl3pPr>
                      <a:lvl4pPr>
                        <a:spcBef>
                          <a:spcPct val="20000"/>
                        </a:spcBef>
                        <a:buClr>
                          <a:schemeClr val="accent2"/>
                        </a:buClr>
                        <a:buSzPct val="55000"/>
                        <a:buFont typeface="Wingdings" pitchFamily="2" charset="2"/>
                        <a:defRPr>
                          <a:solidFill>
                            <a:schemeClr val="tx1"/>
                          </a:solidFill>
                          <a:latin typeface="Tahoma" pitchFamily="34" charset="0"/>
                          <a:cs typeface="Arial" charset="0"/>
                        </a:defRPr>
                      </a:lvl4pPr>
                      <a:lvl5pPr>
                        <a:spcBef>
                          <a:spcPct val="20000"/>
                        </a:spcBef>
                        <a:buClr>
                          <a:schemeClr val="accent1"/>
                        </a:buClr>
                        <a:buSzPct val="50000"/>
                        <a:buFont typeface="Wingdings" pitchFamily="2" charset="2"/>
                        <a:defRPr>
                          <a:solidFill>
                            <a:schemeClr val="tx1"/>
                          </a:solidFill>
                          <a:latin typeface="Tahoma" pitchFamily="34" charset="0"/>
                          <a:cs typeface="Arial" charset="0"/>
                        </a:defRPr>
                      </a:lvl5pPr>
                      <a:lvl6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6pPr>
                      <a:lvl7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7pPr>
                      <a:lvl8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8pPr>
                      <a:lvl9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9pPr>
                    </a:lstStyle>
                    <a:p>
                      <a:pPr marL="0" marR="0" lvl="0" indent="0" algn="ctr" defTabSz="914400" rtl="0" eaLnBrk="1" fontAlgn="b" latinLnBrk="0" hangingPunct="1">
                        <a:lnSpc>
                          <a:spcPct val="50000"/>
                        </a:lnSpc>
                        <a:spcBef>
                          <a:spcPct val="0"/>
                        </a:spcBef>
                        <a:spcAft>
                          <a:spcPct val="0"/>
                        </a:spcAft>
                        <a:buClrTx/>
                        <a:buSzTx/>
                        <a:buFontTx/>
                        <a:buNone/>
                        <a:tabLst/>
                      </a:pPr>
                      <a:r>
                        <a:rPr kumimoji="0" lang="es-ES" altLang="es-ES" sz="1000" b="0" i="0" u="none" strike="noStrike" cap="none" normalizeH="0" baseline="0" dirty="0">
                          <a:ln>
                            <a:noFill/>
                          </a:ln>
                          <a:solidFill>
                            <a:srgbClr val="000000"/>
                          </a:solidFill>
                          <a:effectLst/>
                          <a:latin typeface="Arial" charset="0"/>
                          <a:cs typeface="Arial" charset="0"/>
                        </a:rPr>
                        <a:t> </a:t>
                      </a:r>
                    </a:p>
                  </a:txBody>
                  <a:tcPr marT="45719" marB="45719"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lumMod val="90000"/>
                      </a:schemeClr>
                    </a:solidFill>
                  </a:tcPr>
                </a:tc>
                <a:tc>
                  <a:txBody>
                    <a:bodyPr/>
                    <a:lstStyle>
                      <a:lvl1pPr>
                        <a:spcBef>
                          <a:spcPct val="20000"/>
                        </a:spcBef>
                        <a:buClr>
                          <a:schemeClr val="folHlink"/>
                        </a:buClr>
                        <a:buSzPct val="60000"/>
                        <a:buFont typeface="Wingdings" pitchFamily="2" charset="2"/>
                        <a:defRPr sz="2800">
                          <a:solidFill>
                            <a:schemeClr val="tx1"/>
                          </a:solidFill>
                          <a:latin typeface="Tahoma" pitchFamily="34" charset="0"/>
                          <a:cs typeface="Arial" charset="0"/>
                        </a:defRPr>
                      </a:lvl1pPr>
                      <a:lvl2pPr>
                        <a:spcBef>
                          <a:spcPct val="20000"/>
                        </a:spcBef>
                        <a:buClr>
                          <a:schemeClr val="hlink"/>
                        </a:buClr>
                        <a:buSzPct val="55000"/>
                        <a:buFont typeface="Wingdings" pitchFamily="2" charset="2"/>
                        <a:defRPr sz="2400">
                          <a:solidFill>
                            <a:schemeClr val="tx1"/>
                          </a:solidFill>
                          <a:latin typeface="Tahoma" pitchFamily="34" charset="0"/>
                          <a:cs typeface="Arial" charset="0"/>
                        </a:defRPr>
                      </a:lvl2pPr>
                      <a:lvl3pPr>
                        <a:spcBef>
                          <a:spcPct val="20000"/>
                        </a:spcBef>
                        <a:buClr>
                          <a:schemeClr val="folHlink"/>
                        </a:buClr>
                        <a:buSzPct val="50000"/>
                        <a:buFont typeface="Wingdings" pitchFamily="2" charset="2"/>
                        <a:defRPr sz="2000">
                          <a:solidFill>
                            <a:schemeClr val="tx1"/>
                          </a:solidFill>
                          <a:latin typeface="Tahoma" pitchFamily="34" charset="0"/>
                          <a:cs typeface="Arial" charset="0"/>
                        </a:defRPr>
                      </a:lvl3pPr>
                      <a:lvl4pPr>
                        <a:spcBef>
                          <a:spcPct val="20000"/>
                        </a:spcBef>
                        <a:buClr>
                          <a:schemeClr val="accent2"/>
                        </a:buClr>
                        <a:buSzPct val="55000"/>
                        <a:buFont typeface="Wingdings" pitchFamily="2" charset="2"/>
                        <a:defRPr>
                          <a:solidFill>
                            <a:schemeClr val="tx1"/>
                          </a:solidFill>
                          <a:latin typeface="Tahoma" pitchFamily="34" charset="0"/>
                          <a:cs typeface="Arial" charset="0"/>
                        </a:defRPr>
                      </a:lvl4pPr>
                      <a:lvl5pPr>
                        <a:spcBef>
                          <a:spcPct val="20000"/>
                        </a:spcBef>
                        <a:buClr>
                          <a:schemeClr val="accent1"/>
                        </a:buClr>
                        <a:buSzPct val="50000"/>
                        <a:buFont typeface="Wingdings" pitchFamily="2" charset="2"/>
                        <a:defRPr>
                          <a:solidFill>
                            <a:schemeClr val="tx1"/>
                          </a:solidFill>
                          <a:latin typeface="Tahoma" pitchFamily="34" charset="0"/>
                          <a:cs typeface="Arial" charset="0"/>
                        </a:defRPr>
                      </a:lvl5pPr>
                      <a:lvl6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6pPr>
                      <a:lvl7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7pPr>
                      <a:lvl8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8pPr>
                      <a:lvl9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9pPr>
                    </a:lstStyle>
                    <a:p>
                      <a:pPr marL="0" marR="0" lvl="0" indent="0" algn="ctr" defTabSz="914400" rtl="0" eaLnBrk="1" fontAlgn="b" latinLnBrk="0" hangingPunct="1">
                        <a:lnSpc>
                          <a:spcPct val="50000"/>
                        </a:lnSpc>
                        <a:spcBef>
                          <a:spcPct val="0"/>
                        </a:spcBef>
                        <a:spcAft>
                          <a:spcPct val="0"/>
                        </a:spcAft>
                        <a:buClrTx/>
                        <a:buSzTx/>
                        <a:buFontTx/>
                        <a:buNone/>
                        <a:tabLst/>
                      </a:pPr>
                      <a:r>
                        <a:rPr kumimoji="0" lang="es-ES" altLang="es-ES" sz="1000" b="0" i="0" u="none" strike="noStrike" cap="none" normalizeH="0" baseline="0" dirty="0">
                          <a:ln>
                            <a:noFill/>
                          </a:ln>
                          <a:solidFill>
                            <a:srgbClr val="000000"/>
                          </a:solidFill>
                          <a:effectLst/>
                          <a:latin typeface="Arial" charset="0"/>
                          <a:cs typeface="Arial" charset="0"/>
                        </a:rPr>
                        <a:t> </a:t>
                      </a:r>
                    </a:p>
                  </a:txBody>
                  <a:tcPr marT="45719" marB="45719"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lumMod val="90000"/>
                      </a:schemeClr>
                    </a:solidFill>
                  </a:tcPr>
                </a:tc>
                <a:tc>
                  <a:txBody>
                    <a:bodyPr/>
                    <a:lstStyle>
                      <a:lvl1pPr>
                        <a:spcBef>
                          <a:spcPct val="20000"/>
                        </a:spcBef>
                        <a:buClr>
                          <a:schemeClr val="folHlink"/>
                        </a:buClr>
                        <a:buSzPct val="60000"/>
                        <a:buFont typeface="Wingdings" pitchFamily="2" charset="2"/>
                        <a:defRPr sz="2800">
                          <a:solidFill>
                            <a:schemeClr val="tx1"/>
                          </a:solidFill>
                          <a:latin typeface="Tahoma" pitchFamily="34" charset="0"/>
                          <a:cs typeface="Arial" charset="0"/>
                        </a:defRPr>
                      </a:lvl1pPr>
                      <a:lvl2pPr>
                        <a:spcBef>
                          <a:spcPct val="20000"/>
                        </a:spcBef>
                        <a:buClr>
                          <a:schemeClr val="hlink"/>
                        </a:buClr>
                        <a:buSzPct val="55000"/>
                        <a:buFont typeface="Wingdings" pitchFamily="2" charset="2"/>
                        <a:defRPr sz="2400">
                          <a:solidFill>
                            <a:schemeClr val="tx1"/>
                          </a:solidFill>
                          <a:latin typeface="Tahoma" pitchFamily="34" charset="0"/>
                          <a:cs typeface="Arial" charset="0"/>
                        </a:defRPr>
                      </a:lvl2pPr>
                      <a:lvl3pPr>
                        <a:spcBef>
                          <a:spcPct val="20000"/>
                        </a:spcBef>
                        <a:buClr>
                          <a:schemeClr val="folHlink"/>
                        </a:buClr>
                        <a:buSzPct val="50000"/>
                        <a:buFont typeface="Wingdings" pitchFamily="2" charset="2"/>
                        <a:defRPr sz="2000">
                          <a:solidFill>
                            <a:schemeClr val="tx1"/>
                          </a:solidFill>
                          <a:latin typeface="Tahoma" pitchFamily="34" charset="0"/>
                          <a:cs typeface="Arial" charset="0"/>
                        </a:defRPr>
                      </a:lvl3pPr>
                      <a:lvl4pPr>
                        <a:spcBef>
                          <a:spcPct val="20000"/>
                        </a:spcBef>
                        <a:buClr>
                          <a:schemeClr val="accent2"/>
                        </a:buClr>
                        <a:buSzPct val="55000"/>
                        <a:buFont typeface="Wingdings" pitchFamily="2" charset="2"/>
                        <a:defRPr>
                          <a:solidFill>
                            <a:schemeClr val="tx1"/>
                          </a:solidFill>
                          <a:latin typeface="Tahoma" pitchFamily="34" charset="0"/>
                          <a:cs typeface="Arial" charset="0"/>
                        </a:defRPr>
                      </a:lvl4pPr>
                      <a:lvl5pPr>
                        <a:spcBef>
                          <a:spcPct val="20000"/>
                        </a:spcBef>
                        <a:buClr>
                          <a:schemeClr val="accent1"/>
                        </a:buClr>
                        <a:buSzPct val="50000"/>
                        <a:buFont typeface="Wingdings" pitchFamily="2" charset="2"/>
                        <a:defRPr>
                          <a:solidFill>
                            <a:schemeClr val="tx1"/>
                          </a:solidFill>
                          <a:latin typeface="Tahoma" pitchFamily="34" charset="0"/>
                          <a:cs typeface="Arial" charset="0"/>
                        </a:defRPr>
                      </a:lvl5pPr>
                      <a:lvl6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6pPr>
                      <a:lvl7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7pPr>
                      <a:lvl8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8pPr>
                      <a:lvl9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9pPr>
                    </a:lstStyle>
                    <a:p>
                      <a:pPr marL="0" marR="0" lvl="0" indent="0" algn="ctr" defTabSz="914400" rtl="0" eaLnBrk="1" fontAlgn="b" latinLnBrk="0" hangingPunct="1">
                        <a:lnSpc>
                          <a:spcPct val="50000"/>
                        </a:lnSpc>
                        <a:spcBef>
                          <a:spcPct val="0"/>
                        </a:spcBef>
                        <a:spcAft>
                          <a:spcPct val="0"/>
                        </a:spcAft>
                        <a:buClrTx/>
                        <a:buSzTx/>
                        <a:buFontTx/>
                        <a:buNone/>
                        <a:tabLst/>
                      </a:pPr>
                      <a:r>
                        <a:rPr kumimoji="0" lang="es-ES" altLang="es-ES" sz="1000" b="0" i="0" u="none" strike="noStrike" cap="none" normalizeH="0" baseline="0" dirty="0">
                          <a:ln>
                            <a:noFill/>
                          </a:ln>
                          <a:solidFill>
                            <a:srgbClr val="000000"/>
                          </a:solidFill>
                          <a:effectLst/>
                          <a:latin typeface="Arial" charset="0"/>
                          <a:cs typeface="Arial" charset="0"/>
                        </a:rPr>
                        <a:t>98</a:t>
                      </a:r>
                    </a:p>
                  </a:txBody>
                  <a:tcPr marT="45719" marB="45719"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lumMod val="90000"/>
                      </a:schemeClr>
                    </a:solidFill>
                  </a:tcPr>
                </a:tc>
                <a:tc>
                  <a:txBody>
                    <a:bodyPr/>
                    <a:lstStyle>
                      <a:lvl1pPr>
                        <a:spcBef>
                          <a:spcPct val="20000"/>
                        </a:spcBef>
                        <a:buClr>
                          <a:schemeClr val="folHlink"/>
                        </a:buClr>
                        <a:buSzPct val="60000"/>
                        <a:buFont typeface="Wingdings" pitchFamily="2" charset="2"/>
                        <a:defRPr sz="2800">
                          <a:solidFill>
                            <a:schemeClr val="tx1"/>
                          </a:solidFill>
                          <a:latin typeface="Tahoma" pitchFamily="34" charset="0"/>
                          <a:cs typeface="Arial" charset="0"/>
                        </a:defRPr>
                      </a:lvl1pPr>
                      <a:lvl2pPr>
                        <a:spcBef>
                          <a:spcPct val="20000"/>
                        </a:spcBef>
                        <a:buClr>
                          <a:schemeClr val="hlink"/>
                        </a:buClr>
                        <a:buSzPct val="55000"/>
                        <a:buFont typeface="Wingdings" pitchFamily="2" charset="2"/>
                        <a:defRPr sz="2400">
                          <a:solidFill>
                            <a:schemeClr val="tx1"/>
                          </a:solidFill>
                          <a:latin typeface="Tahoma" pitchFamily="34" charset="0"/>
                          <a:cs typeface="Arial" charset="0"/>
                        </a:defRPr>
                      </a:lvl2pPr>
                      <a:lvl3pPr>
                        <a:spcBef>
                          <a:spcPct val="20000"/>
                        </a:spcBef>
                        <a:buClr>
                          <a:schemeClr val="folHlink"/>
                        </a:buClr>
                        <a:buSzPct val="50000"/>
                        <a:buFont typeface="Wingdings" pitchFamily="2" charset="2"/>
                        <a:defRPr sz="2000">
                          <a:solidFill>
                            <a:schemeClr val="tx1"/>
                          </a:solidFill>
                          <a:latin typeface="Tahoma" pitchFamily="34" charset="0"/>
                          <a:cs typeface="Arial" charset="0"/>
                        </a:defRPr>
                      </a:lvl3pPr>
                      <a:lvl4pPr>
                        <a:spcBef>
                          <a:spcPct val="20000"/>
                        </a:spcBef>
                        <a:buClr>
                          <a:schemeClr val="accent2"/>
                        </a:buClr>
                        <a:buSzPct val="55000"/>
                        <a:buFont typeface="Wingdings" pitchFamily="2" charset="2"/>
                        <a:defRPr>
                          <a:solidFill>
                            <a:schemeClr val="tx1"/>
                          </a:solidFill>
                          <a:latin typeface="Tahoma" pitchFamily="34" charset="0"/>
                          <a:cs typeface="Arial" charset="0"/>
                        </a:defRPr>
                      </a:lvl4pPr>
                      <a:lvl5pPr>
                        <a:spcBef>
                          <a:spcPct val="20000"/>
                        </a:spcBef>
                        <a:buClr>
                          <a:schemeClr val="accent1"/>
                        </a:buClr>
                        <a:buSzPct val="50000"/>
                        <a:buFont typeface="Wingdings" pitchFamily="2" charset="2"/>
                        <a:defRPr>
                          <a:solidFill>
                            <a:schemeClr val="tx1"/>
                          </a:solidFill>
                          <a:latin typeface="Tahoma" pitchFamily="34" charset="0"/>
                          <a:cs typeface="Arial" charset="0"/>
                        </a:defRPr>
                      </a:lvl5pPr>
                      <a:lvl6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6pPr>
                      <a:lvl7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7pPr>
                      <a:lvl8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8pPr>
                      <a:lvl9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9pPr>
                    </a:lstStyle>
                    <a:p>
                      <a:pPr marL="0" marR="0" lvl="0" indent="0" algn="ctr" defTabSz="914400" rtl="0" eaLnBrk="1" fontAlgn="b" latinLnBrk="0" hangingPunct="1">
                        <a:lnSpc>
                          <a:spcPct val="50000"/>
                        </a:lnSpc>
                        <a:spcBef>
                          <a:spcPct val="0"/>
                        </a:spcBef>
                        <a:spcAft>
                          <a:spcPct val="0"/>
                        </a:spcAft>
                        <a:buClrTx/>
                        <a:buSzTx/>
                        <a:buFontTx/>
                        <a:buNone/>
                        <a:tabLst/>
                      </a:pPr>
                      <a:r>
                        <a:rPr kumimoji="0" lang="es-ES" altLang="es-ES" sz="1000" b="0" i="0" u="none" strike="noStrike" cap="none" normalizeH="0" baseline="0" dirty="0">
                          <a:ln>
                            <a:noFill/>
                          </a:ln>
                          <a:solidFill>
                            <a:srgbClr val="000000"/>
                          </a:solidFill>
                          <a:effectLst/>
                          <a:latin typeface="Arial" charset="0"/>
                          <a:cs typeface="Arial" charset="0"/>
                        </a:rPr>
                        <a:t>103</a:t>
                      </a:r>
                    </a:p>
                  </a:txBody>
                  <a:tcPr marT="45719" marB="45719"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lumMod val="90000"/>
                      </a:schemeClr>
                    </a:solidFill>
                  </a:tcPr>
                </a:tc>
                <a:tc>
                  <a:txBody>
                    <a:bodyPr/>
                    <a:lstStyle>
                      <a:lvl1pPr>
                        <a:spcBef>
                          <a:spcPct val="20000"/>
                        </a:spcBef>
                        <a:buClr>
                          <a:schemeClr val="folHlink"/>
                        </a:buClr>
                        <a:buSzPct val="60000"/>
                        <a:buFont typeface="Wingdings" pitchFamily="2" charset="2"/>
                        <a:defRPr sz="2800">
                          <a:solidFill>
                            <a:schemeClr val="tx1"/>
                          </a:solidFill>
                          <a:latin typeface="Tahoma" pitchFamily="34" charset="0"/>
                          <a:cs typeface="Arial" charset="0"/>
                        </a:defRPr>
                      </a:lvl1pPr>
                      <a:lvl2pPr>
                        <a:spcBef>
                          <a:spcPct val="20000"/>
                        </a:spcBef>
                        <a:buClr>
                          <a:schemeClr val="hlink"/>
                        </a:buClr>
                        <a:buSzPct val="55000"/>
                        <a:buFont typeface="Wingdings" pitchFamily="2" charset="2"/>
                        <a:defRPr sz="2400">
                          <a:solidFill>
                            <a:schemeClr val="tx1"/>
                          </a:solidFill>
                          <a:latin typeface="Tahoma" pitchFamily="34" charset="0"/>
                          <a:cs typeface="Arial" charset="0"/>
                        </a:defRPr>
                      </a:lvl2pPr>
                      <a:lvl3pPr>
                        <a:spcBef>
                          <a:spcPct val="20000"/>
                        </a:spcBef>
                        <a:buClr>
                          <a:schemeClr val="folHlink"/>
                        </a:buClr>
                        <a:buSzPct val="50000"/>
                        <a:buFont typeface="Wingdings" pitchFamily="2" charset="2"/>
                        <a:defRPr sz="2000">
                          <a:solidFill>
                            <a:schemeClr val="tx1"/>
                          </a:solidFill>
                          <a:latin typeface="Tahoma" pitchFamily="34" charset="0"/>
                          <a:cs typeface="Arial" charset="0"/>
                        </a:defRPr>
                      </a:lvl3pPr>
                      <a:lvl4pPr>
                        <a:spcBef>
                          <a:spcPct val="20000"/>
                        </a:spcBef>
                        <a:buClr>
                          <a:schemeClr val="accent2"/>
                        </a:buClr>
                        <a:buSzPct val="55000"/>
                        <a:buFont typeface="Wingdings" pitchFamily="2" charset="2"/>
                        <a:defRPr>
                          <a:solidFill>
                            <a:schemeClr val="tx1"/>
                          </a:solidFill>
                          <a:latin typeface="Tahoma" pitchFamily="34" charset="0"/>
                          <a:cs typeface="Arial" charset="0"/>
                        </a:defRPr>
                      </a:lvl4pPr>
                      <a:lvl5pPr>
                        <a:spcBef>
                          <a:spcPct val="20000"/>
                        </a:spcBef>
                        <a:buClr>
                          <a:schemeClr val="accent1"/>
                        </a:buClr>
                        <a:buSzPct val="50000"/>
                        <a:buFont typeface="Wingdings" pitchFamily="2" charset="2"/>
                        <a:defRPr>
                          <a:solidFill>
                            <a:schemeClr val="tx1"/>
                          </a:solidFill>
                          <a:latin typeface="Tahoma" pitchFamily="34" charset="0"/>
                          <a:cs typeface="Arial" charset="0"/>
                        </a:defRPr>
                      </a:lvl5pPr>
                      <a:lvl6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6pPr>
                      <a:lvl7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7pPr>
                      <a:lvl8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8pPr>
                      <a:lvl9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9pPr>
                    </a:lstStyle>
                    <a:p>
                      <a:pPr marL="0" marR="0" lvl="0" indent="0" algn="ctr" defTabSz="914400" rtl="0" eaLnBrk="1" fontAlgn="b" latinLnBrk="0" hangingPunct="1">
                        <a:lnSpc>
                          <a:spcPct val="50000"/>
                        </a:lnSpc>
                        <a:spcBef>
                          <a:spcPct val="0"/>
                        </a:spcBef>
                        <a:spcAft>
                          <a:spcPct val="0"/>
                        </a:spcAft>
                        <a:buClrTx/>
                        <a:buSzTx/>
                        <a:buFontTx/>
                        <a:buNone/>
                        <a:tabLst/>
                      </a:pPr>
                      <a:r>
                        <a:rPr kumimoji="0" lang="es-ES" altLang="es-ES" sz="1000" b="0" i="0" u="none" strike="noStrike" cap="none" normalizeH="0" baseline="0" dirty="0">
                          <a:ln>
                            <a:noFill/>
                          </a:ln>
                          <a:solidFill>
                            <a:srgbClr val="000000"/>
                          </a:solidFill>
                          <a:effectLst/>
                          <a:latin typeface="Arial" charset="0"/>
                          <a:cs typeface="Arial" charset="0"/>
                        </a:rPr>
                        <a:t>93</a:t>
                      </a:r>
                    </a:p>
                  </a:txBody>
                  <a:tcPr marT="45719" marB="45719"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lumMod val="90000"/>
                      </a:schemeClr>
                    </a:solidFill>
                  </a:tcPr>
                </a:tc>
                <a:tc>
                  <a:txBody>
                    <a:bodyPr/>
                    <a:lstStyle>
                      <a:lvl1pPr>
                        <a:spcBef>
                          <a:spcPct val="20000"/>
                        </a:spcBef>
                        <a:buClr>
                          <a:schemeClr val="folHlink"/>
                        </a:buClr>
                        <a:buSzPct val="60000"/>
                        <a:buFont typeface="Wingdings" pitchFamily="2" charset="2"/>
                        <a:defRPr sz="2800">
                          <a:solidFill>
                            <a:schemeClr val="tx1"/>
                          </a:solidFill>
                          <a:latin typeface="Tahoma" pitchFamily="34" charset="0"/>
                          <a:cs typeface="Arial" charset="0"/>
                        </a:defRPr>
                      </a:lvl1pPr>
                      <a:lvl2pPr>
                        <a:spcBef>
                          <a:spcPct val="20000"/>
                        </a:spcBef>
                        <a:buClr>
                          <a:schemeClr val="hlink"/>
                        </a:buClr>
                        <a:buSzPct val="55000"/>
                        <a:buFont typeface="Wingdings" pitchFamily="2" charset="2"/>
                        <a:defRPr sz="2400">
                          <a:solidFill>
                            <a:schemeClr val="tx1"/>
                          </a:solidFill>
                          <a:latin typeface="Tahoma" pitchFamily="34" charset="0"/>
                          <a:cs typeface="Arial" charset="0"/>
                        </a:defRPr>
                      </a:lvl2pPr>
                      <a:lvl3pPr>
                        <a:spcBef>
                          <a:spcPct val="20000"/>
                        </a:spcBef>
                        <a:buClr>
                          <a:schemeClr val="folHlink"/>
                        </a:buClr>
                        <a:buSzPct val="50000"/>
                        <a:buFont typeface="Wingdings" pitchFamily="2" charset="2"/>
                        <a:defRPr sz="2000">
                          <a:solidFill>
                            <a:schemeClr val="tx1"/>
                          </a:solidFill>
                          <a:latin typeface="Tahoma" pitchFamily="34" charset="0"/>
                          <a:cs typeface="Arial" charset="0"/>
                        </a:defRPr>
                      </a:lvl3pPr>
                      <a:lvl4pPr>
                        <a:spcBef>
                          <a:spcPct val="20000"/>
                        </a:spcBef>
                        <a:buClr>
                          <a:schemeClr val="accent2"/>
                        </a:buClr>
                        <a:buSzPct val="55000"/>
                        <a:buFont typeface="Wingdings" pitchFamily="2" charset="2"/>
                        <a:defRPr>
                          <a:solidFill>
                            <a:schemeClr val="tx1"/>
                          </a:solidFill>
                          <a:latin typeface="Tahoma" pitchFamily="34" charset="0"/>
                          <a:cs typeface="Arial" charset="0"/>
                        </a:defRPr>
                      </a:lvl4pPr>
                      <a:lvl5pPr>
                        <a:spcBef>
                          <a:spcPct val="20000"/>
                        </a:spcBef>
                        <a:buClr>
                          <a:schemeClr val="accent1"/>
                        </a:buClr>
                        <a:buSzPct val="50000"/>
                        <a:buFont typeface="Wingdings" pitchFamily="2" charset="2"/>
                        <a:defRPr>
                          <a:solidFill>
                            <a:schemeClr val="tx1"/>
                          </a:solidFill>
                          <a:latin typeface="Tahoma" pitchFamily="34" charset="0"/>
                          <a:cs typeface="Arial" charset="0"/>
                        </a:defRPr>
                      </a:lvl5pPr>
                      <a:lvl6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6pPr>
                      <a:lvl7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7pPr>
                      <a:lvl8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8pPr>
                      <a:lvl9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9pPr>
                    </a:lstStyle>
                    <a:p>
                      <a:pPr marL="0" marR="0" lvl="0" indent="0" algn="ctr" defTabSz="914400" rtl="0" eaLnBrk="1" fontAlgn="b" latinLnBrk="0" hangingPunct="1">
                        <a:lnSpc>
                          <a:spcPct val="50000"/>
                        </a:lnSpc>
                        <a:spcBef>
                          <a:spcPct val="0"/>
                        </a:spcBef>
                        <a:spcAft>
                          <a:spcPct val="0"/>
                        </a:spcAft>
                        <a:buClrTx/>
                        <a:buSzTx/>
                        <a:buFontTx/>
                        <a:buNone/>
                        <a:tabLst/>
                      </a:pPr>
                      <a:r>
                        <a:rPr kumimoji="0" lang="es-ES" altLang="es-ES" sz="1000" b="0" i="0" u="none" strike="noStrike" cap="none" normalizeH="0" baseline="0" dirty="0">
                          <a:ln>
                            <a:noFill/>
                          </a:ln>
                          <a:solidFill>
                            <a:srgbClr val="000000"/>
                          </a:solidFill>
                          <a:effectLst/>
                          <a:latin typeface="Arial" charset="0"/>
                          <a:cs typeface="Arial" charset="0"/>
                        </a:rPr>
                        <a:t>294</a:t>
                      </a:r>
                    </a:p>
                  </a:txBody>
                  <a:tcPr marT="45719" marB="45719"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lumMod val="90000"/>
                      </a:schemeClr>
                    </a:solidFill>
                  </a:tcPr>
                </a:tc>
                <a:tc>
                  <a:txBody>
                    <a:bodyPr/>
                    <a:lstStyle>
                      <a:lvl1pPr>
                        <a:spcBef>
                          <a:spcPct val="20000"/>
                        </a:spcBef>
                        <a:buClr>
                          <a:schemeClr val="folHlink"/>
                        </a:buClr>
                        <a:buSzPct val="60000"/>
                        <a:buFont typeface="Wingdings" pitchFamily="2" charset="2"/>
                        <a:defRPr sz="2800">
                          <a:solidFill>
                            <a:schemeClr val="tx1"/>
                          </a:solidFill>
                          <a:latin typeface="Tahoma" pitchFamily="34" charset="0"/>
                          <a:cs typeface="Arial" charset="0"/>
                        </a:defRPr>
                      </a:lvl1pPr>
                      <a:lvl2pPr>
                        <a:spcBef>
                          <a:spcPct val="20000"/>
                        </a:spcBef>
                        <a:buClr>
                          <a:schemeClr val="hlink"/>
                        </a:buClr>
                        <a:buSzPct val="55000"/>
                        <a:buFont typeface="Wingdings" pitchFamily="2" charset="2"/>
                        <a:defRPr sz="2400">
                          <a:solidFill>
                            <a:schemeClr val="tx1"/>
                          </a:solidFill>
                          <a:latin typeface="Tahoma" pitchFamily="34" charset="0"/>
                          <a:cs typeface="Arial" charset="0"/>
                        </a:defRPr>
                      </a:lvl2pPr>
                      <a:lvl3pPr>
                        <a:spcBef>
                          <a:spcPct val="20000"/>
                        </a:spcBef>
                        <a:buClr>
                          <a:schemeClr val="folHlink"/>
                        </a:buClr>
                        <a:buSzPct val="50000"/>
                        <a:buFont typeface="Wingdings" pitchFamily="2" charset="2"/>
                        <a:defRPr sz="2000">
                          <a:solidFill>
                            <a:schemeClr val="tx1"/>
                          </a:solidFill>
                          <a:latin typeface="Tahoma" pitchFamily="34" charset="0"/>
                          <a:cs typeface="Arial" charset="0"/>
                        </a:defRPr>
                      </a:lvl3pPr>
                      <a:lvl4pPr>
                        <a:spcBef>
                          <a:spcPct val="20000"/>
                        </a:spcBef>
                        <a:buClr>
                          <a:schemeClr val="accent2"/>
                        </a:buClr>
                        <a:buSzPct val="55000"/>
                        <a:buFont typeface="Wingdings" pitchFamily="2" charset="2"/>
                        <a:defRPr>
                          <a:solidFill>
                            <a:schemeClr val="tx1"/>
                          </a:solidFill>
                          <a:latin typeface="Tahoma" pitchFamily="34" charset="0"/>
                          <a:cs typeface="Arial" charset="0"/>
                        </a:defRPr>
                      </a:lvl4pPr>
                      <a:lvl5pPr>
                        <a:spcBef>
                          <a:spcPct val="20000"/>
                        </a:spcBef>
                        <a:buClr>
                          <a:schemeClr val="accent1"/>
                        </a:buClr>
                        <a:buSzPct val="50000"/>
                        <a:buFont typeface="Wingdings" pitchFamily="2" charset="2"/>
                        <a:defRPr>
                          <a:solidFill>
                            <a:schemeClr val="tx1"/>
                          </a:solidFill>
                          <a:latin typeface="Tahoma" pitchFamily="34" charset="0"/>
                          <a:cs typeface="Arial" charset="0"/>
                        </a:defRPr>
                      </a:lvl5pPr>
                      <a:lvl6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6pPr>
                      <a:lvl7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7pPr>
                      <a:lvl8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8pPr>
                      <a:lvl9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9pPr>
                    </a:lstStyle>
                    <a:p>
                      <a:pPr marL="0" marR="0" lvl="0" indent="0" algn="ctr" defTabSz="914400" rtl="0" eaLnBrk="1" fontAlgn="b" latinLnBrk="0" hangingPunct="1">
                        <a:lnSpc>
                          <a:spcPct val="50000"/>
                        </a:lnSpc>
                        <a:spcBef>
                          <a:spcPct val="0"/>
                        </a:spcBef>
                        <a:spcAft>
                          <a:spcPct val="0"/>
                        </a:spcAft>
                        <a:buClrTx/>
                        <a:buSzTx/>
                        <a:buFontTx/>
                        <a:buNone/>
                        <a:tabLst/>
                        <a:defRPr/>
                      </a:pPr>
                      <a:r>
                        <a:rPr kumimoji="0" lang="es-ES" altLang="es-ES" sz="1000" b="0" i="0" u="none" strike="noStrike" kern="1200" cap="none" spc="0" normalizeH="0" baseline="0" noProof="0" dirty="0">
                          <a:ln>
                            <a:noFill/>
                          </a:ln>
                          <a:solidFill>
                            <a:srgbClr val="000000"/>
                          </a:solidFill>
                          <a:effectLst/>
                          <a:uLnTx/>
                          <a:uFillTx/>
                          <a:latin typeface="Arial" charset="0"/>
                          <a:ea typeface="+mn-ea"/>
                          <a:cs typeface="Arial" charset="0"/>
                        </a:rPr>
                        <a:t>ud.</a:t>
                      </a:r>
                      <a:endParaRPr kumimoji="0" lang="es-ES" altLang="es-ES" sz="1800" b="0" i="0" u="none" strike="noStrike" kern="1200" cap="none" spc="0" normalizeH="0" baseline="0" noProof="0" dirty="0">
                        <a:ln>
                          <a:noFill/>
                        </a:ln>
                        <a:solidFill>
                          <a:srgbClr val="000000"/>
                        </a:solidFill>
                        <a:effectLst/>
                        <a:uLnTx/>
                        <a:uFillTx/>
                        <a:latin typeface="Arial" charset="0"/>
                        <a:ea typeface="+mn-ea"/>
                        <a:cs typeface="Arial" charset="0"/>
                      </a:endParaRPr>
                    </a:p>
                  </a:txBody>
                  <a:tcPr marT="45719" marB="45719" anchor="b" horzOverflow="overflow">
                    <a:lnL w="12700" cap="flat" cmpd="sng" algn="ctr">
                      <a:solidFill>
                        <a:srgbClr val="000000"/>
                      </a:solidFill>
                      <a:prstDash val="solid"/>
                      <a:round/>
                      <a:headEnd type="none" w="med" len="med"/>
                      <a:tailEnd type="none" w="med" len="med"/>
                    </a:lnL>
                    <a:lnR cap="flat">
                      <a:noFill/>
                    </a:lnR>
                    <a:lnT>
                      <a:noFill/>
                    </a:lnT>
                    <a:lnB>
                      <a:noFill/>
                    </a:lnB>
                    <a:lnTlToBr>
                      <a:noFill/>
                    </a:lnTlToBr>
                    <a:lnBlToTr>
                      <a:noFill/>
                    </a:lnBlToTr>
                    <a:solidFill>
                      <a:srgbClr val="0070C0"/>
                    </a:solidFill>
                  </a:tcPr>
                </a:tc>
                <a:extLst>
                  <a:ext uri="{0D108BD9-81ED-4DB2-BD59-A6C34878D82A}">
                    <a16:rowId xmlns:a16="http://schemas.microsoft.com/office/drawing/2014/main" val="10010"/>
                  </a:ext>
                </a:extLst>
              </a:tr>
              <a:tr h="215751">
                <a:tc>
                  <a:txBody>
                    <a:bodyPr/>
                    <a:lstStyle>
                      <a:lvl1pPr>
                        <a:spcBef>
                          <a:spcPct val="20000"/>
                        </a:spcBef>
                        <a:buClr>
                          <a:schemeClr val="folHlink"/>
                        </a:buClr>
                        <a:buSzPct val="60000"/>
                        <a:buFont typeface="Wingdings" pitchFamily="2" charset="2"/>
                        <a:defRPr sz="2800">
                          <a:solidFill>
                            <a:schemeClr val="tx1"/>
                          </a:solidFill>
                          <a:latin typeface="Tahoma" pitchFamily="34" charset="0"/>
                          <a:cs typeface="Arial" charset="0"/>
                        </a:defRPr>
                      </a:lvl1pPr>
                      <a:lvl2pPr>
                        <a:spcBef>
                          <a:spcPct val="20000"/>
                        </a:spcBef>
                        <a:buClr>
                          <a:schemeClr val="hlink"/>
                        </a:buClr>
                        <a:buSzPct val="55000"/>
                        <a:buFont typeface="Wingdings" pitchFamily="2" charset="2"/>
                        <a:defRPr sz="2400">
                          <a:solidFill>
                            <a:schemeClr val="tx1"/>
                          </a:solidFill>
                          <a:latin typeface="Tahoma" pitchFamily="34" charset="0"/>
                          <a:cs typeface="Arial" charset="0"/>
                        </a:defRPr>
                      </a:lvl2pPr>
                      <a:lvl3pPr>
                        <a:spcBef>
                          <a:spcPct val="20000"/>
                        </a:spcBef>
                        <a:buClr>
                          <a:schemeClr val="folHlink"/>
                        </a:buClr>
                        <a:buSzPct val="50000"/>
                        <a:buFont typeface="Wingdings" pitchFamily="2" charset="2"/>
                        <a:defRPr sz="2000">
                          <a:solidFill>
                            <a:schemeClr val="tx1"/>
                          </a:solidFill>
                          <a:latin typeface="Tahoma" pitchFamily="34" charset="0"/>
                          <a:cs typeface="Arial" charset="0"/>
                        </a:defRPr>
                      </a:lvl3pPr>
                      <a:lvl4pPr>
                        <a:spcBef>
                          <a:spcPct val="20000"/>
                        </a:spcBef>
                        <a:buClr>
                          <a:schemeClr val="accent2"/>
                        </a:buClr>
                        <a:buSzPct val="55000"/>
                        <a:buFont typeface="Wingdings" pitchFamily="2" charset="2"/>
                        <a:defRPr>
                          <a:solidFill>
                            <a:schemeClr val="tx1"/>
                          </a:solidFill>
                          <a:latin typeface="Tahoma" pitchFamily="34" charset="0"/>
                          <a:cs typeface="Arial" charset="0"/>
                        </a:defRPr>
                      </a:lvl4pPr>
                      <a:lvl5pPr>
                        <a:spcBef>
                          <a:spcPct val="20000"/>
                        </a:spcBef>
                        <a:buClr>
                          <a:schemeClr val="accent1"/>
                        </a:buClr>
                        <a:buSzPct val="50000"/>
                        <a:buFont typeface="Wingdings" pitchFamily="2" charset="2"/>
                        <a:defRPr>
                          <a:solidFill>
                            <a:schemeClr val="tx1"/>
                          </a:solidFill>
                          <a:latin typeface="Tahoma" pitchFamily="34" charset="0"/>
                          <a:cs typeface="Arial" charset="0"/>
                        </a:defRPr>
                      </a:lvl5pPr>
                      <a:lvl6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6pPr>
                      <a:lvl7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7pPr>
                      <a:lvl8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8pPr>
                      <a:lvl9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9pPr>
                    </a:lstStyle>
                    <a:p>
                      <a:pPr marL="0" marR="0" lvl="0" indent="0" algn="ctr" defTabSz="914400" rtl="0" eaLnBrk="1" fontAlgn="b" latinLnBrk="0" hangingPunct="1">
                        <a:lnSpc>
                          <a:spcPct val="50000"/>
                        </a:lnSpc>
                        <a:spcBef>
                          <a:spcPct val="0"/>
                        </a:spcBef>
                        <a:spcAft>
                          <a:spcPct val="0"/>
                        </a:spcAft>
                        <a:buClrTx/>
                        <a:buSzTx/>
                        <a:buFontTx/>
                        <a:buNone/>
                        <a:tabLst/>
                      </a:pPr>
                      <a:r>
                        <a:rPr kumimoji="0" lang="es-ES" altLang="es-ES" sz="1000" b="0" i="0" u="none" strike="noStrike" cap="none" normalizeH="0" baseline="0" dirty="0">
                          <a:ln>
                            <a:noFill/>
                          </a:ln>
                          <a:solidFill>
                            <a:srgbClr val="000000"/>
                          </a:solidFill>
                          <a:effectLst/>
                          <a:latin typeface="Arial" charset="0"/>
                          <a:cs typeface="Arial" charset="0"/>
                        </a:rPr>
                        <a:t>Producción subcontratada</a:t>
                      </a:r>
                    </a:p>
                  </a:txBody>
                  <a:tcPr marT="45719" marB="45719"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ECFF"/>
                    </a:solidFill>
                  </a:tcPr>
                </a:tc>
                <a:tc>
                  <a:txBody>
                    <a:bodyPr/>
                    <a:lstStyle>
                      <a:lvl1pPr>
                        <a:spcBef>
                          <a:spcPct val="20000"/>
                        </a:spcBef>
                        <a:buClr>
                          <a:schemeClr val="folHlink"/>
                        </a:buClr>
                        <a:buSzPct val="60000"/>
                        <a:buFont typeface="Wingdings" pitchFamily="2" charset="2"/>
                        <a:defRPr sz="2800">
                          <a:solidFill>
                            <a:schemeClr val="tx1"/>
                          </a:solidFill>
                          <a:latin typeface="Tahoma" pitchFamily="34" charset="0"/>
                          <a:cs typeface="Arial" charset="0"/>
                        </a:defRPr>
                      </a:lvl1pPr>
                      <a:lvl2pPr>
                        <a:spcBef>
                          <a:spcPct val="20000"/>
                        </a:spcBef>
                        <a:buClr>
                          <a:schemeClr val="hlink"/>
                        </a:buClr>
                        <a:buSzPct val="55000"/>
                        <a:buFont typeface="Wingdings" pitchFamily="2" charset="2"/>
                        <a:defRPr sz="2400">
                          <a:solidFill>
                            <a:schemeClr val="tx1"/>
                          </a:solidFill>
                          <a:latin typeface="Tahoma" pitchFamily="34" charset="0"/>
                          <a:cs typeface="Arial" charset="0"/>
                        </a:defRPr>
                      </a:lvl2pPr>
                      <a:lvl3pPr>
                        <a:spcBef>
                          <a:spcPct val="20000"/>
                        </a:spcBef>
                        <a:buClr>
                          <a:schemeClr val="folHlink"/>
                        </a:buClr>
                        <a:buSzPct val="50000"/>
                        <a:buFont typeface="Wingdings" pitchFamily="2" charset="2"/>
                        <a:defRPr sz="2000">
                          <a:solidFill>
                            <a:schemeClr val="tx1"/>
                          </a:solidFill>
                          <a:latin typeface="Tahoma" pitchFamily="34" charset="0"/>
                          <a:cs typeface="Arial" charset="0"/>
                        </a:defRPr>
                      </a:lvl3pPr>
                      <a:lvl4pPr>
                        <a:spcBef>
                          <a:spcPct val="20000"/>
                        </a:spcBef>
                        <a:buClr>
                          <a:schemeClr val="accent2"/>
                        </a:buClr>
                        <a:buSzPct val="55000"/>
                        <a:buFont typeface="Wingdings" pitchFamily="2" charset="2"/>
                        <a:defRPr>
                          <a:solidFill>
                            <a:schemeClr val="tx1"/>
                          </a:solidFill>
                          <a:latin typeface="Tahoma" pitchFamily="34" charset="0"/>
                          <a:cs typeface="Arial" charset="0"/>
                        </a:defRPr>
                      </a:lvl4pPr>
                      <a:lvl5pPr>
                        <a:spcBef>
                          <a:spcPct val="20000"/>
                        </a:spcBef>
                        <a:buClr>
                          <a:schemeClr val="accent1"/>
                        </a:buClr>
                        <a:buSzPct val="50000"/>
                        <a:buFont typeface="Wingdings" pitchFamily="2" charset="2"/>
                        <a:defRPr>
                          <a:solidFill>
                            <a:schemeClr val="tx1"/>
                          </a:solidFill>
                          <a:latin typeface="Tahoma" pitchFamily="34" charset="0"/>
                          <a:cs typeface="Arial" charset="0"/>
                        </a:defRPr>
                      </a:lvl5pPr>
                      <a:lvl6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6pPr>
                      <a:lvl7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7pPr>
                      <a:lvl8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8pPr>
                      <a:lvl9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9pPr>
                    </a:lstStyle>
                    <a:p>
                      <a:pPr marL="0" marR="0" lvl="0" indent="0" algn="ctr" defTabSz="914400" rtl="0" eaLnBrk="1" fontAlgn="b" latinLnBrk="0" hangingPunct="1">
                        <a:lnSpc>
                          <a:spcPct val="50000"/>
                        </a:lnSpc>
                        <a:spcBef>
                          <a:spcPct val="0"/>
                        </a:spcBef>
                        <a:spcAft>
                          <a:spcPct val="0"/>
                        </a:spcAft>
                        <a:buClrTx/>
                        <a:buSzTx/>
                        <a:buFontTx/>
                        <a:buNone/>
                        <a:tabLst/>
                      </a:pPr>
                      <a:r>
                        <a:rPr kumimoji="0" lang="es-ES" altLang="es-ES" sz="1000" b="0" i="0" u="none" strike="noStrike" cap="none" normalizeH="0" baseline="0" dirty="0">
                          <a:ln>
                            <a:noFill/>
                          </a:ln>
                          <a:solidFill>
                            <a:srgbClr val="000000"/>
                          </a:solidFill>
                          <a:effectLst/>
                          <a:latin typeface="Arial" charset="0"/>
                          <a:cs typeface="Arial" charset="0"/>
                        </a:rPr>
                        <a:t> </a:t>
                      </a:r>
                    </a:p>
                  </a:txBody>
                  <a:tcPr marT="45719" marB="45719"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lumMod val="90000"/>
                      </a:schemeClr>
                    </a:solidFill>
                  </a:tcPr>
                </a:tc>
                <a:tc>
                  <a:txBody>
                    <a:bodyPr/>
                    <a:lstStyle>
                      <a:lvl1pPr>
                        <a:spcBef>
                          <a:spcPct val="20000"/>
                        </a:spcBef>
                        <a:buClr>
                          <a:schemeClr val="folHlink"/>
                        </a:buClr>
                        <a:buSzPct val="60000"/>
                        <a:buFont typeface="Wingdings" pitchFamily="2" charset="2"/>
                        <a:defRPr sz="2800">
                          <a:solidFill>
                            <a:schemeClr val="tx1"/>
                          </a:solidFill>
                          <a:latin typeface="Tahoma" pitchFamily="34" charset="0"/>
                          <a:cs typeface="Arial" charset="0"/>
                        </a:defRPr>
                      </a:lvl1pPr>
                      <a:lvl2pPr>
                        <a:spcBef>
                          <a:spcPct val="20000"/>
                        </a:spcBef>
                        <a:buClr>
                          <a:schemeClr val="hlink"/>
                        </a:buClr>
                        <a:buSzPct val="55000"/>
                        <a:buFont typeface="Wingdings" pitchFamily="2" charset="2"/>
                        <a:defRPr sz="2400">
                          <a:solidFill>
                            <a:schemeClr val="tx1"/>
                          </a:solidFill>
                          <a:latin typeface="Tahoma" pitchFamily="34" charset="0"/>
                          <a:cs typeface="Arial" charset="0"/>
                        </a:defRPr>
                      </a:lvl2pPr>
                      <a:lvl3pPr>
                        <a:spcBef>
                          <a:spcPct val="20000"/>
                        </a:spcBef>
                        <a:buClr>
                          <a:schemeClr val="folHlink"/>
                        </a:buClr>
                        <a:buSzPct val="50000"/>
                        <a:buFont typeface="Wingdings" pitchFamily="2" charset="2"/>
                        <a:defRPr sz="2000">
                          <a:solidFill>
                            <a:schemeClr val="tx1"/>
                          </a:solidFill>
                          <a:latin typeface="Tahoma" pitchFamily="34" charset="0"/>
                          <a:cs typeface="Arial" charset="0"/>
                        </a:defRPr>
                      </a:lvl3pPr>
                      <a:lvl4pPr>
                        <a:spcBef>
                          <a:spcPct val="20000"/>
                        </a:spcBef>
                        <a:buClr>
                          <a:schemeClr val="accent2"/>
                        </a:buClr>
                        <a:buSzPct val="55000"/>
                        <a:buFont typeface="Wingdings" pitchFamily="2" charset="2"/>
                        <a:defRPr>
                          <a:solidFill>
                            <a:schemeClr val="tx1"/>
                          </a:solidFill>
                          <a:latin typeface="Tahoma" pitchFamily="34" charset="0"/>
                          <a:cs typeface="Arial" charset="0"/>
                        </a:defRPr>
                      </a:lvl4pPr>
                      <a:lvl5pPr>
                        <a:spcBef>
                          <a:spcPct val="20000"/>
                        </a:spcBef>
                        <a:buClr>
                          <a:schemeClr val="accent1"/>
                        </a:buClr>
                        <a:buSzPct val="50000"/>
                        <a:buFont typeface="Wingdings" pitchFamily="2" charset="2"/>
                        <a:defRPr>
                          <a:solidFill>
                            <a:schemeClr val="tx1"/>
                          </a:solidFill>
                          <a:latin typeface="Tahoma" pitchFamily="34" charset="0"/>
                          <a:cs typeface="Arial" charset="0"/>
                        </a:defRPr>
                      </a:lvl5pPr>
                      <a:lvl6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6pPr>
                      <a:lvl7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7pPr>
                      <a:lvl8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8pPr>
                      <a:lvl9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9pPr>
                    </a:lstStyle>
                    <a:p>
                      <a:pPr marL="0" marR="0" lvl="0" indent="0" algn="ctr" defTabSz="914400" rtl="0" eaLnBrk="1" fontAlgn="b" latinLnBrk="0" hangingPunct="1">
                        <a:lnSpc>
                          <a:spcPct val="50000"/>
                        </a:lnSpc>
                        <a:spcBef>
                          <a:spcPct val="0"/>
                        </a:spcBef>
                        <a:spcAft>
                          <a:spcPct val="0"/>
                        </a:spcAft>
                        <a:buClrTx/>
                        <a:buSzTx/>
                        <a:buFontTx/>
                        <a:buNone/>
                        <a:tabLst/>
                      </a:pPr>
                      <a:r>
                        <a:rPr kumimoji="0" lang="es-ES" altLang="es-ES" sz="1000" b="0" i="0" u="none" strike="noStrike" cap="none" normalizeH="0" baseline="0" dirty="0">
                          <a:ln>
                            <a:noFill/>
                          </a:ln>
                          <a:solidFill>
                            <a:srgbClr val="000000"/>
                          </a:solidFill>
                          <a:effectLst/>
                          <a:latin typeface="Arial" charset="0"/>
                          <a:cs typeface="Arial" charset="0"/>
                        </a:rPr>
                        <a:t> </a:t>
                      </a:r>
                    </a:p>
                  </a:txBody>
                  <a:tcPr marT="45719" marB="45719"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lumMod val="90000"/>
                      </a:schemeClr>
                    </a:solidFill>
                  </a:tcPr>
                </a:tc>
                <a:tc>
                  <a:txBody>
                    <a:bodyPr/>
                    <a:lstStyle>
                      <a:lvl1pPr>
                        <a:spcBef>
                          <a:spcPct val="20000"/>
                        </a:spcBef>
                        <a:buClr>
                          <a:schemeClr val="folHlink"/>
                        </a:buClr>
                        <a:buSzPct val="60000"/>
                        <a:buFont typeface="Wingdings" pitchFamily="2" charset="2"/>
                        <a:defRPr sz="2800">
                          <a:solidFill>
                            <a:schemeClr val="tx1"/>
                          </a:solidFill>
                          <a:latin typeface="Tahoma" pitchFamily="34" charset="0"/>
                          <a:cs typeface="Arial" charset="0"/>
                        </a:defRPr>
                      </a:lvl1pPr>
                      <a:lvl2pPr>
                        <a:spcBef>
                          <a:spcPct val="20000"/>
                        </a:spcBef>
                        <a:buClr>
                          <a:schemeClr val="hlink"/>
                        </a:buClr>
                        <a:buSzPct val="55000"/>
                        <a:buFont typeface="Wingdings" pitchFamily="2" charset="2"/>
                        <a:defRPr sz="2400">
                          <a:solidFill>
                            <a:schemeClr val="tx1"/>
                          </a:solidFill>
                          <a:latin typeface="Tahoma" pitchFamily="34" charset="0"/>
                          <a:cs typeface="Arial" charset="0"/>
                        </a:defRPr>
                      </a:lvl2pPr>
                      <a:lvl3pPr>
                        <a:spcBef>
                          <a:spcPct val="20000"/>
                        </a:spcBef>
                        <a:buClr>
                          <a:schemeClr val="folHlink"/>
                        </a:buClr>
                        <a:buSzPct val="50000"/>
                        <a:buFont typeface="Wingdings" pitchFamily="2" charset="2"/>
                        <a:defRPr sz="2000">
                          <a:solidFill>
                            <a:schemeClr val="tx1"/>
                          </a:solidFill>
                          <a:latin typeface="Tahoma" pitchFamily="34" charset="0"/>
                          <a:cs typeface="Arial" charset="0"/>
                        </a:defRPr>
                      </a:lvl3pPr>
                      <a:lvl4pPr>
                        <a:spcBef>
                          <a:spcPct val="20000"/>
                        </a:spcBef>
                        <a:buClr>
                          <a:schemeClr val="accent2"/>
                        </a:buClr>
                        <a:buSzPct val="55000"/>
                        <a:buFont typeface="Wingdings" pitchFamily="2" charset="2"/>
                        <a:defRPr>
                          <a:solidFill>
                            <a:schemeClr val="tx1"/>
                          </a:solidFill>
                          <a:latin typeface="Tahoma" pitchFamily="34" charset="0"/>
                          <a:cs typeface="Arial" charset="0"/>
                        </a:defRPr>
                      </a:lvl4pPr>
                      <a:lvl5pPr>
                        <a:spcBef>
                          <a:spcPct val="20000"/>
                        </a:spcBef>
                        <a:buClr>
                          <a:schemeClr val="accent1"/>
                        </a:buClr>
                        <a:buSzPct val="50000"/>
                        <a:buFont typeface="Wingdings" pitchFamily="2" charset="2"/>
                        <a:defRPr>
                          <a:solidFill>
                            <a:schemeClr val="tx1"/>
                          </a:solidFill>
                          <a:latin typeface="Tahoma" pitchFamily="34" charset="0"/>
                          <a:cs typeface="Arial" charset="0"/>
                        </a:defRPr>
                      </a:lvl5pPr>
                      <a:lvl6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6pPr>
                      <a:lvl7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7pPr>
                      <a:lvl8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8pPr>
                      <a:lvl9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9pPr>
                    </a:lstStyle>
                    <a:p>
                      <a:pPr marL="0" marR="0" lvl="0" indent="0" algn="ctr" defTabSz="914400" rtl="0" eaLnBrk="1" fontAlgn="b" latinLnBrk="0" hangingPunct="1">
                        <a:lnSpc>
                          <a:spcPct val="50000"/>
                        </a:lnSpc>
                        <a:spcBef>
                          <a:spcPct val="0"/>
                        </a:spcBef>
                        <a:spcAft>
                          <a:spcPct val="0"/>
                        </a:spcAft>
                        <a:buClrTx/>
                        <a:buSzTx/>
                        <a:buFontTx/>
                        <a:buNone/>
                        <a:tabLst/>
                      </a:pPr>
                      <a:r>
                        <a:rPr kumimoji="0" lang="es-ES" altLang="es-ES" sz="1000" b="0" i="0" u="none" strike="noStrike" cap="none" normalizeH="0" baseline="0" dirty="0">
                          <a:ln>
                            <a:noFill/>
                          </a:ln>
                          <a:solidFill>
                            <a:srgbClr val="000000"/>
                          </a:solidFill>
                          <a:effectLst/>
                          <a:latin typeface="Arial" charset="0"/>
                          <a:cs typeface="Arial" charset="0"/>
                        </a:rPr>
                        <a:t> </a:t>
                      </a:r>
                    </a:p>
                  </a:txBody>
                  <a:tcPr marT="45719" marB="45719"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lumMod val="90000"/>
                      </a:schemeClr>
                    </a:solidFill>
                  </a:tcPr>
                </a:tc>
                <a:tc>
                  <a:txBody>
                    <a:bodyPr/>
                    <a:lstStyle>
                      <a:lvl1pPr>
                        <a:spcBef>
                          <a:spcPct val="20000"/>
                        </a:spcBef>
                        <a:buClr>
                          <a:schemeClr val="folHlink"/>
                        </a:buClr>
                        <a:buSzPct val="60000"/>
                        <a:buFont typeface="Wingdings" pitchFamily="2" charset="2"/>
                        <a:defRPr sz="2800">
                          <a:solidFill>
                            <a:schemeClr val="tx1"/>
                          </a:solidFill>
                          <a:latin typeface="Tahoma" pitchFamily="34" charset="0"/>
                          <a:cs typeface="Arial" charset="0"/>
                        </a:defRPr>
                      </a:lvl1pPr>
                      <a:lvl2pPr>
                        <a:spcBef>
                          <a:spcPct val="20000"/>
                        </a:spcBef>
                        <a:buClr>
                          <a:schemeClr val="hlink"/>
                        </a:buClr>
                        <a:buSzPct val="55000"/>
                        <a:buFont typeface="Wingdings" pitchFamily="2" charset="2"/>
                        <a:defRPr sz="2400">
                          <a:solidFill>
                            <a:schemeClr val="tx1"/>
                          </a:solidFill>
                          <a:latin typeface="Tahoma" pitchFamily="34" charset="0"/>
                          <a:cs typeface="Arial" charset="0"/>
                        </a:defRPr>
                      </a:lvl2pPr>
                      <a:lvl3pPr>
                        <a:spcBef>
                          <a:spcPct val="20000"/>
                        </a:spcBef>
                        <a:buClr>
                          <a:schemeClr val="folHlink"/>
                        </a:buClr>
                        <a:buSzPct val="50000"/>
                        <a:buFont typeface="Wingdings" pitchFamily="2" charset="2"/>
                        <a:defRPr sz="2000">
                          <a:solidFill>
                            <a:schemeClr val="tx1"/>
                          </a:solidFill>
                          <a:latin typeface="Tahoma" pitchFamily="34" charset="0"/>
                          <a:cs typeface="Arial" charset="0"/>
                        </a:defRPr>
                      </a:lvl3pPr>
                      <a:lvl4pPr>
                        <a:spcBef>
                          <a:spcPct val="20000"/>
                        </a:spcBef>
                        <a:buClr>
                          <a:schemeClr val="accent2"/>
                        </a:buClr>
                        <a:buSzPct val="55000"/>
                        <a:buFont typeface="Wingdings" pitchFamily="2" charset="2"/>
                        <a:defRPr>
                          <a:solidFill>
                            <a:schemeClr val="tx1"/>
                          </a:solidFill>
                          <a:latin typeface="Tahoma" pitchFamily="34" charset="0"/>
                          <a:cs typeface="Arial" charset="0"/>
                        </a:defRPr>
                      </a:lvl4pPr>
                      <a:lvl5pPr>
                        <a:spcBef>
                          <a:spcPct val="20000"/>
                        </a:spcBef>
                        <a:buClr>
                          <a:schemeClr val="accent1"/>
                        </a:buClr>
                        <a:buSzPct val="50000"/>
                        <a:buFont typeface="Wingdings" pitchFamily="2" charset="2"/>
                        <a:defRPr>
                          <a:solidFill>
                            <a:schemeClr val="tx1"/>
                          </a:solidFill>
                          <a:latin typeface="Tahoma" pitchFamily="34" charset="0"/>
                          <a:cs typeface="Arial" charset="0"/>
                        </a:defRPr>
                      </a:lvl5pPr>
                      <a:lvl6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6pPr>
                      <a:lvl7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7pPr>
                      <a:lvl8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8pPr>
                      <a:lvl9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9pPr>
                    </a:lstStyle>
                    <a:p>
                      <a:pPr marL="0" marR="0" lvl="0" indent="0" algn="ctr" defTabSz="914400" rtl="0" eaLnBrk="1" fontAlgn="b" latinLnBrk="0" hangingPunct="1">
                        <a:lnSpc>
                          <a:spcPct val="50000"/>
                        </a:lnSpc>
                        <a:spcBef>
                          <a:spcPct val="0"/>
                        </a:spcBef>
                        <a:spcAft>
                          <a:spcPct val="0"/>
                        </a:spcAft>
                        <a:buClrTx/>
                        <a:buSzTx/>
                        <a:buFontTx/>
                        <a:buNone/>
                        <a:tabLst/>
                      </a:pPr>
                      <a:r>
                        <a:rPr kumimoji="0" lang="es-ES" altLang="es-ES" sz="1000" b="0" i="0" u="none" strike="noStrike" cap="none" normalizeH="0" baseline="0" dirty="0">
                          <a:ln>
                            <a:noFill/>
                          </a:ln>
                          <a:solidFill>
                            <a:srgbClr val="000000"/>
                          </a:solidFill>
                          <a:effectLst/>
                          <a:latin typeface="Arial" charset="0"/>
                          <a:cs typeface="Arial" charset="0"/>
                        </a:rPr>
                        <a:t> </a:t>
                      </a:r>
                    </a:p>
                  </a:txBody>
                  <a:tcPr marT="45719" marB="45719"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lumMod val="90000"/>
                      </a:schemeClr>
                    </a:solidFill>
                  </a:tcPr>
                </a:tc>
                <a:tc>
                  <a:txBody>
                    <a:bodyPr/>
                    <a:lstStyle>
                      <a:lvl1pPr>
                        <a:spcBef>
                          <a:spcPct val="20000"/>
                        </a:spcBef>
                        <a:buClr>
                          <a:schemeClr val="folHlink"/>
                        </a:buClr>
                        <a:buSzPct val="60000"/>
                        <a:buFont typeface="Wingdings" pitchFamily="2" charset="2"/>
                        <a:defRPr sz="2800">
                          <a:solidFill>
                            <a:schemeClr val="tx1"/>
                          </a:solidFill>
                          <a:latin typeface="Tahoma" pitchFamily="34" charset="0"/>
                          <a:cs typeface="Arial" charset="0"/>
                        </a:defRPr>
                      </a:lvl1pPr>
                      <a:lvl2pPr>
                        <a:spcBef>
                          <a:spcPct val="20000"/>
                        </a:spcBef>
                        <a:buClr>
                          <a:schemeClr val="hlink"/>
                        </a:buClr>
                        <a:buSzPct val="55000"/>
                        <a:buFont typeface="Wingdings" pitchFamily="2" charset="2"/>
                        <a:defRPr sz="2400">
                          <a:solidFill>
                            <a:schemeClr val="tx1"/>
                          </a:solidFill>
                          <a:latin typeface="Tahoma" pitchFamily="34" charset="0"/>
                          <a:cs typeface="Arial" charset="0"/>
                        </a:defRPr>
                      </a:lvl2pPr>
                      <a:lvl3pPr>
                        <a:spcBef>
                          <a:spcPct val="20000"/>
                        </a:spcBef>
                        <a:buClr>
                          <a:schemeClr val="folHlink"/>
                        </a:buClr>
                        <a:buSzPct val="50000"/>
                        <a:buFont typeface="Wingdings" pitchFamily="2" charset="2"/>
                        <a:defRPr sz="2000">
                          <a:solidFill>
                            <a:schemeClr val="tx1"/>
                          </a:solidFill>
                          <a:latin typeface="Tahoma" pitchFamily="34" charset="0"/>
                          <a:cs typeface="Arial" charset="0"/>
                        </a:defRPr>
                      </a:lvl3pPr>
                      <a:lvl4pPr>
                        <a:spcBef>
                          <a:spcPct val="20000"/>
                        </a:spcBef>
                        <a:buClr>
                          <a:schemeClr val="accent2"/>
                        </a:buClr>
                        <a:buSzPct val="55000"/>
                        <a:buFont typeface="Wingdings" pitchFamily="2" charset="2"/>
                        <a:defRPr>
                          <a:solidFill>
                            <a:schemeClr val="tx1"/>
                          </a:solidFill>
                          <a:latin typeface="Tahoma" pitchFamily="34" charset="0"/>
                          <a:cs typeface="Arial" charset="0"/>
                        </a:defRPr>
                      </a:lvl4pPr>
                      <a:lvl5pPr>
                        <a:spcBef>
                          <a:spcPct val="20000"/>
                        </a:spcBef>
                        <a:buClr>
                          <a:schemeClr val="accent1"/>
                        </a:buClr>
                        <a:buSzPct val="50000"/>
                        <a:buFont typeface="Wingdings" pitchFamily="2" charset="2"/>
                        <a:defRPr>
                          <a:solidFill>
                            <a:schemeClr val="tx1"/>
                          </a:solidFill>
                          <a:latin typeface="Tahoma" pitchFamily="34" charset="0"/>
                          <a:cs typeface="Arial" charset="0"/>
                        </a:defRPr>
                      </a:lvl5pPr>
                      <a:lvl6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6pPr>
                      <a:lvl7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7pPr>
                      <a:lvl8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8pPr>
                      <a:lvl9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9pPr>
                    </a:lstStyle>
                    <a:p>
                      <a:pPr marL="0" marR="0" lvl="0" indent="0" algn="ctr" defTabSz="914400" rtl="0" eaLnBrk="1" fontAlgn="b" latinLnBrk="0" hangingPunct="1">
                        <a:lnSpc>
                          <a:spcPct val="50000"/>
                        </a:lnSpc>
                        <a:spcBef>
                          <a:spcPct val="0"/>
                        </a:spcBef>
                        <a:spcAft>
                          <a:spcPct val="0"/>
                        </a:spcAft>
                        <a:buClrTx/>
                        <a:buSzTx/>
                        <a:buFontTx/>
                        <a:buNone/>
                        <a:tabLst/>
                      </a:pPr>
                      <a:r>
                        <a:rPr kumimoji="0" lang="es-ES" altLang="es-ES" sz="1000" b="0" i="0" u="none" strike="noStrike" cap="none" normalizeH="0" baseline="0" dirty="0">
                          <a:ln>
                            <a:noFill/>
                          </a:ln>
                          <a:solidFill>
                            <a:srgbClr val="000000"/>
                          </a:solidFill>
                          <a:effectLst/>
                          <a:latin typeface="Arial" charset="0"/>
                          <a:cs typeface="Arial" charset="0"/>
                        </a:rPr>
                        <a:t> </a:t>
                      </a:r>
                    </a:p>
                  </a:txBody>
                  <a:tcPr marT="45719" marB="45719"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lumMod val="90000"/>
                      </a:schemeClr>
                    </a:solidFill>
                  </a:tcPr>
                </a:tc>
                <a:tc>
                  <a:txBody>
                    <a:bodyPr/>
                    <a:lstStyle>
                      <a:lvl1pPr>
                        <a:spcBef>
                          <a:spcPct val="20000"/>
                        </a:spcBef>
                        <a:buClr>
                          <a:schemeClr val="folHlink"/>
                        </a:buClr>
                        <a:buSzPct val="60000"/>
                        <a:buFont typeface="Wingdings" pitchFamily="2" charset="2"/>
                        <a:defRPr sz="2800">
                          <a:solidFill>
                            <a:schemeClr val="tx1"/>
                          </a:solidFill>
                          <a:latin typeface="Tahoma" pitchFamily="34" charset="0"/>
                          <a:cs typeface="Arial" charset="0"/>
                        </a:defRPr>
                      </a:lvl1pPr>
                      <a:lvl2pPr>
                        <a:spcBef>
                          <a:spcPct val="20000"/>
                        </a:spcBef>
                        <a:buClr>
                          <a:schemeClr val="hlink"/>
                        </a:buClr>
                        <a:buSzPct val="55000"/>
                        <a:buFont typeface="Wingdings" pitchFamily="2" charset="2"/>
                        <a:defRPr sz="2400">
                          <a:solidFill>
                            <a:schemeClr val="tx1"/>
                          </a:solidFill>
                          <a:latin typeface="Tahoma" pitchFamily="34" charset="0"/>
                          <a:cs typeface="Arial" charset="0"/>
                        </a:defRPr>
                      </a:lvl2pPr>
                      <a:lvl3pPr>
                        <a:spcBef>
                          <a:spcPct val="20000"/>
                        </a:spcBef>
                        <a:buClr>
                          <a:schemeClr val="folHlink"/>
                        </a:buClr>
                        <a:buSzPct val="50000"/>
                        <a:buFont typeface="Wingdings" pitchFamily="2" charset="2"/>
                        <a:defRPr sz="2000">
                          <a:solidFill>
                            <a:schemeClr val="tx1"/>
                          </a:solidFill>
                          <a:latin typeface="Tahoma" pitchFamily="34" charset="0"/>
                          <a:cs typeface="Arial" charset="0"/>
                        </a:defRPr>
                      </a:lvl3pPr>
                      <a:lvl4pPr>
                        <a:spcBef>
                          <a:spcPct val="20000"/>
                        </a:spcBef>
                        <a:buClr>
                          <a:schemeClr val="accent2"/>
                        </a:buClr>
                        <a:buSzPct val="55000"/>
                        <a:buFont typeface="Wingdings" pitchFamily="2" charset="2"/>
                        <a:defRPr>
                          <a:solidFill>
                            <a:schemeClr val="tx1"/>
                          </a:solidFill>
                          <a:latin typeface="Tahoma" pitchFamily="34" charset="0"/>
                          <a:cs typeface="Arial" charset="0"/>
                        </a:defRPr>
                      </a:lvl4pPr>
                      <a:lvl5pPr>
                        <a:spcBef>
                          <a:spcPct val="20000"/>
                        </a:spcBef>
                        <a:buClr>
                          <a:schemeClr val="accent1"/>
                        </a:buClr>
                        <a:buSzPct val="50000"/>
                        <a:buFont typeface="Wingdings" pitchFamily="2" charset="2"/>
                        <a:defRPr>
                          <a:solidFill>
                            <a:schemeClr val="tx1"/>
                          </a:solidFill>
                          <a:latin typeface="Tahoma" pitchFamily="34" charset="0"/>
                          <a:cs typeface="Arial" charset="0"/>
                        </a:defRPr>
                      </a:lvl5pPr>
                      <a:lvl6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6pPr>
                      <a:lvl7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7pPr>
                      <a:lvl8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8pPr>
                      <a:lvl9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9pPr>
                    </a:lstStyle>
                    <a:p>
                      <a:pPr marL="0" marR="0" lvl="0" indent="0" algn="ctr" defTabSz="914400" rtl="0" eaLnBrk="1" fontAlgn="b" latinLnBrk="0" hangingPunct="1">
                        <a:lnSpc>
                          <a:spcPct val="50000"/>
                        </a:lnSpc>
                        <a:spcBef>
                          <a:spcPct val="0"/>
                        </a:spcBef>
                        <a:spcAft>
                          <a:spcPct val="0"/>
                        </a:spcAft>
                        <a:buClrTx/>
                        <a:buSzTx/>
                        <a:buFontTx/>
                        <a:buNone/>
                        <a:tabLst/>
                      </a:pPr>
                      <a:r>
                        <a:rPr kumimoji="0" lang="es-ES" altLang="es-ES" sz="1000" b="0" i="0" u="none" strike="noStrike" cap="none" normalizeH="0" baseline="0" dirty="0">
                          <a:ln>
                            <a:noFill/>
                          </a:ln>
                          <a:solidFill>
                            <a:srgbClr val="000000"/>
                          </a:solidFill>
                          <a:effectLst/>
                          <a:latin typeface="Arial" charset="0"/>
                          <a:cs typeface="Arial" charset="0"/>
                        </a:rPr>
                        <a:t>339</a:t>
                      </a:r>
                    </a:p>
                  </a:txBody>
                  <a:tcPr marT="45719" marB="45719"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lumMod val="90000"/>
                      </a:schemeClr>
                    </a:solidFill>
                  </a:tcPr>
                </a:tc>
                <a:tc>
                  <a:txBody>
                    <a:bodyPr/>
                    <a:lstStyle>
                      <a:lvl1pPr>
                        <a:spcBef>
                          <a:spcPct val="20000"/>
                        </a:spcBef>
                        <a:buClr>
                          <a:schemeClr val="folHlink"/>
                        </a:buClr>
                        <a:buSzPct val="60000"/>
                        <a:buFont typeface="Wingdings" pitchFamily="2" charset="2"/>
                        <a:defRPr sz="2800">
                          <a:solidFill>
                            <a:schemeClr val="tx1"/>
                          </a:solidFill>
                          <a:latin typeface="Tahoma" pitchFamily="34" charset="0"/>
                          <a:cs typeface="Arial" charset="0"/>
                        </a:defRPr>
                      </a:lvl1pPr>
                      <a:lvl2pPr>
                        <a:spcBef>
                          <a:spcPct val="20000"/>
                        </a:spcBef>
                        <a:buClr>
                          <a:schemeClr val="hlink"/>
                        </a:buClr>
                        <a:buSzPct val="55000"/>
                        <a:buFont typeface="Wingdings" pitchFamily="2" charset="2"/>
                        <a:defRPr sz="2400">
                          <a:solidFill>
                            <a:schemeClr val="tx1"/>
                          </a:solidFill>
                          <a:latin typeface="Tahoma" pitchFamily="34" charset="0"/>
                          <a:cs typeface="Arial" charset="0"/>
                        </a:defRPr>
                      </a:lvl2pPr>
                      <a:lvl3pPr>
                        <a:spcBef>
                          <a:spcPct val="20000"/>
                        </a:spcBef>
                        <a:buClr>
                          <a:schemeClr val="folHlink"/>
                        </a:buClr>
                        <a:buSzPct val="50000"/>
                        <a:buFont typeface="Wingdings" pitchFamily="2" charset="2"/>
                        <a:defRPr sz="2000">
                          <a:solidFill>
                            <a:schemeClr val="tx1"/>
                          </a:solidFill>
                          <a:latin typeface="Tahoma" pitchFamily="34" charset="0"/>
                          <a:cs typeface="Arial" charset="0"/>
                        </a:defRPr>
                      </a:lvl3pPr>
                      <a:lvl4pPr>
                        <a:spcBef>
                          <a:spcPct val="20000"/>
                        </a:spcBef>
                        <a:buClr>
                          <a:schemeClr val="accent2"/>
                        </a:buClr>
                        <a:buSzPct val="55000"/>
                        <a:buFont typeface="Wingdings" pitchFamily="2" charset="2"/>
                        <a:defRPr>
                          <a:solidFill>
                            <a:schemeClr val="tx1"/>
                          </a:solidFill>
                          <a:latin typeface="Tahoma" pitchFamily="34" charset="0"/>
                          <a:cs typeface="Arial" charset="0"/>
                        </a:defRPr>
                      </a:lvl4pPr>
                      <a:lvl5pPr>
                        <a:spcBef>
                          <a:spcPct val="20000"/>
                        </a:spcBef>
                        <a:buClr>
                          <a:schemeClr val="accent1"/>
                        </a:buClr>
                        <a:buSzPct val="50000"/>
                        <a:buFont typeface="Wingdings" pitchFamily="2" charset="2"/>
                        <a:defRPr>
                          <a:solidFill>
                            <a:schemeClr val="tx1"/>
                          </a:solidFill>
                          <a:latin typeface="Tahoma" pitchFamily="34" charset="0"/>
                          <a:cs typeface="Arial" charset="0"/>
                        </a:defRPr>
                      </a:lvl5pPr>
                      <a:lvl6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6pPr>
                      <a:lvl7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7pPr>
                      <a:lvl8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8pPr>
                      <a:lvl9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9pPr>
                    </a:lstStyle>
                    <a:p>
                      <a:pPr marL="0" marR="0" lvl="0" indent="0" algn="ctr" defTabSz="914400" rtl="0" eaLnBrk="1" fontAlgn="b" latinLnBrk="0" hangingPunct="1">
                        <a:lnSpc>
                          <a:spcPct val="50000"/>
                        </a:lnSpc>
                        <a:spcBef>
                          <a:spcPct val="0"/>
                        </a:spcBef>
                        <a:spcAft>
                          <a:spcPct val="0"/>
                        </a:spcAft>
                        <a:buClrTx/>
                        <a:buSzTx/>
                        <a:buFontTx/>
                        <a:buNone/>
                        <a:tabLst/>
                      </a:pPr>
                      <a:r>
                        <a:rPr kumimoji="0" lang="es-ES" altLang="es-ES" sz="1000" b="0" i="0" u="none" strike="noStrike" cap="none" normalizeH="0" baseline="0" dirty="0">
                          <a:ln>
                            <a:noFill/>
                          </a:ln>
                          <a:solidFill>
                            <a:srgbClr val="000000"/>
                          </a:solidFill>
                          <a:effectLst/>
                          <a:latin typeface="Arial" charset="0"/>
                          <a:cs typeface="Arial" charset="0"/>
                        </a:rPr>
                        <a:t>547</a:t>
                      </a:r>
                    </a:p>
                  </a:txBody>
                  <a:tcPr marT="45719" marB="45719"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lumMod val="90000"/>
                      </a:schemeClr>
                    </a:solidFill>
                  </a:tcPr>
                </a:tc>
                <a:tc>
                  <a:txBody>
                    <a:bodyPr/>
                    <a:lstStyle>
                      <a:lvl1pPr>
                        <a:spcBef>
                          <a:spcPct val="20000"/>
                        </a:spcBef>
                        <a:buClr>
                          <a:schemeClr val="folHlink"/>
                        </a:buClr>
                        <a:buSzPct val="60000"/>
                        <a:buFont typeface="Wingdings" pitchFamily="2" charset="2"/>
                        <a:defRPr sz="2800">
                          <a:solidFill>
                            <a:schemeClr val="tx1"/>
                          </a:solidFill>
                          <a:latin typeface="Tahoma" pitchFamily="34" charset="0"/>
                          <a:cs typeface="Arial" charset="0"/>
                        </a:defRPr>
                      </a:lvl1pPr>
                      <a:lvl2pPr>
                        <a:spcBef>
                          <a:spcPct val="20000"/>
                        </a:spcBef>
                        <a:buClr>
                          <a:schemeClr val="hlink"/>
                        </a:buClr>
                        <a:buSzPct val="55000"/>
                        <a:buFont typeface="Wingdings" pitchFamily="2" charset="2"/>
                        <a:defRPr sz="2400">
                          <a:solidFill>
                            <a:schemeClr val="tx1"/>
                          </a:solidFill>
                          <a:latin typeface="Tahoma" pitchFamily="34" charset="0"/>
                          <a:cs typeface="Arial" charset="0"/>
                        </a:defRPr>
                      </a:lvl2pPr>
                      <a:lvl3pPr>
                        <a:spcBef>
                          <a:spcPct val="20000"/>
                        </a:spcBef>
                        <a:buClr>
                          <a:schemeClr val="folHlink"/>
                        </a:buClr>
                        <a:buSzPct val="50000"/>
                        <a:buFont typeface="Wingdings" pitchFamily="2" charset="2"/>
                        <a:defRPr sz="2000">
                          <a:solidFill>
                            <a:schemeClr val="tx1"/>
                          </a:solidFill>
                          <a:latin typeface="Tahoma" pitchFamily="34" charset="0"/>
                          <a:cs typeface="Arial" charset="0"/>
                        </a:defRPr>
                      </a:lvl3pPr>
                      <a:lvl4pPr>
                        <a:spcBef>
                          <a:spcPct val="20000"/>
                        </a:spcBef>
                        <a:buClr>
                          <a:schemeClr val="accent2"/>
                        </a:buClr>
                        <a:buSzPct val="55000"/>
                        <a:buFont typeface="Wingdings" pitchFamily="2" charset="2"/>
                        <a:defRPr>
                          <a:solidFill>
                            <a:schemeClr val="tx1"/>
                          </a:solidFill>
                          <a:latin typeface="Tahoma" pitchFamily="34" charset="0"/>
                          <a:cs typeface="Arial" charset="0"/>
                        </a:defRPr>
                      </a:lvl4pPr>
                      <a:lvl5pPr>
                        <a:spcBef>
                          <a:spcPct val="20000"/>
                        </a:spcBef>
                        <a:buClr>
                          <a:schemeClr val="accent1"/>
                        </a:buClr>
                        <a:buSzPct val="50000"/>
                        <a:buFont typeface="Wingdings" pitchFamily="2" charset="2"/>
                        <a:defRPr>
                          <a:solidFill>
                            <a:schemeClr val="tx1"/>
                          </a:solidFill>
                          <a:latin typeface="Tahoma" pitchFamily="34" charset="0"/>
                          <a:cs typeface="Arial" charset="0"/>
                        </a:defRPr>
                      </a:lvl5pPr>
                      <a:lvl6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6pPr>
                      <a:lvl7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7pPr>
                      <a:lvl8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8pPr>
                      <a:lvl9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9pPr>
                    </a:lstStyle>
                    <a:p>
                      <a:pPr marL="0" marR="0" lvl="0" indent="0" algn="ctr" defTabSz="914400" rtl="0" eaLnBrk="1" fontAlgn="b" latinLnBrk="0" hangingPunct="1">
                        <a:lnSpc>
                          <a:spcPct val="50000"/>
                        </a:lnSpc>
                        <a:spcBef>
                          <a:spcPct val="0"/>
                        </a:spcBef>
                        <a:spcAft>
                          <a:spcPct val="0"/>
                        </a:spcAft>
                        <a:buClrTx/>
                        <a:buSzTx/>
                        <a:buFontTx/>
                        <a:buNone/>
                        <a:tabLst/>
                      </a:pPr>
                      <a:r>
                        <a:rPr kumimoji="0" lang="es-ES" altLang="es-ES" sz="1000" b="0" i="0" u="none" strike="noStrike" cap="none" normalizeH="0" baseline="0" dirty="0">
                          <a:ln>
                            <a:noFill/>
                          </a:ln>
                          <a:solidFill>
                            <a:srgbClr val="000000"/>
                          </a:solidFill>
                          <a:effectLst/>
                          <a:latin typeface="Arial" charset="0"/>
                          <a:cs typeface="Arial" charset="0"/>
                        </a:rPr>
                        <a:t>754</a:t>
                      </a:r>
                    </a:p>
                  </a:txBody>
                  <a:tcPr marT="45719" marB="45719"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lumMod val="90000"/>
                      </a:schemeClr>
                    </a:solidFill>
                  </a:tcPr>
                </a:tc>
                <a:tc>
                  <a:txBody>
                    <a:bodyPr/>
                    <a:lstStyle>
                      <a:lvl1pPr>
                        <a:spcBef>
                          <a:spcPct val="20000"/>
                        </a:spcBef>
                        <a:buClr>
                          <a:schemeClr val="folHlink"/>
                        </a:buClr>
                        <a:buSzPct val="60000"/>
                        <a:buFont typeface="Wingdings" pitchFamily="2" charset="2"/>
                        <a:defRPr sz="2800">
                          <a:solidFill>
                            <a:schemeClr val="tx1"/>
                          </a:solidFill>
                          <a:latin typeface="Tahoma" pitchFamily="34" charset="0"/>
                          <a:cs typeface="Arial" charset="0"/>
                        </a:defRPr>
                      </a:lvl1pPr>
                      <a:lvl2pPr>
                        <a:spcBef>
                          <a:spcPct val="20000"/>
                        </a:spcBef>
                        <a:buClr>
                          <a:schemeClr val="hlink"/>
                        </a:buClr>
                        <a:buSzPct val="55000"/>
                        <a:buFont typeface="Wingdings" pitchFamily="2" charset="2"/>
                        <a:defRPr sz="2400">
                          <a:solidFill>
                            <a:schemeClr val="tx1"/>
                          </a:solidFill>
                          <a:latin typeface="Tahoma" pitchFamily="34" charset="0"/>
                          <a:cs typeface="Arial" charset="0"/>
                        </a:defRPr>
                      </a:lvl2pPr>
                      <a:lvl3pPr>
                        <a:spcBef>
                          <a:spcPct val="20000"/>
                        </a:spcBef>
                        <a:buClr>
                          <a:schemeClr val="folHlink"/>
                        </a:buClr>
                        <a:buSzPct val="50000"/>
                        <a:buFont typeface="Wingdings" pitchFamily="2" charset="2"/>
                        <a:defRPr sz="2000">
                          <a:solidFill>
                            <a:schemeClr val="tx1"/>
                          </a:solidFill>
                          <a:latin typeface="Tahoma" pitchFamily="34" charset="0"/>
                          <a:cs typeface="Arial" charset="0"/>
                        </a:defRPr>
                      </a:lvl3pPr>
                      <a:lvl4pPr>
                        <a:spcBef>
                          <a:spcPct val="20000"/>
                        </a:spcBef>
                        <a:buClr>
                          <a:schemeClr val="accent2"/>
                        </a:buClr>
                        <a:buSzPct val="55000"/>
                        <a:buFont typeface="Wingdings" pitchFamily="2" charset="2"/>
                        <a:defRPr>
                          <a:solidFill>
                            <a:schemeClr val="tx1"/>
                          </a:solidFill>
                          <a:latin typeface="Tahoma" pitchFamily="34" charset="0"/>
                          <a:cs typeface="Arial" charset="0"/>
                        </a:defRPr>
                      </a:lvl4pPr>
                      <a:lvl5pPr>
                        <a:spcBef>
                          <a:spcPct val="20000"/>
                        </a:spcBef>
                        <a:buClr>
                          <a:schemeClr val="accent1"/>
                        </a:buClr>
                        <a:buSzPct val="50000"/>
                        <a:buFont typeface="Wingdings" pitchFamily="2" charset="2"/>
                        <a:defRPr>
                          <a:solidFill>
                            <a:schemeClr val="tx1"/>
                          </a:solidFill>
                          <a:latin typeface="Tahoma" pitchFamily="34" charset="0"/>
                          <a:cs typeface="Arial" charset="0"/>
                        </a:defRPr>
                      </a:lvl5pPr>
                      <a:lvl6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6pPr>
                      <a:lvl7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7pPr>
                      <a:lvl8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8pPr>
                      <a:lvl9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9pPr>
                    </a:lstStyle>
                    <a:p>
                      <a:pPr marL="0" marR="0" lvl="0" indent="0" algn="ctr" defTabSz="914400" rtl="0" eaLnBrk="1" fontAlgn="b" latinLnBrk="0" hangingPunct="1">
                        <a:lnSpc>
                          <a:spcPct val="50000"/>
                        </a:lnSpc>
                        <a:spcBef>
                          <a:spcPct val="0"/>
                        </a:spcBef>
                        <a:spcAft>
                          <a:spcPct val="0"/>
                        </a:spcAft>
                        <a:buClrTx/>
                        <a:buSzTx/>
                        <a:buFontTx/>
                        <a:buNone/>
                        <a:tabLst/>
                      </a:pPr>
                      <a:r>
                        <a:rPr kumimoji="0" lang="es-ES" altLang="es-ES" sz="1000" b="0" i="0" u="none" strike="noStrike" cap="none" normalizeH="0" baseline="0" dirty="0">
                          <a:ln>
                            <a:noFill/>
                          </a:ln>
                          <a:solidFill>
                            <a:srgbClr val="000000"/>
                          </a:solidFill>
                          <a:effectLst/>
                          <a:latin typeface="Arial" charset="0"/>
                          <a:cs typeface="Arial" charset="0"/>
                        </a:rPr>
                        <a:t>1.640</a:t>
                      </a:r>
                    </a:p>
                  </a:txBody>
                  <a:tcPr marT="45719" marB="45719"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lumMod val="90000"/>
                      </a:schemeClr>
                    </a:solidFill>
                  </a:tcPr>
                </a:tc>
                <a:tc>
                  <a:txBody>
                    <a:bodyPr/>
                    <a:lstStyle>
                      <a:lvl1pPr>
                        <a:spcBef>
                          <a:spcPct val="20000"/>
                        </a:spcBef>
                        <a:buClr>
                          <a:schemeClr val="folHlink"/>
                        </a:buClr>
                        <a:buSzPct val="60000"/>
                        <a:buFont typeface="Wingdings" pitchFamily="2" charset="2"/>
                        <a:defRPr sz="2800">
                          <a:solidFill>
                            <a:schemeClr val="tx1"/>
                          </a:solidFill>
                          <a:latin typeface="Tahoma" pitchFamily="34" charset="0"/>
                          <a:cs typeface="Arial" charset="0"/>
                        </a:defRPr>
                      </a:lvl1pPr>
                      <a:lvl2pPr>
                        <a:spcBef>
                          <a:spcPct val="20000"/>
                        </a:spcBef>
                        <a:buClr>
                          <a:schemeClr val="hlink"/>
                        </a:buClr>
                        <a:buSzPct val="55000"/>
                        <a:buFont typeface="Wingdings" pitchFamily="2" charset="2"/>
                        <a:defRPr sz="2400">
                          <a:solidFill>
                            <a:schemeClr val="tx1"/>
                          </a:solidFill>
                          <a:latin typeface="Tahoma" pitchFamily="34" charset="0"/>
                          <a:cs typeface="Arial" charset="0"/>
                        </a:defRPr>
                      </a:lvl2pPr>
                      <a:lvl3pPr>
                        <a:spcBef>
                          <a:spcPct val="20000"/>
                        </a:spcBef>
                        <a:buClr>
                          <a:schemeClr val="folHlink"/>
                        </a:buClr>
                        <a:buSzPct val="50000"/>
                        <a:buFont typeface="Wingdings" pitchFamily="2" charset="2"/>
                        <a:defRPr sz="2000">
                          <a:solidFill>
                            <a:schemeClr val="tx1"/>
                          </a:solidFill>
                          <a:latin typeface="Tahoma" pitchFamily="34" charset="0"/>
                          <a:cs typeface="Arial" charset="0"/>
                        </a:defRPr>
                      </a:lvl3pPr>
                      <a:lvl4pPr>
                        <a:spcBef>
                          <a:spcPct val="20000"/>
                        </a:spcBef>
                        <a:buClr>
                          <a:schemeClr val="accent2"/>
                        </a:buClr>
                        <a:buSzPct val="55000"/>
                        <a:buFont typeface="Wingdings" pitchFamily="2" charset="2"/>
                        <a:defRPr>
                          <a:solidFill>
                            <a:schemeClr val="tx1"/>
                          </a:solidFill>
                          <a:latin typeface="Tahoma" pitchFamily="34" charset="0"/>
                          <a:cs typeface="Arial" charset="0"/>
                        </a:defRPr>
                      </a:lvl4pPr>
                      <a:lvl5pPr>
                        <a:spcBef>
                          <a:spcPct val="20000"/>
                        </a:spcBef>
                        <a:buClr>
                          <a:schemeClr val="accent1"/>
                        </a:buClr>
                        <a:buSzPct val="50000"/>
                        <a:buFont typeface="Wingdings" pitchFamily="2" charset="2"/>
                        <a:defRPr>
                          <a:solidFill>
                            <a:schemeClr val="tx1"/>
                          </a:solidFill>
                          <a:latin typeface="Tahoma" pitchFamily="34" charset="0"/>
                          <a:cs typeface="Arial" charset="0"/>
                        </a:defRPr>
                      </a:lvl5pPr>
                      <a:lvl6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6pPr>
                      <a:lvl7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7pPr>
                      <a:lvl8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8pPr>
                      <a:lvl9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9pPr>
                    </a:lstStyle>
                    <a:p>
                      <a:pPr marL="0" marR="0" lvl="0" indent="0" algn="ctr" defTabSz="914400" rtl="0" eaLnBrk="1" fontAlgn="b" latinLnBrk="0" hangingPunct="1">
                        <a:lnSpc>
                          <a:spcPct val="50000"/>
                        </a:lnSpc>
                        <a:spcBef>
                          <a:spcPct val="0"/>
                        </a:spcBef>
                        <a:spcAft>
                          <a:spcPct val="0"/>
                        </a:spcAft>
                        <a:buClrTx/>
                        <a:buSzTx/>
                        <a:buFontTx/>
                        <a:buNone/>
                        <a:tabLst/>
                        <a:defRPr/>
                      </a:pPr>
                      <a:r>
                        <a:rPr kumimoji="0" lang="es-ES" altLang="es-ES" sz="1000" b="0" i="0" u="none" strike="noStrike" kern="1200" cap="none" spc="0" normalizeH="0" baseline="0" noProof="0" dirty="0">
                          <a:ln>
                            <a:noFill/>
                          </a:ln>
                          <a:solidFill>
                            <a:srgbClr val="000000"/>
                          </a:solidFill>
                          <a:effectLst/>
                          <a:uLnTx/>
                          <a:uFillTx/>
                          <a:latin typeface="Arial" charset="0"/>
                          <a:ea typeface="+mn-ea"/>
                          <a:cs typeface="Arial" charset="0"/>
                        </a:rPr>
                        <a:t>ud.</a:t>
                      </a:r>
                      <a:endParaRPr kumimoji="0" lang="es-ES" altLang="es-ES" sz="1800" b="0" i="0" u="none" strike="noStrike" kern="1200" cap="none" spc="0" normalizeH="0" baseline="0" noProof="0" dirty="0">
                        <a:ln>
                          <a:noFill/>
                        </a:ln>
                        <a:solidFill>
                          <a:srgbClr val="000000"/>
                        </a:solidFill>
                        <a:effectLst/>
                        <a:uLnTx/>
                        <a:uFillTx/>
                        <a:latin typeface="Arial" charset="0"/>
                        <a:ea typeface="+mn-ea"/>
                        <a:cs typeface="Arial" charset="0"/>
                      </a:endParaRPr>
                    </a:p>
                  </a:txBody>
                  <a:tcPr marT="45719" marB="45719" anchor="b" horzOverflow="overflow">
                    <a:lnL w="12700" cap="flat" cmpd="sng" algn="ctr">
                      <a:solidFill>
                        <a:srgbClr val="000000"/>
                      </a:solidFill>
                      <a:prstDash val="solid"/>
                      <a:round/>
                      <a:headEnd type="none" w="med" len="med"/>
                      <a:tailEnd type="none" w="med" len="med"/>
                    </a:lnL>
                    <a:lnR cap="flat">
                      <a:noFill/>
                    </a:lnR>
                    <a:lnT>
                      <a:noFill/>
                    </a:lnT>
                    <a:lnB>
                      <a:noFill/>
                    </a:lnB>
                    <a:lnTlToBr>
                      <a:noFill/>
                    </a:lnTlToBr>
                    <a:lnBlToTr>
                      <a:noFill/>
                    </a:lnBlToTr>
                    <a:solidFill>
                      <a:srgbClr val="0070C0"/>
                    </a:solidFill>
                  </a:tcPr>
                </a:tc>
                <a:extLst>
                  <a:ext uri="{0D108BD9-81ED-4DB2-BD59-A6C34878D82A}">
                    <a16:rowId xmlns:a16="http://schemas.microsoft.com/office/drawing/2014/main" val="10011"/>
                  </a:ext>
                </a:extLst>
              </a:tr>
              <a:tr h="215751">
                <a:tc>
                  <a:txBody>
                    <a:bodyPr/>
                    <a:lstStyle>
                      <a:lvl1pPr>
                        <a:spcBef>
                          <a:spcPct val="20000"/>
                        </a:spcBef>
                        <a:buClr>
                          <a:schemeClr val="folHlink"/>
                        </a:buClr>
                        <a:buSzPct val="60000"/>
                        <a:buFont typeface="Wingdings" pitchFamily="2" charset="2"/>
                        <a:defRPr sz="2800">
                          <a:solidFill>
                            <a:schemeClr val="tx1"/>
                          </a:solidFill>
                          <a:latin typeface="Tahoma" pitchFamily="34" charset="0"/>
                          <a:cs typeface="Arial" charset="0"/>
                        </a:defRPr>
                      </a:lvl1pPr>
                      <a:lvl2pPr>
                        <a:spcBef>
                          <a:spcPct val="20000"/>
                        </a:spcBef>
                        <a:buClr>
                          <a:schemeClr val="hlink"/>
                        </a:buClr>
                        <a:buSzPct val="55000"/>
                        <a:buFont typeface="Wingdings" pitchFamily="2" charset="2"/>
                        <a:defRPr sz="2400">
                          <a:solidFill>
                            <a:schemeClr val="tx1"/>
                          </a:solidFill>
                          <a:latin typeface="Tahoma" pitchFamily="34" charset="0"/>
                          <a:cs typeface="Arial" charset="0"/>
                        </a:defRPr>
                      </a:lvl2pPr>
                      <a:lvl3pPr>
                        <a:spcBef>
                          <a:spcPct val="20000"/>
                        </a:spcBef>
                        <a:buClr>
                          <a:schemeClr val="folHlink"/>
                        </a:buClr>
                        <a:buSzPct val="50000"/>
                        <a:buFont typeface="Wingdings" pitchFamily="2" charset="2"/>
                        <a:defRPr sz="2000">
                          <a:solidFill>
                            <a:schemeClr val="tx1"/>
                          </a:solidFill>
                          <a:latin typeface="Tahoma" pitchFamily="34" charset="0"/>
                          <a:cs typeface="Arial" charset="0"/>
                        </a:defRPr>
                      </a:lvl3pPr>
                      <a:lvl4pPr>
                        <a:spcBef>
                          <a:spcPct val="20000"/>
                        </a:spcBef>
                        <a:buClr>
                          <a:schemeClr val="accent2"/>
                        </a:buClr>
                        <a:buSzPct val="55000"/>
                        <a:buFont typeface="Wingdings" pitchFamily="2" charset="2"/>
                        <a:defRPr>
                          <a:solidFill>
                            <a:schemeClr val="tx1"/>
                          </a:solidFill>
                          <a:latin typeface="Tahoma" pitchFamily="34" charset="0"/>
                          <a:cs typeface="Arial" charset="0"/>
                        </a:defRPr>
                      </a:lvl4pPr>
                      <a:lvl5pPr>
                        <a:spcBef>
                          <a:spcPct val="20000"/>
                        </a:spcBef>
                        <a:buClr>
                          <a:schemeClr val="accent1"/>
                        </a:buClr>
                        <a:buSzPct val="50000"/>
                        <a:buFont typeface="Wingdings" pitchFamily="2" charset="2"/>
                        <a:defRPr>
                          <a:solidFill>
                            <a:schemeClr val="tx1"/>
                          </a:solidFill>
                          <a:latin typeface="Tahoma" pitchFamily="34" charset="0"/>
                          <a:cs typeface="Arial" charset="0"/>
                        </a:defRPr>
                      </a:lvl5pPr>
                      <a:lvl6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6pPr>
                      <a:lvl7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7pPr>
                      <a:lvl8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8pPr>
                      <a:lvl9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9pPr>
                    </a:lstStyle>
                    <a:p>
                      <a:pPr marL="0" marR="0" lvl="0" indent="0" algn="ctr" defTabSz="914400" rtl="0" eaLnBrk="1" fontAlgn="b" latinLnBrk="0" hangingPunct="1">
                        <a:lnSpc>
                          <a:spcPct val="50000"/>
                        </a:lnSpc>
                        <a:spcBef>
                          <a:spcPct val="0"/>
                        </a:spcBef>
                        <a:spcAft>
                          <a:spcPct val="0"/>
                        </a:spcAft>
                        <a:buClrTx/>
                        <a:buSzTx/>
                        <a:buFontTx/>
                        <a:buNone/>
                        <a:tabLst/>
                      </a:pPr>
                      <a:r>
                        <a:rPr kumimoji="0" lang="es-ES" altLang="es-ES" sz="1000" b="0" i="0" u="none" strike="noStrike" cap="none" normalizeH="0" baseline="0" dirty="0">
                          <a:ln>
                            <a:noFill/>
                          </a:ln>
                          <a:solidFill>
                            <a:srgbClr val="000000"/>
                          </a:solidFill>
                          <a:effectLst/>
                          <a:latin typeface="Arial" charset="0"/>
                          <a:cs typeface="Arial" charset="0"/>
                        </a:rPr>
                        <a:t>Producción acumulada 2</a:t>
                      </a:r>
                    </a:p>
                  </a:txBody>
                  <a:tcPr marT="45719" marB="45719"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ECFF"/>
                    </a:solidFill>
                  </a:tcPr>
                </a:tc>
                <a:tc>
                  <a:txBody>
                    <a:bodyPr/>
                    <a:lstStyle>
                      <a:lvl1pPr>
                        <a:spcBef>
                          <a:spcPct val="20000"/>
                        </a:spcBef>
                        <a:buClr>
                          <a:schemeClr val="folHlink"/>
                        </a:buClr>
                        <a:buSzPct val="60000"/>
                        <a:buFont typeface="Wingdings" pitchFamily="2" charset="2"/>
                        <a:defRPr sz="2800">
                          <a:solidFill>
                            <a:schemeClr val="tx1"/>
                          </a:solidFill>
                          <a:latin typeface="Tahoma" pitchFamily="34" charset="0"/>
                          <a:cs typeface="Arial" charset="0"/>
                        </a:defRPr>
                      </a:lvl1pPr>
                      <a:lvl2pPr>
                        <a:spcBef>
                          <a:spcPct val="20000"/>
                        </a:spcBef>
                        <a:buClr>
                          <a:schemeClr val="hlink"/>
                        </a:buClr>
                        <a:buSzPct val="55000"/>
                        <a:buFont typeface="Wingdings" pitchFamily="2" charset="2"/>
                        <a:defRPr sz="2400">
                          <a:solidFill>
                            <a:schemeClr val="tx1"/>
                          </a:solidFill>
                          <a:latin typeface="Tahoma" pitchFamily="34" charset="0"/>
                          <a:cs typeface="Arial" charset="0"/>
                        </a:defRPr>
                      </a:lvl2pPr>
                      <a:lvl3pPr>
                        <a:spcBef>
                          <a:spcPct val="20000"/>
                        </a:spcBef>
                        <a:buClr>
                          <a:schemeClr val="folHlink"/>
                        </a:buClr>
                        <a:buSzPct val="50000"/>
                        <a:buFont typeface="Wingdings" pitchFamily="2" charset="2"/>
                        <a:defRPr sz="2000">
                          <a:solidFill>
                            <a:schemeClr val="tx1"/>
                          </a:solidFill>
                          <a:latin typeface="Tahoma" pitchFamily="34" charset="0"/>
                          <a:cs typeface="Arial" charset="0"/>
                        </a:defRPr>
                      </a:lvl3pPr>
                      <a:lvl4pPr>
                        <a:spcBef>
                          <a:spcPct val="20000"/>
                        </a:spcBef>
                        <a:buClr>
                          <a:schemeClr val="accent2"/>
                        </a:buClr>
                        <a:buSzPct val="55000"/>
                        <a:buFont typeface="Wingdings" pitchFamily="2" charset="2"/>
                        <a:defRPr>
                          <a:solidFill>
                            <a:schemeClr val="tx1"/>
                          </a:solidFill>
                          <a:latin typeface="Tahoma" pitchFamily="34" charset="0"/>
                          <a:cs typeface="Arial" charset="0"/>
                        </a:defRPr>
                      </a:lvl4pPr>
                      <a:lvl5pPr>
                        <a:spcBef>
                          <a:spcPct val="20000"/>
                        </a:spcBef>
                        <a:buClr>
                          <a:schemeClr val="accent1"/>
                        </a:buClr>
                        <a:buSzPct val="50000"/>
                        <a:buFont typeface="Wingdings" pitchFamily="2" charset="2"/>
                        <a:defRPr>
                          <a:solidFill>
                            <a:schemeClr val="tx1"/>
                          </a:solidFill>
                          <a:latin typeface="Tahoma" pitchFamily="34" charset="0"/>
                          <a:cs typeface="Arial" charset="0"/>
                        </a:defRPr>
                      </a:lvl5pPr>
                      <a:lvl6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6pPr>
                      <a:lvl7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7pPr>
                      <a:lvl8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8pPr>
                      <a:lvl9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9pPr>
                    </a:lstStyle>
                    <a:p>
                      <a:pPr marL="0" marR="0" lvl="0" indent="0" algn="ctr" defTabSz="914400" rtl="0" eaLnBrk="1" fontAlgn="b" latinLnBrk="0" hangingPunct="1">
                        <a:lnSpc>
                          <a:spcPct val="50000"/>
                        </a:lnSpc>
                        <a:spcBef>
                          <a:spcPct val="0"/>
                        </a:spcBef>
                        <a:spcAft>
                          <a:spcPct val="0"/>
                        </a:spcAft>
                        <a:buClrTx/>
                        <a:buSzTx/>
                        <a:buFontTx/>
                        <a:buNone/>
                        <a:tabLst/>
                      </a:pPr>
                      <a:r>
                        <a:rPr kumimoji="0" lang="es-ES" altLang="es-ES" sz="1000" b="0" i="0" u="none" strike="noStrike" cap="none" normalizeH="0" baseline="0" dirty="0">
                          <a:ln>
                            <a:noFill/>
                          </a:ln>
                          <a:solidFill>
                            <a:srgbClr val="000000"/>
                          </a:solidFill>
                          <a:effectLst/>
                          <a:latin typeface="Arial" charset="0"/>
                          <a:cs typeface="Arial" charset="0"/>
                        </a:rPr>
                        <a:t>392</a:t>
                      </a:r>
                    </a:p>
                  </a:txBody>
                  <a:tcPr marT="45719" marB="45719"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lumMod val="90000"/>
                      </a:schemeClr>
                    </a:solidFill>
                  </a:tcPr>
                </a:tc>
                <a:tc>
                  <a:txBody>
                    <a:bodyPr/>
                    <a:lstStyle>
                      <a:lvl1pPr>
                        <a:spcBef>
                          <a:spcPct val="20000"/>
                        </a:spcBef>
                        <a:buClr>
                          <a:schemeClr val="folHlink"/>
                        </a:buClr>
                        <a:buSzPct val="60000"/>
                        <a:buFont typeface="Wingdings" pitchFamily="2" charset="2"/>
                        <a:defRPr sz="2800">
                          <a:solidFill>
                            <a:schemeClr val="tx1"/>
                          </a:solidFill>
                          <a:latin typeface="Tahoma" pitchFamily="34" charset="0"/>
                          <a:cs typeface="Arial" charset="0"/>
                        </a:defRPr>
                      </a:lvl1pPr>
                      <a:lvl2pPr>
                        <a:spcBef>
                          <a:spcPct val="20000"/>
                        </a:spcBef>
                        <a:buClr>
                          <a:schemeClr val="hlink"/>
                        </a:buClr>
                        <a:buSzPct val="55000"/>
                        <a:buFont typeface="Wingdings" pitchFamily="2" charset="2"/>
                        <a:defRPr sz="2400">
                          <a:solidFill>
                            <a:schemeClr val="tx1"/>
                          </a:solidFill>
                          <a:latin typeface="Tahoma" pitchFamily="34" charset="0"/>
                          <a:cs typeface="Arial" charset="0"/>
                        </a:defRPr>
                      </a:lvl2pPr>
                      <a:lvl3pPr>
                        <a:spcBef>
                          <a:spcPct val="20000"/>
                        </a:spcBef>
                        <a:buClr>
                          <a:schemeClr val="folHlink"/>
                        </a:buClr>
                        <a:buSzPct val="50000"/>
                        <a:buFont typeface="Wingdings" pitchFamily="2" charset="2"/>
                        <a:defRPr sz="2000">
                          <a:solidFill>
                            <a:schemeClr val="tx1"/>
                          </a:solidFill>
                          <a:latin typeface="Tahoma" pitchFamily="34" charset="0"/>
                          <a:cs typeface="Arial" charset="0"/>
                        </a:defRPr>
                      </a:lvl3pPr>
                      <a:lvl4pPr>
                        <a:spcBef>
                          <a:spcPct val="20000"/>
                        </a:spcBef>
                        <a:buClr>
                          <a:schemeClr val="accent2"/>
                        </a:buClr>
                        <a:buSzPct val="55000"/>
                        <a:buFont typeface="Wingdings" pitchFamily="2" charset="2"/>
                        <a:defRPr>
                          <a:solidFill>
                            <a:schemeClr val="tx1"/>
                          </a:solidFill>
                          <a:latin typeface="Tahoma" pitchFamily="34" charset="0"/>
                          <a:cs typeface="Arial" charset="0"/>
                        </a:defRPr>
                      </a:lvl4pPr>
                      <a:lvl5pPr>
                        <a:spcBef>
                          <a:spcPct val="20000"/>
                        </a:spcBef>
                        <a:buClr>
                          <a:schemeClr val="accent1"/>
                        </a:buClr>
                        <a:buSzPct val="50000"/>
                        <a:buFont typeface="Wingdings" pitchFamily="2" charset="2"/>
                        <a:defRPr>
                          <a:solidFill>
                            <a:schemeClr val="tx1"/>
                          </a:solidFill>
                          <a:latin typeface="Tahoma" pitchFamily="34" charset="0"/>
                          <a:cs typeface="Arial" charset="0"/>
                        </a:defRPr>
                      </a:lvl5pPr>
                      <a:lvl6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6pPr>
                      <a:lvl7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7pPr>
                      <a:lvl8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8pPr>
                      <a:lvl9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9pPr>
                    </a:lstStyle>
                    <a:p>
                      <a:pPr marL="0" marR="0" lvl="0" indent="0" algn="ctr" defTabSz="914400" rtl="0" eaLnBrk="1" fontAlgn="b" latinLnBrk="0" hangingPunct="1">
                        <a:lnSpc>
                          <a:spcPct val="50000"/>
                        </a:lnSpc>
                        <a:spcBef>
                          <a:spcPct val="0"/>
                        </a:spcBef>
                        <a:spcAft>
                          <a:spcPct val="0"/>
                        </a:spcAft>
                        <a:buClrTx/>
                        <a:buSzTx/>
                        <a:buFontTx/>
                        <a:buNone/>
                        <a:tabLst/>
                      </a:pPr>
                      <a:r>
                        <a:rPr kumimoji="0" lang="es-ES" altLang="es-ES" sz="1000" b="0" i="0" u="none" strike="noStrike" cap="none" normalizeH="0" baseline="0" dirty="0">
                          <a:ln>
                            <a:noFill/>
                          </a:ln>
                          <a:solidFill>
                            <a:srgbClr val="000000"/>
                          </a:solidFill>
                          <a:effectLst/>
                          <a:latin typeface="Arial" charset="0"/>
                          <a:cs typeface="Arial" charset="0"/>
                        </a:rPr>
                        <a:t>765</a:t>
                      </a:r>
                    </a:p>
                  </a:txBody>
                  <a:tcPr marT="45719" marB="45719"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lumMod val="90000"/>
                      </a:schemeClr>
                    </a:solidFill>
                  </a:tcPr>
                </a:tc>
                <a:tc>
                  <a:txBody>
                    <a:bodyPr/>
                    <a:lstStyle>
                      <a:lvl1pPr>
                        <a:spcBef>
                          <a:spcPct val="20000"/>
                        </a:spcBef>
                        <a:buClr>
                          <a:schemeClr val="folHlink"/>
                        </a:buClr>
                        <a:buSzPct val="60000"/>
                        <a:buFont typeface="Wingdings" pitchFamily="2" charset="2"/>
                        <a:defRPr sz="2800">
                          <a:solidFill>
                            <a:schemeClr val="tx1"/>
                          </a:solidFill>
                          <a:latin typeface="Tahoma" pitchFamily="34" charset="0"/>
                          <a:cs typeface="Arial" charset="0"/>
                        </a:defRPr>
                      </a:lvl1pPr>
                      <a:lvl2pPr>
                        <a:spcBef>
                          <a:spcPct val="20000"/>
                        </a:spcBef>
                        <a:buClr>
                          <a:schemeClr val="hlink"/>
                        </a:buClr>
                        <a:buSzPct val="55000"/>
                        <a:buFont typeface="Wingdings" pitchFamily="2" charset="2"/>
                        <a:defRPr sz="2400">
                          <a:solidFill>
                            <a:schemeClr val="tx1"/>
                          </a:solidFill>
                          <a:latin typeface="Tahoma" pitchFamily="34" charset="0"/>
                          <a:cs typeface="Arial" charset="0"/>
                        </a:defRPr>
                      </a:lvl2pPr>
                      <a:lvl3pPr>
                        <a:spcBef>
                          <a:spcPct val="20000"/>
                        </a:spcBef>
                        <a:buClr>
                          <a:schemeClr val="folHlink"/>
                        </a:buClr>
                        <a:buSzPct val="50000"/>
                        <a:buFont typeface="Wingdings" pitchFamily="2" charset="2"/>
                        <a:defRPr sz="2000">
                          <a:solidFill>
                            <a:schemeClr val="tx1"/>
                          </a:solidFill>
                          <a:latin typeface="Tahoma" pitchFamily="34" charset="0"/>
                          <a:cs typeface="Arial" charset="0"/>
                        </a:defRPr>
                      </a:lvl3pPr>
                      <a:lvl4pPr>
                        <a:spcBef>
                          <a:spcPct val="20000"/>
                        </a:spcBef>
                        <a:buClr>
                          <a:schemeClr val="accent2"/>
                        </a:buClr>
                        <a:buSzPct val="55000"/>
                        <a:buFont typeface="Wingdings" pitchFamily="2" charset="2"/>
                        <a:defRPr>
                          <a:solidFill>
                            <a:schemeClr val="tx1"/>
                          </a:solidFill>
                          <a:latin typeface="Tahoma" pitchFamily="34" charset="0"/>
                          <a:cs typeface="Arial" charset="0"/>
                        </a:defRPr>
                      </a:lvl4pPr>
                      <a:lvl5pPr>
                        <a:spcBef>
                          <a:spcPct val="20000"/>
                        </a:spcBef>
                        <a:buClr>
                          <a:schemeClr val="accent1"/>
                        </a:buClr>
                        <a:buSzPct val="50000"/>
                        <a:buFont typeface="Wingdings" pitchFamily="2" charset="2"/>
                        <a:defRPr>
                          <a:solidFill>
                            <a:schemeClr val="tx1"/>
                          </a:solidFill>
                          <a:latin typeface="Tahoma" pitchFamily="34" charset="0"/>
                          <a:cs typeface="Arial" charset="0"/>
                        </a:defRPr>
                      </a:lvl5pPr>
                      <a:lvl6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6pPr>
                      <a:lvl7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7pPr>
                      <a:lvl8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8pPr>
                      <a:lvl9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9pPr>
                    </a:lstStyle>
                    <a:p>
                      <a:pPr marL="0" marR="0" lvl="0" indent="0" algn="ctr" defTabSz="914400" rtl="0" eaLnBrk="1" fontAlgn="b" latinLnBrk="0" hangingPunct="1">
                        <a:lnSpc>
                          <a:spcPct val="50000"/>
                        </a:lnSpc>
                        <a:spcBef>
                          <a:spcPct val="0"/>
                        </a:spcBef>
                        <a:spcAft>
                          <a:spcPct val="0"/>
                        </a:spcAft>
                        <a:buClrTx/>
                        <a:buSzTx/>
                        <a:buFontTx/>
                        <a:buNone/>
                        <a:tabLst/>
                      </a:pPr>
                      <a:r>
                        <a:rPr kumimoji="0" lang="es-ES" altLang="es-ES" sz="1000" b="0" i="0" u="none" strike="noStrike" cap="none" normalizeH="0" baseline="0" dirty="0">
                          <a:ln>
                            <a:noFill/>
                          </a:ln>
                          <a:solidFill>
                            <a:srgbClr val="000000"/>
                          </a:solidFill>
                          <a:effectLst/>
                          <a:latin typeface="Arial" charset="0"/>
                          <a:cs typeface="Arial" charset="0"/>
                        </a:rPr>
                        <a:t>1.157</a:t>
                      </a:r>
                    </a:p>
                  </a:txBody>
                  <a:tcPr marT="45719" marB="45719"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lumMod val="90000"/>
                      </a:schemeClr>
                    </a:solidFill>
                  </a:tcPr>
                </a:tc>
                <a:tc>
                  <a:txBody>
                    <a:bodyPr/>
                    <a:lstStyle>
                      <a:lvl1pPr>
                        <a:spcBef>
                          <a:spcPct val="20000"/>
                        </a:spcBef>
                        <a:buClr>
                          <a:schemeClr val="folHlink"/>
                        </a:buClr>
                        <a:buSzPct val="60000"/>
                        <a:buFont typeface="Wingdings" pitchFamily="2" charset="2"/>
                        <a:defRPr sz="2800">
                          <a:solidFill>
                            <a:schemeClr val="tx1"/>
                          </a:solidFill>
                          <a:latin typeface="Tahoma" pitchFamily="34" charset="0"/>
                          <a:cs typeface="Arial" charset="0"/>
                        </a:defRPr>
                      </a:lvl1pPr>
                      <a:lvl2pPr>
                        <a:spcBef>
                          <a:spcPct val="20000"/>
                        </a:spcBef>
                        <a:buClr>
                          <a:schemeClr val="hlink"/>
                        </a:buClr>
                        <a:buSzPct val="55000"/>
                        <a:buFont typeface="Wingdings" pitchFamily="2" charset="2"/>
                        <a:defRPr sz="2400">
                          <a:solidFill>
                            <a:schemeClr val="tx1"/>
                          </a:solidFill>
                          <a:latin typeface="Tahoma" pitchFamily="34" charset="0"/>
                          <a:cs typeface="Arial" charset="0"/>
                        </a:defRPr>
                      </a:lvl2pPr>
                      <a:lvl3pPr>
                        <a:spcBef>
                          <a:spcPct val="20000"/>
                        </a:spcBef>
                        <a:buClr>
                          <a:schemeClr val="folHlink"/>
                        </a:buClr>
                        <a:buSzPct val="50000"/>
                        <a:buFont typeface="Wingdings" pitchFamily="2" charset="2"/>
                        <a:defRPr sz="2000">
                          <a:solidFill>
                            <a:schemeClr val="tx1"/>
                          </a:solidFill>
                          <a:latin typeface="Tahoma" pitchFamily="34" charset="0"/>
                          <a:cs typeface="Arial" charset="0"/>
                        </a:defRPr>
                      </a:lvl3pPr>
                      <a:lvl4pPr>
                        <a:spcBef>
                          <a:spcPct val="20000"/>
                        </a:spcBef>
                        <a:buClr>
                          <a:schemeClr val="accent2"/>
                        </a:buClr>
                        <a:buSzPct val="55000"/>
                        <a:buFont typeface="Wingdings" pitchFamily="2" charset="2"/>
                        <a:defRPr>
                          <a:solidFill>
                            <a:schemeClr val="tx1"/>
                          </a:solidFill>
                          <a:latin typeface="Tahoma" pitchFamily="34" charset="0"/>
                          <a:cs typeface="Arial" charset="0"/>
                        </a:defRPr>
                      </a:lvl4pPr>
                      <a:lvl5pPr>
                        <a:spcBef>
                          <a:spcPct val="20000"/>
                        </a:spcBef>
                        <a:buClr>
                          <a:schemeClr val="accent1"/>
                        </a:buClr>
                        <a:buSzPct val="50000"/>
                        <a:buFont typeface="Wingdings" pitchFamily="2" charset="2"/>
                        <a:defRPr>
                          <a:solidFill>
                            <a:schemeClr val="tx1"/>
                          </a:solidFill>
                          <a:latin typeface="Tahoma" pitchFamily="34" charset="0"/>
                          <a:cs typeface="Arial" charset="0"/>
                        </a:defRPr>
                      </a:lvl5pPr>
                      <a:lvl6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6pPr>
                      <a:lvl7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7pPr>
                      <a:lvl8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8pPr>
                      <a:lvl9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9pPr>
                    </a:lstStyle>
                    <a:p>
                      <a:pPr marL="0" marR="0" lvl="0" indent="0" algn="ctr" defTabSz="914400" rtl="0" eaLnBrk="1" fontAlgn="b" latinLnBrk="0" hangingPunct="1">
                        <a:lnSpc>
                          <a:spcPct val="50000"/>
                        </a:lnSpc>
                        <a:spcBef>
                          <a:spcPct val="0"/>
                        </a:spcBef>
                        <a:spcAft>
                          <a:spcPct val="0"/>
                        </a:spcAft>
                        <a:buClrTx/>
                        <a:buSzTx/>
                        <a:buFontTx/>
                        <a:buNone/>
                        <a:tabLst/>
                      </a:pPr>
                      <a:r>
                        <a:rPr kumimoji="0" lang="es-ES" altLang="es-ES" sz="1000" b="0" i="0" u="none" strike="noStrike" cap="none" normalizeH="0" baseline="0" dirty="0">
                          <a:ln>
                            <a:noFill/>
                          </a:ln>
                          <a:solidFill>
                            <a:srgbClr val="000000"/>
                          </a:solidFill>
                          <a:effectLst/>
                          <a:latin typeface="Arial" charset="0"/>
                          <a:cs typeface="Arial" charset="0"/>
                        </a:rPr>
                        <a:t>1.157</a:t>
                      </a:r>
                    </a:p>
                  </a:txBody>
                  <a:tcPr marT="45719" marB="45719"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lumMod val="90000"/>
                      </a:schemeClr>
                    </a:solidFill>
                  </a:tcPr>
                </a:tc>
                <a:tc>
                  <a:txBody>
                    <a:bodyPr/>
                    <a:lstStyle>
                      <a:lvl1pPr>
                        <a:spcBef>
                          <a:spcPct val="20000"/>
                        </a:spcBef>
                        <a:buClr>
                          <a:schemeClr val="folHlink"/>
                        </a:buClr>
                        <a:buSzPct val="60000"/>
                        <a:buFont typeface="Wingdings" pitchFamily="2" charset="2"/>
                        <a:defRPr sz="2800">
                          <a:solidFill>
                            <a:schemeClr val="tx1"/>
                          </a:solidFill>
                          <a:latin typeface="Tahoma" pitchFamily="34" charset="0"/>
                          <a:cs typeface="Arial" charset="0"/>
                        </a:defRPr>
                      </a:lvl1pPr>
                      <a:lvl2pPr>
                        <a:spcBef>
                          <a:spcPct val="20000"/>
                        </a:spcBef>
                        <a:buClr>
                          <a:schemeClr val="hlink"/>
                        </a:buClr>
                        <a:buSzPct val="55000"/>
                        <a:buFont typeface="Wingdings" pitchFamily="2" charset="2"/>
                        <a:defRPr sz="2400">
                          <a:solidFill>
                            <a:schemeClr val="tx1"/>
                          </a:solidFill>
                          <a:latin typeface="Tahoma" pitchFamily="34" charset="0"/>
                          <a:cs typeface="Arial" charset="0"/>
                        </a:defRPr>
                      </a:lvl2pPr>
                      <a:lvl3pPr>
                        <a:spcBef>
                          <a:spcPct val="20000"/>
                        </a:spcBef>
                        <a:buClr>
                          <a:schemeClr val="folHlink"/>
                        </a:buClr>
                        <a:buSzPct val="50000"/>
                        <a:buFont typeface="Wingdings" pitchFamily="2" charset="2"/>
                        <a:defRPr sz="2000">
                          <a:solidFill>
                            <a:schemeClr val="tx1"/>
                          </a:solidFill>
                          <a:latin typeface="Tahoma" pitchFamily="34" charset="0"/>
                          <a:cs typeface="Arial" charset="0"/>
                        </a:defRPr>
                      </a:lvl3pPr>
                      <a:lvl4pPr>
                        <a:spcBef>
                          <a:spcPct val="20000"/>
                        </a:spcBef>
                        <a:buClr>
                          <a:schemeClr val="accent2"/>
                        </a:buClr>
                        <a:buSzPct val="55000"/>
                        <a:buFont typeface="Wingdings" pitchFamily="2" charset="2"/>
                        <a:defRPr>
                          <a:solidFill>
                            <a:schemeClr val="tx1"/>
                          </a:solidFill>
                          <a:latin typeface="Tahoma" pitchFamily="34" charset="0"/>
                          <a:cs typeface="Arial" charset="0"/>
                        </a:defRPr>
                      </a:lvl4pPr>
                      <a:lvl5pPr>
                        <a:spcBef>
                          <a:spcPct val="20000"/>
                        </a:spcBef>
                        <a:buClr>
                          <a:schemeClr val="accent1"/>
                        </a:buClr>
                        <a:buSzPct val="50000"/>
                        <a:buFont typeface="Wingdings" pitchFamily="2" charset="2"/>
                        <a:defRPr>
                          <a:solidFill>
                            <a:schemeClr val="tx1"/>
                          </a:solidFill>
                          <a:latin typeface="Tahoma" pitchFamily="34" charset="0"/>
                          <a:cs typeface="Arial" charset="0"/>
                        </a:defRPr>
                      </a:lvl5pPr>
                      <a:lvl6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6pPr>
                      <a:lvl7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7pPr>
                      <a:lvl8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8pPr>
                      <a:lvl9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9pPr>
                    </a:lstStyle>
                    <a:p>
                      <a:pPr marL="0" marR="0" lvl="0" indent="0" algn="ctr" defTabSz="914400" rtl="0" eaLnBrk="1" fontAlgn="b" latinLnBrk="0" hangingPunct="1">
                        <a:lnSpc>
                          <a:spcPct val="50000"/>
                        </a:lnSpc>
                        <a:spcBef>
                          <a:spcPct val="0"/>
                        </a:spcBef>
                        <a:spcAft>
                          <a:spcPct val="0"/>
                        </a:spcAft>
                        <a:buClrTx/>
                        <a:buSzTx/>
                        <a:buFontTx/>
                        <a:buNone/>
                        <a:tabLst/>
                      </a:pPr>
                      <a:r>
                        <a:rPr kumimoji="0" lang="es-ES" altLang="es-ES" sz="1000" b="0" i="0" u="none" strike="noStrike" cap="none" normalizeH="0" baseline="0" dirty="0">
                          <a:ln>
                            <a:noFill/>
                          </a:ln>
                          <a:solidFill>
                            <a:srgbClr val="000000"/>
                          </a:solidFill>
                          <a:effectLst/>
                          <a:latin typeface="Arial" charset="0"/>
                          <a:cs typeface="Arial" charset="0"/>
                        </a:rPr>
                        <a:t>1.530</a:t>
                      </a:r>
                    </a:p>
                  </a:txBody>
                  <a:tcPr marT="45719" marB="45719"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lumMod val="90000"/>
                      </a:schemeClr>
                    </a:solidFill>
                  </a:tcPr>
                </a:tc>
                <a:tc>
                  <a:txBody>
                    <a:bodyPr/>
                    <a:lstStyle>
                      <a:lvl1pPr>
                        <a:spcBef>
                          <a:spcPct val="20000"/>
                        </a:spcBef>
                        <a:buClr>
                          <a:schemeClr val="folHlink"/>
                        </a:buClr>
                        <a:buSzPct val="60000"/>
                        <a:buFont typeface="Wingdings" pitchFamily="2" charset="2"/>
                        <a:defRPr sz="2800">
                          <a:solidFill>
                            <a:schemeClr val="tx1"/>
                          </a:solidFill>
                          <a:latin typeface="Tahoma" pitchFamily="34" charset="0"/>
                          <a:cs typeface="Arial" charset="0"/>
                        </a:defRPr>
                      </a:lvl1pPr>
                      <a:lvl2pPr>
                        <a:spcBef>
                          <a:spcPct val="20000"/>
                        </a:spcBef>
                        <a:buClr>
                          <a:schemeClr val="hlink"/>
                        </a:buClr>
                        <a:buSzPct val="55000"/>
                        <a:buFont typeface="Wingdings" pitchFamily="2" charset="2"/>
                        <a:defRPr sz="2400">
                          <a:solidFill>
                            <a:schemeClr val="tx1"/>
                          </a:solidFill>
                          <a:latin typeface="Tahoma" pitchFamily="34" charset="0"/>
                          <a:cs typeface="Arial" charset="0"/>
                        </a:defRPr>
                      </a:lvl2pPr>
                      <a:lvl3pPr>
                        <a:spcBef>
                          <a:spcPct val="20000"/>
                        </a:spcBef>
                        <a:buClr>
                          <a:schemeClr val="folHlink"/>
                        </a:buClr>
                        <a:buSzPct val="50000"/>
                        <a:buFont typeface="Wingdings" pitchFamily="2" charset="2"/>
                        <a:defRPr sz="2000">
                          <a:solidFill>
                            <a:schemeClr val="tx1"/>
                          </a:solidFill>
                          <a:latin typeface="Tahoma" pitchFamily="34" charset="0"/>
                          <a:cs typeface="Arial" charset="0"/>
                        </a:defRPr>
                      </a:lvl3pPr>
                      <a:lvl4pPr>
                        <a:spcBef>
                          <a:spcPct val="20000"/>
                        </a:spcBef>
                        <a:buClr>
                          <a:schemeClr val="accent2"/>
                        </a:buClr>
                        <a:buSzPct val="55000"/>
                        <a:buFont typeface="Wingdings" pitchFamily="2" charset="2"/>
                        <a:defRPr>
                          <a:solidFill>
                            <a:schemeClr val="tx1"/>
                          </a:solidFill>
                          <a:latin typeface="Tahoma" pitchFamily="34" charset="0"/>
                          <a:cs typeface="Arial" charset="0"/>
                        </a:defRPr>
                      </a:lvl4pPr>
                      <a:lvl5pPr>
                        <a:spcBef>
                          <a:spcPct val="20000"/>
                        </a:spcBef>
                        <a:buClr>
                          <a:schemeClr val="accent1"/>
                        </a:buClr>
                        <a:buSzPct val="50000"/>
                        <a:buFont typeface="Wingdings" pitchFamily="2" charset="2"/>
                        <a:defRPr>
                          <a:solidFill>
                            <a:schemeClr val="tx1"/>
                          </a:solidFill>
                          <a:latin typeface="Tahoma" pitchFamily="34" charset="0"/>
                          <a:cs typeface="Arial" charset="0"/>
                        </a:defRPr>
                      </a:lvl5pPr>
                      <a:lvl6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6pPr>
                      <a:lvl7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7pPr>
                      <a:lvl8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8pPr>
                      <a:lvl9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9pPr>
                    </a:lstStyle>
                    <a:p>
                      <a:pPr marL="0" marR="0" lvl="0" indent="0" algn="ctr" defTabSz="914400" rtl="0" eaLnBrk="1" fontAlgn="b" latinLnBrk="0" hangingPunct="1">
                        <a:lnSpc>
                          <a:spcPct val="50000"/>
                        </a:lnSpc>
                        <a:spcBef>
                          <a:spcPct val="0"/>
                        </a:spcBef>
                        <a:spcAft>
                          <a:spcPct val="0"/>
                        </a:spcAft>
                        <a:buClrTx/>
                        <a:buSzTx/>
                        <a:buFontTx/>
                        <a:buNone/>
                        <a:tabLst/>
                      </a:pPr>
                      <a:r>
                        <a:rPr kumimoji="0" lang="es-ES" altLang="es-ES" sz="1000" b="0" i="0" u="none" strike="noStrike" cap="none" normalizeH="0" baseline="0" dirty="0">
                          <a:ln>
                            <a:noFill/>
                          </a:ln>
                          <a:solidFill>
                            <a:srgbClr val="000000"/>
                          </a:solidFill>
                          <a:effectLst/>
                          <a:latin typeface="Arial" charset="0"/>
                          <a:cs typeface="Arial" charset="0"/>
                        </a:rPr>
                        <a:t>2.359</a:t>
                      </a:r>
                    </a:p>
                  </a:txBody>
                  <a:tcPr marT="45719" marB="45719"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lumMod val="90000"/>
                      </a:schemeClr>
                    </a:solidFill>
                  </a:tcPr>
                </a:tc>
                <a:tc>
                  <a:txBody>
                    <a:bodyPr/>
                    <a:lstStyle>
                      <a:lvl1pPr>
                        <a:spcBef>
                          <a:spcPct val="20000"/>
                        </a:spcBef>
                        <a:buClr>
                          <a:schemeClr val="folHlink"/>
                        </a:buClr>
                        <a:buSzPct val="60000"/>
                        <a:buFont typeface="Wingdings" pitchFamily="2" charset="2"/>
                        <a:defRPr sz="2800">
                          <a:solidFill>
                            <a:schemeClr val="tx1"/>
                          </a:solidFill>
                          <a:latin typeface="Tahoma" pitchFamily="34" charset="0"/>
                          <a:cs typeface="Arial" charset="0"/>
                        </a:defRPr>
                      </a:lvl1pPr>
                      <a:lvl2pPr>
                        <a:spcBef>
                          <a:spcPct val="20000"/>
                        </a:spcBef>
                        <a:buClr>
                          <a:schemeClr val="hlink"/>
                        </a:buClr>
                        <a:buSzPct val="55000"/>
                        <a:buFont typeface="Wingdings" pitchFamily="2" charset="2"/>
                        <a:defRPr sz="2400">
                          <a:solidFill>
                            <a:schemeClr val="tx1"/>
                          </a:solidFill>
                          <a:latin typeface="Tahoma" pitchFamily="34" charset="0"/>
                          <a:cs typeface="Arial" charset="0"/>
                        </a:defRPr>
                      </a:lvl2pPr>
                      <a:lvl3pPr>
                        <a:spcBef>
                          <a:spcPct val="20000"/>
                        </a:spcBef>
                        <a:buClr>
                          <a:schemeClr val="folHlink"/>
                        </a:buClr>
                        <a:buSzPct val="50000"/>
                        <a:buFont typeface="Wingdings" pitchFamily="2" charset="2"/>
                        <a:defRPr sz="2000">
                          <a:solidFill>
                            <a:schemeClr val="tx1"/>
                          </a:solidFill>
                          <a:latin typeface="Tahoma" pitchFamily="34" charset="0"/>
                          <a:cs typeface="Arial" charset="0"/>
                        </a:defRPr>
                      </a:lvl3pPr>
                      <a:lvl4pPr>
                        <a:spcBef>
                          <a:spcPct val="20000"/>
                        </a:spcBef>
                        <a:buClr>
                          <a:schemeClr val="accent2"/>
                        </a:buClr>
                        <a:buSzPct val="55000"/>
                        <a:buFont typeface="Wingdings" pitchFamily="2" charset="2"/>
                        <a:defRPr>
                          <a:solidFill>
                            <a:schemeClr val="tx1"/>
                          </a:solidFill>
                          <a:latin typeface="Tahoma" pitchFamily="34" charset="0"/>
                          <a:cs typeface="Arial" charset="0"/>
                        </a:defRPr>
                      </a:lvl4pPr>
                      <a:lvl5pPr>
                        <a:spcBef>
                          <a:spcPct val="20000"/>
                        </a:spcBef>
                        <a:buClr>
                          <a:schemeClr val="accent1"/>
                        </a:buClr>
                        <a:buSzPct val="50000"/>
                        <a:buFont typeface="Wingdings" pitchFamily="2" charset="2"/>
                        <a:defRPr>
                          <a:solidFill>
                            <a:schemeClr val="tx1"/>
                          </a:solidFill>
                          <a:latin typeface="Tahoma" pitchFamily="34" charset="0"/>
                          <a:cs typeface="Arial" charset="0"/>
                        </a:defRPr>
                      </a:lvl5pPr>
                      <a:lvl6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6pPr>
                      <a:lvl7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7pPr>
                      <a:lvl8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8pPr>
                      <a:lvl9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9pPr>
                    </a:lstStyle>
                    <a:p>
                      <a:pPr marL="0" marR="0" lvl="0" indent="0" algn="ctr" defTabSz="914400" rtl="0" eaLnBrk="1" fontAlgn="b" latinLnBrk="0" hangingPunct="1">
                        <a:lnSpc>
                          <a:spcPct val="50000"/>
                        </a:lnSpc>
                        <a:spcBef>
                          <a:spcPct val="0"/>
                        </a:spcBef>
                        <a:spcAft>
                          <a:spcPct val="0"/>
                        </a:spcAft>
                        <a:buClrTx/>
                        <a:buSzTx/>
                        <a:buFontTx/>
                        <a:buNone/>
                        <a:tabLst/>
                      </a:pPr>
                      <a:r>
                        <a:rPr kumimoji="0" lang="es-ES" altLang="es-ES" sz="1000" b="0" i="0" u="none" strike="noStrike" cap="none" normalizeH="0" baseline="0" dirty="0">
                          <a:ln>
                            <a:noFill/>
                          </a:ln>
                          <a:solidFill>
                            <a:srgbClr val="000000"/>
                          </a:solidFill>
                          <a:effectLst/>
                          <a:latin typeface="Arial" charset="0"/>
                          <a:cs typeface="Arial" charset="0"/>
                        </a:rPr>
                        <a:t>3.420</a:t>
                      </a:r>
                    </a:p>
                  </a:txBody>
                  <a:tcPr marT="45719" marB="45719"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lumMod val="90000"/>
                      </a:schemeClr>
                    </a:solidFill>
                  </a:tcPr>
                </a:tc>
                <a:tc>
                  <a:txBody>
                    <a:bodyPr/>
                    <a:lstStyle>
                      <a:lvl1pPr>
                        <a:spcBef>
                          <a:spcPct val="20000"/>
                        </a:spcBef>
                        <a:buClr>
                          <a:schemeClr val="folHlink"/>
                        </a:buClr>
                        <a:buSzPct val="60000"/>
                        <a:buFont typeface="Wingdings" pitchFamily="2" charset="2"/>
                        <a:defRPr sz="2800">
                          <a:solidFill>
                            <a:schemeClr val="tx1"/>
                          </a:solidFill>
                          <a:latin typeface="Tahoma" pitchFamily="34" charset="0"/>
                          <a:cs typeface="Arial" charset="0"/>
                        </a:defRPr>
                      </a:lvl1pPr>
                      <a:lvl2pPr>
                        <a:spcBef>
                          <a:spcPct val="20000"/>
                        </a:spcBef>
                        <a:buClr>
                          <a:schemeClr val="hlink"/>
                        </a:buClr>
                        <a:buSzPct val="55000"/>
                        <a:buFont typeface="Wingdings" pitchFamily="2" charset="2"/>
                        <a:defRPr sz="2400">
                          <a:solidFill>
                            <a:schemeClr val="tx1"/>
                          </a:solidFill>
                          <a:latin typeface="Tahoma" pitchFamily="34" charset="0"/>
                          <a:cs typeface="Arial" charset="0"/>
                        </a:defRPr>
                      </a:lvl2pPr>
                      <a:lvl3pPr>
                        <a:spcBef>
                          <a:spcPct val="20000"/>
                        </a:spcBef>
                        <a:buClr>
                          <a:schemeClr val="folHlink"/>
                        </a:buClr>
                        <a:buSzPct val="50000"/>
                        <a:buFont typeface="Wingdings" pitchFamily="2" charset="2"/>
                        <a:defRPr sz="2000">
                          <a:solidFill>
                            <a:schemeClr val="tx1"/>
                          </a:solidFill>
                          <a:latin typeface="Tahoma" pitchFamily="34" charset="0"/>
                          <a:cs typeface="Arial" charset="0"/>
                        </a:defRPr>
                      </a:lvl3pPr>
                      <a:lvl4pPr>
                        <a:spcBef>
                          <a:spcPct val="20000"/>
                        </a:spcBef>
                        <a:buClr>
                          <a:schemeClr val="accent2"/>
                        </a:buClr>
                        <a:buSzPct val="55000"/>
                        <a:buFont typeface="Wingdings" pitchFamily="2" charset="2"/>
                        <a:defRPr>
                          <a:solidFill>
                            <a:schemeClr val="tx1"/>
                          </a:solidFill>
                          <a:latin typeface="Tahoma" pitchFamily="34" charset="0"/>
                          <a:cs typeface="Arial" charset="0"/>
                        </a:defRPr>
                      </a:lvl4pPr>
                      <a:lvl5pPr>
                        <a:spcBef>
                          <a:spcPct val="20000"/>
                        </a:spcBef>
                        <a:buClr>
                          <a:schemeClr val="accent1"/>
                        </a:buClr>
                        <a:buSzPct val="50000"/>
                        <a:buFont typeface="Wingdings" pitchFamily="2" charset="2"/>
                        <a:defRPr>
                          <a:solidFill>
                            <a:schemeClr val="tx1"/>
                          </a:solidFill>
                          <a:latin typeface="Tahoma" pitchFamily="34" charset="0"/>
                          <a:cs typeface="Arial" charset="0"/>
                        </a:defRPr>
                      </a:lvl5pPr>
                      <a:lvl6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6pPr>
                      <a:lvl7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7pPr>
                      <a:lvl8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8pPr>
                      <a:lvl9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9pPr>
                    </a:lstStyle>
                    <a:p>
                      <a:pPr marL="0" marR="0" lvl="0" indent="0" algn="ctr" defTabSz="914400" rtl="0" eaLnBrk="1" fontAlgn="b" latinLnBrk="0" hangingPunct="1">
                        <a:lnSpc>
                          <a:spcPct val="50000"/>
                        </a:lnSpc>
                        <a:spcBef>
                          <a:spcPct val="0"/>
                        </a:spcBef>
                        <a:spcAft>
                          <a:spcPct val="0"/>
                        </a:spcAft>
                        <a:buClrTx/>
                        <a:buSzTx/>
                        <a:buFontTx/>
                        <a:buNone/>
                        <a:tabLst/>
                      </a:pPr>
                      <a:r>
                        <a:rPr kumimoji="0" lang="es-ES" altLang="es-ES" sz="1000" b="0" i="0" u="none" strike="noStrike" cap="none" normalizeH="0" baseline="0" dirty="0">
                          <a:ln>
                            <a:noFill/>
                          </a:ln>
                          <a:solidFill>
                            <a:srgbClr val="000000"/>
                          </a:solidFill>
                          <a:effectLst/>
                          <a:latin typeface="Arial" charset="0"/>
                          <a:cs typeface="Arial" charset="0"/>
                        </a:rPr>
                        <a:t>4.640</a:t>
                      </a:r>
                    </a:p>
                  </a:txBody>
                  <a:tcPr marT="45719" marB="45719"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lumMod val="90000"/>
                      </a:schemeClr>
                    </a:solidFill>
                  </a:tcPr>
                </a:tc>
                <a:tc>
                  <a:txBody>
                    <a:bodyPr/>
                    <a:lstStyle>
                      <a:lvl1pPr>
                        <a:spcBef>
                          <a:spcPct val="20000"/>
                        </a:spcBef>
                        <a:buClr>
                          <a:schemeClr val="folHlink"/>
                        </a:buClr>
                        <a:buSzPct val="60000"/>
                        <a:buFont typeface="Wingdings" pitchFamily="2" charset="2"/>
                        <a:defRPr sz="2800">
                          <a:solidFill>
                            <a:schemeClr val="tx1"/>
                          </a:solidFill>
                          <a:latin typeface="Tahoma" pitchFamily="34" charset="0"/>
                          <a:cs typeface="Arial" charset="0"/>
                        </a:defRPr>
                      </a:lvl1pPr>
                      <a:lvl2pPr>
                        <a:spcBef>
                          <a:spcPct val="20000"/>
                        </a:spcBef>
                        <a:buClr>
                          <a:schemeClr val="hlink"/>
                        </a:buClr>
                        <a:buSzPct val="55000"/>
                        <a:buFont typeface="Wingdings" pitchFamily="2" charset="2"/>
                        <a:defRPr sz="2400">
                          <a:solidFill>
                            <a:schemeClr val="tx1"/>
                          </a:solidFill>
                          <a:latin typeface="Tahoma" pitchFamily="34" charset="0"/>
                          <a:cs typeface="Arial" charset="0"/>
                        </a:defRPr>
                      </a:lvl2pPr>
                      <a:lvl3pPr>
                        <a:spcBef>
                          <a:spcPct val="20000"/>
                        </a:spcBef>
                        <a:buClr>
                          <a:schemeClr val="folHlink"/>
                        </a:buClr>
                        <a:buSzPct val="50000"/>
                        <a:buFont typeface="Wingdings" pitchFamily="2" charset="2"/>
                        <a:defRPr sz="2000">
                          <a:solidFill>
                            <a:schemeClr val="tx1"/>
                          </a:solidFill>
                          <a:latin typeface="Tahoma" pitchFamily="34" charset="0"/>
                          <a:cs typeface="Arial" charset="0"/>
                        </a:defRPr>
                      </a:lvl3pPr>
                      <a:lvl4pPr>
                        <a:spcBef>
                          <a:spcPct val="20000"/>
                        </a:spcBef>
                        <a:buClr>
                          <a:schemeClr val="accent2"/>
                        </a:buClr>
                        <a:buSzPct val="55000"/>
                        <a:buFont typeface="Wingdings" pitchFamily="2" charset="2"/>
                        <a:defRPr>
                          <a:solidFill>
                            <a:schemeClr val="tx1"/>
                          </a:solidFill>
                          <a:latin typeface="Tahoma" pitchFamily="34" charset="0"/>
                          <a:cs typeface="Arial" charset="0"/>
                        </a:defRPr>
                      </a:lvl4pPr>
                      <a:lvl5pPr>
                        <a:spcBef>
                          <a:spcPct val="20000"/>
                        </a:spcBef>
                        <a:buClr>
                          <a:schemeClr val="accent1"/>
                        </a:buClr>
                        <a:buSzPct val="50000"/>
                        <a:buFont typeface="Wingdings" pitchFamily="2" charset="2"/>
                        <a:defRPr>
                          <a:solidFill>
                            <a:schemeClr val="tx1"/>
                          </a:solidFill>
                          <a:latin typeface="Tahoma" pitchFamily="34" charset="0"/>
                          <a:cs typeface="Arial" charset="0"/>
                        </a:defRPr>
                      </a:lvl5pPr>
                      <a:lvl6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6pPr>
                      <a:lvl7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7pPr>
                      <a:lvl8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8pPr>
                      <a:lvl9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9pPr>
                    </a:lstStyle>
                    <a:p>
                      <a:pPr marL="0" marR="0" lvl="0" indent="0" algn="ctr" defTabSz="914400" rtl="0" eaLnBrk="1" fontAlgn="b" latinLnBrk="0" hangingPunct="1">
                        <a:lnSpc>
                          <a:spcPct val="50000"/>
                        </a:lnSpc>
                        <a:spcBef>
                          <a:spcPct val="0"/>
                        </a:spcBef>
                        <a:spcAft>
                          <a:spcPct val="0"/>
                        </a:spcAft>
                        <a:buClrTx/>
                        <a:buSzTx/>
                        <a:buFontTx/>
                        <a:buNone/>
                        <a:tabLst/>
                      </a:pPr>
                      <a:r>
                        <a:rPr kumimoji="0" lang="es-ES" altLang="es-ES" sz="1000" b="0" i="0" u="none" strike="noStrike" cap="none" normalizeH="0" baseline="0" dirty="0">
                          <a:ln>
                            <a:noFill/>
                          </a:ln>
                          <a:solidFill>
                            <a:srgbClr val="000000"/>
                          </a:solidFill>
                          <a:effectLst/>
                          <a:latin typeface="Arial" charset="0"/>
                          <a:cs typeface="Arial" charset="0"/>
                        </a:rPr>
                        <a:t> </a:t>
                      </a:r>
                    </a:p>
                  </a:txBody>
                  <a:tcPr marT="45719" marB="45719"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lumMod val="90000"/>
                      </a:schemeClr>
                    </a:solidFill>
                  </a:tcPr>
                </a:tc>
                <a:tc>
                  <a:txBody>
                    <a:bodyPr/>
                    <a:lstStyle>
                      <a:lvl1pPr>
                        <a:spcBef>
                          <a:spcPct val="20000"/>
                        </a:spcBef>
                        <a:buClr>
                          <a:schemeClr val="folHlink"/>
                        </a:buClr>
                        <a:buSzPct val="60000"/>
                        <a:buFont typeface="Wingdings" pitchFamily="2" charset="2"/>
                        <a:defRPr sz="2800">
                          <a:solidFill>
                            <a:schemeClr val="tx1"/>
                          </a:solidFill>
                          <a:latin typeface="Tahoma" pitchFamily="34" charset="0"/>
                          <a:cs typeface="Arial" charset="0"/>
                        </a:defRPr>
                      </a:lvl1pPr>
                      <a:lvl2pPr>
                        <a:spcBef>
                          <a:spcPct val="20000"/>
                        </a:spcBef>
                        <a:buClr>
                          <a:schemeClr val="hlink"/>
                        </a:buClr>
                        <a:buSzPct val="55000"/>
                        <a:buFont typeface="Wingdings" pitchFamily="2" charset="2"/>
                        <a:defRPr sz="2400">
                          <a:solidFill>
                            <a:schemeClr val="tx1"/>
                          </a:solidFill>
                          <a:latin typeface="Tahoma" pitchFamily="34" charset="0"/>
                          <a:cs typeface="Arial" charset="0"/>
                        </a:defRPr>
                      </a:lvl2pPr>
                      <a:lvl3pPr>
                        <a:spcBef>
                          <a:spcPct val="20000"/>
                        </a:spcBef>
                        <a:buClr>
                          <a:schemeClr val="folHlink"/>
                        </a:buClr>
                        <a:buSzPct val="50000"/>
                        <a:buFont typeface="Wingdings" pitchFamily="2" charset="2"/>
                        <a:defRPr sz="2000">
                          <a:solidFill>
                            <a:schemeClr val="tx1"/>
                          </a:solidFill>
                          <a:latin typeface="Tahoma" pitchFamily="34" charset="0"/>
                          <a:cs typeface="Arial" charset="0"/>
                        </a:defRPr>
                      </a:lvl3pPr>
                      <a:lvl4pPr>
                        <a:spcBef>
                          <a:spcPct val="20000"/>
                        </a:spcBef>
                        <a:buClr>
                          <a:schemeClr val="accent2"/>
                        </a:buClr>
                        <a:buSzPct val="55000"/>
                        <a:buFont typeface="Wingdings" pitchFamily="2" charset="2"/>
                        <a:defRPr>
                          <a:solidFill>
                            <a:schemeClr val="tx1"/>
                          </a:solidFill>
                          <a:latin typeface="Tahoma" pitchFamily="34" charset="0"/>
                          <a:cs typeface="Arial" charset="0"/>
                        </a:defRPr>
                      </a:lvl4pPr>
                      <a:lvl5pPr>
                        <a:spcBef>
                          <a:spcPct val="20000"/>
                        </a:spcBef>
                        <a:buClr>
                          <a:schemeClr val="accent1"/>
                        </a:buClr>
                        <a:buSzPct val="50000"/>
                        <a:buFont typeface="Wingdings" pitchFamily="2" charset="2"/>
                        <a:defRPr>
                          <a:solidFill>
                            <a:schemeClr val="tx1"/>
                          </a:solidFill>
                          <a:latin typeface="Tahoma" pitchFamily="34" charset="0"/>
                          <a:cs typeface="Arial" charset="0"/>
                        </a:defRPr>
                      </a:lvl5pPr>
                      <a:lvl6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6pPr>
                      <a:lvl7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7pPr>
                      <a:lvl8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8pPr>
                      <a:lvl9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9pPr>
                    </a:lstStyle>
                    <a:p>
                      <a:pPr marL="0" marR="0" lvl="0" indent="0" algn="ctr" defTabSz="914400" rtl="0" eaLnBrk="1" fontAlgn="b" latinLnBrk="0" hangingPunct="1">
                        <a:lnSpc>
                          <a:spcPct val="50000"/>
                        </a:lnSpc>
                        <a:spcBef>
                          <a:spcPct val="0"/>
                        </a:spcBef>
                        <a:spcAft>
                          <a:spcPct val="0"/>
                        </a:spcAft>
                        <a:buClrTx/>
                        <a:buSzTx/>
                        <a:buFontTx/>
                        <a:buNone/>
                        <a:tabLst/>
                        <a:defRPr/>
                      </a:pPr>
                      <a:r>
                        <a:rPr kumimoji="0" lang="es-ES" altLang="es-ES" sz="1000" b="0" i="0" u="none" strike="noStrike" kern="1200" cap="none" spc="0" normalizeH="0" baseline="0" noProof="0" dirty="0">
                          <a:ln>
                            <a:noFill/>
                          </a:ln>
                          <a:solidFill>
                            <a:srgbClr val="000000"/>
                          </a:solidFill>
                          <a:effectLst/>
                          <a:uLnTx/>
                          <a:uFillTx/>
                          <a:latin typeface="Arial" charset="0"/>
                          <a:ea typeface="+mn-ea"/>
                          <a:cs typeface="Arial" charset="0"/>
                        </a:rPr>
                        <a:t>ud.</a:t>
                      </a:r>
                      <a:endParaRPr kumimoji="0" lang="es-ES" altLang="es-ES" sz="1800" b="0" i="0" u="none" strike="noStrike" kern="1200" cap="none" spc="0" normalizeH="0" baseline="0" noProof="0" dirty="0">
                        <a:ln>
                          <a:noFill/>
                        </a:ln>
                        <a:solidFill>
                          <a:srgbClr val="000000"/>
                        </a:solidFill>
                        <a:effectLst/>
                        <a:uLnTx/>
                        <a:uFillTx/>
                        <a:latin typeface="Arial" charset="0"/>
                        <a:ea typeface="+mn-ea"/>
                        <a:cs typeface="Arial" charset="0"/>
                      </a:endParaRPr>
                    </a:p>
                  </a:txBody>
                  <a:tcPr marT="45719" marB="45719" anchor="b" horzOverflow="overflow">
                    <a:lnL w="12700" cap="flat" cmpd="sng" algn="ctr">
                      <a:solidFill>
                        <a:srgbClr val="000000"/>
                      </a:solidFill>
                      <a:prstDash val="solid"/>
                      <a:round/>
                      <a:headEnd type="none" w="med" len="med"/>
                      <a:tailEnd type="none" w="med" len="med"/>
                    </a:lnL>
                    <a:lnR cap="flat">
                      <a:noFill/>
                    </a:lnR>
                    <a:lnT>
                      <a:noFill/>
                    </a:lnT>
                    <a:lnB>
                      <a:noFill/>
                    </a:lnB>
                    <a:lnTlToBr>
                      <a:noFill/>
                    </a:lnTlToBr>
                    <a:lnBlToTr>
                      <a:noFill/>
                    </a:lnBlToTr>
                    <a:solidFill>
                      <a:srgbClr val="0070C0"/>
                    </a:solidFill>
                  </a:tcPr>
                </a:tc>
                <a:extLst>
                  <a:ext uri="{0D108BD9-81ED-4DB2-BD59-A6C34878D82A}">
                    <a16:rowId xmlns:a16="http://schemas.microsoft.com/office/drawing/2014/main" val="10012"/>
                  </a:ext>
                </a:extLst>
              </a:tr>
              <a:tr h="215751">
                <a:tc>
                  <a:txBody>
                    <a:bodyPr/>
                    <a:lstStyle>
                      <a:lvl1pPr>
                        <a:spcBef>
                          <a:spcPct val="20000"/>
                        </a:spcBef>
                        <a:buClr>
                          <a:schemeClr val="folHlink"/>
                        </a:buClr>
                        <a:buSzPct val="60000"/>
                        <a:buFont typeface="Wingdings" pitchFamily="2" charset="2"/>
                        <a:defRPr sz="2800">
                          <a:solidFill>
                            <a:schemeClr val="tx1"/>
                          </a:solidFill>
                          <a:latin typeface="Tahoma" pitchFamily="34" charset="0"/>
                          <a:cs typeface="Arial" charset="0"/>
                        </a:defRPr>
                      </a:lvl1pPr>
                      <a:lvl2pPr>
                        <a:spcBef>
                          <a:spcPct val="20000"/>
                        </a:spcBef>
                        <a:buClr>
                          <a:schemeClr val="hlink"/>
                        </a:buClr>
                        <a:buSzPct val="55000"/>
                        <a:buFont typeface="Wingdings" pitchFamily="2" charset="2"/>
                        <a:defRPr sz="2400">
                          <a:solidFill>
                            <a:schemeClr val="tx1"/>
                          </a:solidFill>
                          <a:latin typeface="Tahoma" pitchFamily="34" charset="0"/>
                          <a:cs typeface="Arial" charset="0"/>
                        </a:defRPr>
                      </a:lvl2pPr>
                      <a:lvl3pPr>
                        <a:spcBef>
                          <a:spcPct val="20000"/>
                        </a:spcBef>
                        <a:buClr>
                          <a:schemeClr val="folHlink"/>
                        </a:buClr>
                        <a:buSzPct val="50000"/>
                        <a:buFont typeface="Wingdings" pitchFamily="2" charset="2"/>
                        <a:defRPr sz="2000">
                          <a:solidFill>
                            <a:schemeClr val="tx1"/>
                          </a:solidFill>
                          <a:latin typeface="Tahoma" pitchFamily="34" charset="0"/>
                          <a:cs typeface="Arial" charset="0"/>
                        </a:defRPr>
                      </a:lvl3pPr>
                      <a:lvl4pPr>
                        <a:spcBef>
                          <a:spcPct val="20000"/>
                        </a:spcBef>
                        <a:buClr>
                          <a:schemeClr val="accent2"/>
                        </a:buClr>
                        <a:buSzPct val="55000"/>
                        <a:buFont typeface="Wingdings" pitchFamily="2" charset="2"/>
                        <a:defRPr>
                          <a:solidFill>
                            <a:schemeClr val="tx1"/>
                          </a:solidFill>
                          <a:latin typeface="Tahoma" pitchFamily="34" charset="0"/>
                          <a:cs typeface="Arial" charset="0"/>
                        </a:defRPr>
                      </a:lvl4pPr>
                      <a:lvl5pPr>
                        <a:spcBef>
                          <a:spcPct val="20000"/>
                        </a:spcBef>
                        <a:buClr>
                          <a:schemeClr val="accent1"/>
                        </a:buClr>
                        <a:buSzPct val="50000"/>
                        <a:buFont typeface="Wingdings" pitchFamily="2" charset="2"/>
                        <a:defRPr>
                          <a:solidFill>
                            <a:schemeClr val="tx1"/>
                          </a:solidFill>
                          <a:latin typeface="Tahoma" pitchFamily="34" charset="0"/>
                          <a:cs typeface="Arial" charset="0"/>
                        </a:defRPr>
                      </a:lvl5pPr>
                      <a:lvl6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6pPr>
                      <a:lvl7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7pPr>
                      <a:lvl8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8pPr>
                      <a:lvl9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9pPr>
                    </a:lstStyle>
                    <a:p>
                      <a:pPr marL="0" marR="0" lvl="0" indent="0" algn="ctr" defTabSz="914400" rtl="0" eaLnBrk="1" fontAlgn="b" latinLnBrk="0" hangingPunct="1">
                        <a:lnSpc>
                          <a:spcPct val="50000"/>
                        </a:lnSpc>
                        <a:spcBef>
                          <a:spcPct val="0"/>
                        </a:spcBef>
                        <a:spcAft>
                          <a:spcPct val="0"/>
                        </a:spcAft>
                        <a:buClrTx/>
                        <a:buSzTx/>
                        <a:buFontTx/>
                        <a:buNone/>
                        <a:tabLst/>
                      </a:pPr>
                      <a:r>
                        <a:rPr kumimoji="0" lang="es-ES" altLang="es-ES" sz="1000" b="1" i="0" u="none" strike="noStrike" cap="none" normalizeH="0" baseline="0" dirty="0">
                          <a:ln>
                            <a:noFill/>
                          </a:ln>
                          <a:solidFill>
                            <a:srgbClr val="000000"/>
                          </a:solidFill>
                          <a:effectLst/>
                          <a:latin typeface="Arial" charset="0"/>
                          <a:cs typeface="Arial" charset="0"/>
                        </a:rPr>
                        <a:t>Sobrantes o faltantes 2</a:t>
                      </a:r>
                      <a:endParaRPr kumimoji="0" lang="es-ES" altLang="es-ES" sz="1000" b="0" i="0" u="none" strike="noStrike" cap="none" normalizeH="0" baseline="0" dirty="0">
                        <a:ln>
                          <a:noFill/>
                        </a:ln>
                        <a:solidFill>
                          <a:srgbClr val="000000"/>
                        </a:solidFill>
                        <a:effectLst/>
                        <a:latin typeface="Arial" charset="0"/>
                        <a:cs typeface="Arial" charset="0"/>
                      </a:endParaRPr>
                    </a:p>
                  </a:txBody>
                  <a:tcPr marT="45719" marB="45719"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ECFF"/>
                    </a:solidFill>
                  </a:tcPr>
                </a:tc>
                <a:tc>
                  <a:txBody>
                    <a:bodyPr/>
                    <a:lstStyle>
                      <a:lvl1pPr>
                        <a:spcBef>
                          <a:spcPct val="20000"/>
                        </a:spcBef>
                        <a:buClr>
                          <a:schemeClr val="folHlink"/>
                        </a:buClr>
                        <a:buSzPct val="60000"/>
                        <a:buFont typeface="Wingdings" pitchFamily="2" charset="2"/>
                        <a:defRPr sz="2800">
                          <a:solidFill>
                            <a:schemeClr val="tx1"/>
                          </a:solidFill>
                          <a:latin typeface="Tahoma" pitchFamily="34" charset="0"/>
                          <a:cs typeface="Arial" charset="0"/>
                        </a:defRPr>
                      </a:lvl1pPr>
                      <a:lvl2pPr>
                        <a:spcBef>
                          <a:spcPct val="20000"/>
                        </a:spcBef>
                        <a:buClr>
                          <a:schemeClr val="hlink"/>
                        </a:buClr>
                        <a:buSzPct val="55000"/>
                        <a:buFont typeface="Wingdings" pitchFamily="2" charset="2"/>
                        <a:defRPr sz="2400">
                          <a:solidFill>
                            <a:schemeClr val="tx1"/>
                          </a:solidFill>
                          <a:latin typeface="Tahoma" pitchFamily="34" charset="0"/>
                          <a:cs typeface="Arial" charset="0"/>
                        </a:defRPr>
                      </a:lvl2pPr>
                      <a:lvl3pPr>
                        <a:spcBef>
                          <a:spcPct val="20000"/>
                        </a:spcBef>
                        <a:buClr>
                          <a:schemeClr val="folHlink"/>
                        </a:buClr>
                        <a:buSzPct val="50000"/>
                        <a:buFont typeface="Wingdings" pitchFamily="2" charset="2"/>
                        <a:defRPr sz="2000">
                          <a:solidFill>
                            <a:schemeClr val="tx1"/>
                          </a:solidFill>
                          <a:latin typeface="Tahoma" pitchFamily="34" charset="0"/>
                          <a:cs typeface="Arial" charset="0"/>
                        </a:defRPr>
                      </a:lvl3pPr>
                      <a:lvl4pPr>
                        <a:spcBef>
                          <a:spcPct val="20000"/>
                        </a:spcBef>
                        <a:buClr>
                          <a:schemeClr val="accent2"/>
                        </a:buClr>
                        <a:buSzPct val="55000"/>
                        <a:buFont typeface="Wingdings" pitchFamily="2" charset="2"/>
                        <a:defRPr>
                          <a:solidFill>
                            <a:schemeClr val="tx1"/>
                          </a:solidFill>
                          <a:latin typeface="Tahoma" pitchFamily="34" charset="0"/>
                          <a:cs typeface="Arial" charset="0"/>
                        </a:defRPr>
                      </a:lvl4pPr>
                      <a:lvl5pPr>
                        <a:spcBef>
                          <a:spcPct val="20000"/>
                        </a:spcBef>
                        <a:buClr>
                          <a:schemeClr val="accent1"/>
                        </a:buClr>
                        <a:buSzPct val="50000"/>
                        <a:buFont typeface="Wingdings" pitchFamily="2" charset="2"/>
                        <a:defRPr>
                          <a:solidFill>
                            <a:schemeClr val="tx1"/>
                          </a:solidFill>
                          <a:latin typeface="Tahoma" pitchFamily="34" charset="0"/>
                          <a:cs typeface="Arial" charset="0"/>
                        </a:defRPr>
                      </a:lvl5pPr>
                      <a:lvl6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6pPr>
                      <a:lvl7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7pPr>
                      <a:lvl8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8pPr>
                      <a:lvl9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9pPr>
                    </a:lstStyle>
                    <a:p>
                      <a:pPr marL="0" marR="0" lvl="0" indent="0" algn="ctr" defTabSz="914400" rtl="0" eaLnBrk="1" fontAlgn="b" latinLnBrk="0" hangingPunct="1">
                        <a:lnSpc>
                          <a:spcPct val="50000"/>
                        </a:lnSpc>
                        <a:spcBef>
                          <a:spcPct val="0"/>
                        </a:spcBef>
                        <a:spcAft>
                          <a:spcPct val="0"/>
                        </a:spcAft>
                        <a:buClrTx/>
                        <a:buSzTx/>
                        <a:buFontTx/>
                        <a:buNone/>
                        <a:tabLst/>
                      </a:pPr>
                      <a:r>
                        <a:rPr kumimoji="0" lang="es-ES" altLang="es-ES" sz="1000" b="1" i="0" u="none" strike="noStrike" cap="none" normalizeH="0" baseline="0" dirty="0">
                          <a:ln>
                            <a:noFill/>
                          </a:ln>
                          <a:solidFill>
                            <a:srgbClr val="000000"/>
                          </a:solidFill>
                          <a:effectLst/>
                          <a:latin typeface="Arial" charset="0"/>
                          <a:cs typeface="Arial" charset="0"/>
                        </a:rPr>
                        <a:t>162</a:t>
                      </a:r>
                      <a:endParaRPr kumimoji="0" lang="es-ES" altLang="es-ES" sz="1000" b="0" i="0" u="none" strike="noStrike" cap="none" normalizeH="0" baseline="0" dirty="0">
                        <a:ln>
                          <a:noFill/>
                        </a:ln>
                        <a:solidFill>
                          <a:srgbClr val="000000"/>
                        </a:solidFill>
                        <a:effectLst/>
                        <a:latin typeface="Arial" charset="0"/>
                        <a:cs typeface="Arial" charset="0"/>
                      </a:endParaRPr>
                    </a:p>
                  </a:txBody>
                  <a:tcPr marT="45719" marB="45719"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lumMod val="90000"/>
                      </a:schemeClr>
                    </a:solidFill>
                  </a:tcPr>
                </a:tc>
                <a:tc>
                  <a:txBody>
                    <a:bodyPr/>
                    <a:lstStyle>
                      <a:lvl1pPr>
                        <a:spcBef>
                          <a:spcPct val="20000"/>
                        </a:spcBef>
                        <a:buClr>
                          <a:schemeClr val="folHlink"/>
                        </a:buClr>
                        <a:buSzPct val="60000"/>
                        <a:buFont typeface="Wingdings" pitchFamily="2" charset="2"/>
                        <a:defRPr sz="2800">
                          <a:solidFill>
                            <a:schemeClr val="tx1"/>
                          </a:solidFill>
                          <a:latin typeface="Tahoma" pitchFamily="34" charset="0"/>
                          <a:cs typeface="Arial" charset="0"/>
                        </a:defRPr>
                      </a:lvl1pPr>
                      <a:lvl2pPr>
                        <a:spcBef>
                          <a:spcPct val="20000"/>
                        </a:spcBef>
                        <a:buClr>
                          <a:schemeClr val="hlink"/>
                        </a:buClr>
                        <a:buSzPct val="55000"/>
                        <a:buFont typeface="Wingdings" pitchFamily="2" charset="2"/>
                        <a:defRPr sz="2400">
                          <a:solidFill>
                            <a:schemeClr val="tx1"/>
                          </a:solidFill>
                          <a:latin typeface="Tahoma" pitchFamily="34" charset="0"/>
                          <a:cs typeface="Arial" charset="0"/>
                        </a:defRPr>
                      </a:lvl2pPr>
                      <a:lvl3pPr>
                        <a:spcBef>
                          <a:spcPct val="20000"/>
                        </a:spcBef>
                        <a:buClr>
                          <a:schemeClr val="folHlink"/>
                        </a:buClr>
                        <a:buSzPct val="50000"/>
                        <a:buFont typeface="Wingdings" pitchFamily="2" charset="2"/>
                        <a:defRPr sz="2000">
                          <a:solidFill>
                            <a:schemeClr val="tx1"/>
                          </a:solidFill>
                          <a:latin typeface="Tahoma" pitchFamily="34" charset="0"/>
                          <a:cs typeface="Arial" charset="0"/>
                        </a:defRPr>
                      </a:lvl3pPr>
                      <a:lvl4pPr>
                        <a:spcBef>
                          <a:spcPct val="20000"/>
                        </a:spcBef>
                        <a:buClr>
                          <a:schemeClr val="accent2"/>
                        </a:buClr>
                        <a:buSzPct val="55000"/>
                        <a:buFont typeface="Wingdings" pitchFamily="2" charset="2"/>
                        <a:defRPr>
                          <a:solidFill>
                            <a:schemeClr val="tx1"/>
                          </a:solidFill>
                          <a:latin typeface="Tahoma" pitchFamily="34" charset="0"/>
                          <a:cs typeface="Arial" charset="0"/>
                        </a:defRPr>
                      </a:lvl4pPr>
                      <a:lvl5pPr>
                        <a:spcBef>
                          <a:spcPct val="20000"/>
                        </a:spcBef>
                        <a:buClr>
                          <a:schemeClr val="accent1"/>
                        </a:buClr>
                        <a:buSzPct val="50000"/>
                        <a:buFont typeface="Wingdings" pitchFamily="2" charset="2"/>
                        <a:defRPr>
                          <a:solidFill>
                            <a:schemeClr val="tx1"/>
                          </a:solidFill>
                          <a:latin typeface="Tahoma" pitchFamily="34" charset="0"/>
                          <a:cs typeface="Arial" charset="0"/>
                        </a:defRPr>
                      </a:lvl5pPr>
                      <a:lvl6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6pPr>
                      <a:lvl7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7pPr>
                      <a:lvl8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8pPr>
                      <a:lvl9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9pPr>
                    </a:lstStyle>
                    <a:p>
                      <a:pPr marL="0" marR="0" lvl="0" indent="0" algn="ctr" defTabSz="914400" rtl="0" eaLnBrk="1" fontAlgn="b" latinLnBrk="0" hangingPunct="1">
                        <a:lnSpc>
                          <a:spcPct val="50000"/>
                        </a:lnSpc>
                        <a:spcBef>
                          <a:spcPct val="0"/>
                        </a:spcBef>
                        <a:spcAft>
                          <a:spcPct val="0"/>
                        </a:spcAft>
                        <a:buClrTx/>
                        <a:buSzTx/>
                        <a:buFontTx/>
                        <a:buNone/>
                        <a:tabLst/>
                      </a:pPr>
                      <a:r>
                        <a:rPr kumimoji="0" lang="es-ES" altLang="es-ES" sz="1000" b="1" i="0" u="none" strike="noStrike" cap="none" normalizeH="0" baseline="0" dirty="0">
                          <a:ln>
                            <a:noFill/>
                          </a:ln>
                          <a:solidFill>
                            <a:srgbClr val="000000"/>
                          </a:solidFill>
                          <a:effectLst/>
                          <a:latin typeface="Arial" charset="0"/>
                          <a:cs typeface="Arial" charset="0"/>
                        </a:rPr>
                        <a:t>335</a:t>
                      </a:r>
                      <a:endParaRPr kumimoji="0" lang="es-ES" altLang="es-ES" sz="1000" b="0" i="0" u="none" strike="noStrike" cap="none" normalizeH="0" baseline="0" dirty="0">
                        <a:ln>
                          <a:noFill/>
                        </a:ln>
                        <a:solidFill>
                          <a:srgbClr val="000000"/>
                        </a:solidFill>
                        <a:effectLst/>
                        <a:latin typeface="Arial" charset="0"/>
                        <a:cs typeface="Arial" charset="0"/>
                      </a:endParaRPr>
                    </a:p>
                  </a:txBody>
                  <a:tcPr marT="45719" marB="45719"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lumMod val="90000"/>
                      </a:schemeClr>
                    </a:solidFill>
                  </a:tcPr>
                </a:tc>
                <a:tc>
                  <a:txBody>
                    <a:bodyPr/>
                    <a:lstStyle>
                      <a:lvl1pPr>
                        <a:spcBef>
                          <a:spcPct val="20000"/>
                        </a:spcBef>
                        <a:buClr>
                          <a:schemeClr val="folHlink"/>
                        </a:buClr>
                        <a:buSzPct val="60000"/>
                        <a:buFont typeface="Wingdings" pitchFamily="2" charset="2"/>
                        <a:defRPr sz="2800">
                          <a:solidFill>
                            <a:schemeClr val="tx1"/>
                          </a:solidFill>
                          <a:latin typeface="Tahoma" pitchFamily="34" charset="0"/>
                          <a:cs typeface="Arial" charset="0"/>
                        </a:defRPr>
                      </a:lvl1pPr>
                      <a:lvl2pPr>
                        <a:spcBef>
                          <a:spcPct val="20000"/>
                        </a:spcBef>
                        <a:buClr>
                          <a:schemeClr val="hlink"/>
                        </a:buClr>
                        <a:buSzPct val="55000"/>
                        <a:buFont typeface="Wingdings" pitchFamily="2" charset="2"/>
                        <a:defRPr sz="2400">
                          <a:solidFill>
                            <a:schemeClr val="tx1"/>
                          </a:solidFill>
                          <a:latin typeface="Tahoma" pitchFamily="34" charset="0"/>
                          <a:cs typeface="Arial" charset="0"/>
                        </a:defRPr>
                      </a:lvl2pPr>
                      <a:lvl3pPr>
                        <a:spcBef>
                          <a:spcPct val="20000"/>
                        </a:spcBef>
                        <a:buClr>
                          <a:schemeClr val="folHlink"/>
                        </a:buClr>
                        <a:buSzPct val="50000"/>
                        <a:buFont typeface="Wingdings" pitchFamily="2" charset="2"/>
                        <a:defRPr sz="2000">
                          <a:solidFill>
                            <a:schemeClr val="tx1"/>
                          </a:solidFill>
                          <a:latin typeface="Tahoma" pitchFamily="34" charset="0"/>
                          <a:cs typeface="Arial" charset="0"/>
                        </a:defRPr>
                      </a:lvl3pPr>
                      <a:lvl4pPr>
                        <a:spcBef>
                          <a:spcPct val="20000"/>
                        </a:spcBef>
                        <a:buClr>
                          <a:schemeClr val="accent2"/>
                        </a:buClr>
                        <a:buSzPct val="55000"/>
                        <a:buFont typeface="Wingdings" pitchFamily="2" charset="2"/>
                        <a:defRPr>
                          <a:solidFill>
                            <a:schemeClr val="tx1"/>
                          </a:solidFill>
                          <a:latin typeface="Tahoma" pitchFamily="34" charset="0"/>
                          <a:cs typeface="Arial" charset="0"/>
                        </a:defRPr>
                      </a:lvl4pPr>
                      <a:lvl5pPr>
                        <a:spcBef>
                          <a:spcPct val="20000"/>
                        </a:spcBef>
                        <a:buClr>
                          <a:schemeClr val="accent1"/>
                        </a:buClr>
                        <a:buSzPct val="50000"/>
                        <a:buFont typeface="Wingdings" pitchFamily="2" charset="2"/>
                        <a:defRPr>
                          <a:solidFill>
                            <a:schemeClr val="tx1"/>
                          </a:solidFill>
                          <a:latin typeface="Tahoma" pitchFamily="34" charset="0"/>
                          <a:cs typeface="Arial" charset="0"/>
                        </a:defRPr>
                      </a:lvl5pPr>
                      <a:lvl6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6pPr>
                      <a:lvl7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7pPr>
                      <a:lvl8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8pPr>
                      <a:lvl9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9pPr>
                    </a:lstStyle>
                    <a:p>
                      <a:pPr marL="0" marR="0" lvl="0" indent="0" algn="ctr" defTabSz="914400" rtl="0" eaLnBrk="1" fontAlgn="b" latinLnBrk="0" hangingPunct="1">
                        <a:lnSpc>
                          <a:spcPct val="50000"/>
                        </a:lnSpc>
                        <a:spcBef>
                          <a:spcPct val="0"/>
                        </a:spcBef>
                        <a:spcAft>
                          <a:spcPct val="0"/>
                        </a:spcAft>
                        <a:buClrTx/>
                        <a:buSzTx/>
                        <a:buFontTx/>
                        <a:buNone/>
                        <a:tabLst/>
                      </a:pPr>
                      <a:r>
                        <a:rPr kumimoji="0" lang="es-ES" altLang="es-ES" sz="1000" b="1" i="0" u="none" strike="noStrike" cap="none" normalizeH="0" baseline="0" dirty="0">
                          <a:ln>
                            <a:noFill/>
                          </a:ln>
                          <a:solidFill>
                            <a:srgbClr val="000000"/>
                          </a:solidFill>
                          <a:effectLst/>
                          <a:latin typeface="Arial" charset="0"/>
                          <a:cs typeface="Arial" charset="0"/>
                        </a:rPr>
                        <a:t>487</a:t>
                      </a:r>
                      <a:endParaRPr kumimoji="0" lang="es-ES" altLang="es-ES" sz="1000" b="0" i="0" u="none" strike="noStrike" cap="none" normalizeH="0" baseline="0" dirty="0">
                        <a:ln>
                          <a:noFill/>
                        </a:ln>
                        <a:solidFill>
                          <a:srgbClr val="000000"/>
                        </a:solidFill>
                        <a:effectLst/>
                        <a:latin typeface="Arial" charset="0"/>
                        <a:cs typeface="Arial" charset="0"/>
                      </a:endParaRPr>
                    </a:p>
                  </a:txBody>
                  <a:tcPr marT="45719" marB="45719"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lumMod val="90000"/>
                      </a:schemeClr>
                    </a:solidFill>
                  </a:tcPr>
                </a:tc>
                <a:tc>
                  <a:txBody>
                    <a:bodyPr/>
                    <a:lstStyle>
                      <a:lvl1pPr>
                        <a:spcBef>
                          <a:spcPct val="20000"/>
                        </a:spcBef>
                        <a:buClr>
                          <a:schemeClr val="folHlink"/>
                        </a:buClr>
                        <a:buSzPct val="60000"/>
                        <a:buFont typeface="Wingdings" pitchFamily="2" charset="2"/>
                        <a:defRPr sz="2800">
                          <a:solidFill>
                            <a:schemeClr val="tx1"/>
                          </a:solidFill>
                          <a:latin typeface="Tahoma" pitchFamily="34" charset="0"/>
                          <a:cs typeface="Arial" charset="0"/>
                        </a:defRPr>
                      </a:lvl1pPr>
                      <a:lvl2pPr>
                        <a:spcBef>
                          <a:spcPct val="20000"/>
                        </a:spcBef>
                        <a:buClr>
                          <a:schemeClr val="hlink"/>
                        </a:buClr>
                        <a:buSzPct val="55000"/>
                        <a:buFont typeface="Wingdings" pitchFamily="2" charset="2"/>
                        <a:defRPr sz="2400">
                          <a:solidFill>
                            <a:schemeClr val="tx1"/>
                          </a:solidFill>
                          <a:latin typeface="Tahoma" pitchFamily="34" charset="0"/>
                          <a:cs typeface="Arial" charset="0"/>
                        </a:defRPr>
                      </a:lvl2pPr>
                      <a:lvl3pPr>
                        <a:spcBef>
                          <a:spcPct val="20000"/>
                        </a:spcBef>
                        <a:buClr>
                          <a:schemeClr val="folHlink"/>
                        </a:buClr>
                        <a:buSzPct val="50000"/>
                        <a:buFont typeface="Wingdings" pitchFamily="2" charset="2"/>
                        <a:defRPr sz="2000">
                          <a:solidFill>
                            <a:schemeClr val="tx1"/>
                          </a:solidFill>
                          <a:latin typeface="Tahoma" pitchFamily="34" charset="0"/>
                          <a:cs typeface="Arial" charset="0"/>
                        </a:defRPr>
                      </a:lvl3pPr>
                      <a:lvl4pPr>
                        <a:spcBef>
                          <a:spcPct val="20000"/>
                        </a:spcBef>
                        <a:buClr>
                          <a:schemeClr val="accent2"/>
                        </a:buClr>
                        <a:buSzPct val="55000"/>
                        <a:buFont typeface="Wingdings" pitchFamily="2" charset="2"/>
                        <a:defRPr>
                          <a:solidFill>
                            <a:schemeClr val="tx1"/>
                          </a:solidFill>
                          <a:latin typeface="Tahoma" pitchFamily="34" charset="0"/>
                          <a:cs typeface="Arial" charset="0"/>
                        </a:defRPr>
                      </a:lvl4pPr>
                      <a:lvl5pPr>
                        <a:spcBef>
                          <a:spcPct val="20000"/>
                        </a:spcBef>
                        <a:buClr>
                          <a:schemeClr val="accent1"/>
                        </a:buClr>
                        <a:buSzPct val="50000"/>
                        <a:buFont typeface="Wingdings" pitchFamily="2" charset="2"/>
                        <a:defRPr>
                          <a:solidFill>
                            <a:schemeClr val="tx1"/>
                          </a:solidFill>
                          <a:latin typeface="Tahoma" pitchFamily="34" charset="0"/>
                          <a:cs typeface="Arial" charset="0"/>
                        </a:defRPr>
                      </a:lvl5pPr>
                      <a:lvl6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6pPr>
                      <a:lvl7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7pPr>
                      <a:lvl8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8pPr>
                      <a:lvl9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9pPr>
                    </a:lstStyle>
                    <a:p>
                      <a:pPr marL="0" marR="0" lvl="0" indent="0" algn="ctr" defTabSz="914400" rtl="0" eaLnBrk="1" fontAlgn="b" latinLnBrk="0" hangingPunct="1">
                        <a:lnSpc>
                          <a:spcPct val="50000"/>
                        </a:lnSpc>
                        <a:spcBef>
                          <a:spcPct val="0"/>
                        </a:spcBef>
                        <a:spcAft>
                          <a:spcPct val="0"/>
                        </a:spcAft>
                        <a:buClrTx/>
                        <a:buSzTx/>
                        <a:buFontTx/>
                        <a:buNone/>
                        <a:tabLst/>
                      </a:pPr>
                      <a:r>
                        <a:rPr kumimoji="0" lang="es-ES" altLang="es-ES" sz="1000" b="1" i="0" u="none" strike="noStrike" cap="none" normalizeH="0" baseline="0" dirty="0">
                          <a:ln>
                            <a:noFill/>
                          </a:ln>
                          <a:solidFill>
                            <a:srgbClr val="000000"/>
                          </a:solidFill>
                          <a:effectLst/>
                          <a:latin typeface="Arial" charset="0"/>
                          <a:cs typeface="Arial" charset="0"/>
                        </a:rPr>
                        <a:t>307</a:t>
                      </a:r>
                      <a:endParaRPr kumimoji="0" lang="es-ES" altLang="es-ES" sz="1000" b="0" i="0" u="none" strike="noStrike" cap="none" normalizeH="0" baseline="0" dirty="0">
                        <a:ln>
                          <a:noFill/>
                        </a:ln>
                        <a:solidFill>
                          <a:srgbClr val="000000"/>
                        </a:solidFill>
                        <a:effectLst/>
                        <a:latin typeface="Arial" charset="0"/>
                        <a:cs typeface="Arial" charset="0"/>
                      </a:endParaRPr>
                    </a:p>
                  </a:txBody>
                  <a:tcPr marT="45719" marB="45719"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lumMod val="90000"/>
                      </a:schemeClr>
                    </a:solidFill>
                  </a:tcPr>
                </a:tc>
                <a:tc>
                  <a:txBody>
                    <a:bodyPr/>
                    <a:lstStyle>
                      <a:lvl1pPr>
                        <a:spcBef>
                          <a:spcPct val="20000"/>
                        </a:spcBef>
                        <a:buClr>
                          <a:schemeClr val="folHlink"/>
                        </a:buClr>
                        <a:buSzPct val="60000"/>
                        <a:buFont typeface="Wingdings" pitchFamily="2" charset="2"/>
                        <a:defRPr sz="2800">
                          <a:solidFill>
                            <a:schemeClr val="tx1"/>
                          </a:solidFill>
                          <a:latin typeface="Tahoma" pitchFamily="34" charset="0"/>
                          <a:cs typeface="Arial" charset="0"/>
                        </a:defRPr>
                      </a:lvl1pPr>
                      <a:lvl2pPr>
                        <a:spcBef>
                          <a:spcPct val="20000"/>
                        </a:spcBef>
                        <a:buClr>
                          <a:schemeClr val="hlink"/>
                        </a:buClr>
                        <a:buSzPct val="55000"/>
                        <a:buFont typeface="Wingdings" pitchFamily="2" charset="2"/>
                        <a:defRPr sz="2400">
                          <a:solidFill>
                            <a:schemeClr val="tx1"/>
                          </a:solidFill>
                          <a:latin typeface="Tahoma" pitchFamily="34" charset="0"/>
                          <a:cs typeface="Arial" charset="0"/>
                        </a:defRPr>
                      </a:lvl2pPr>
                      <a:lvl3pPr>
                        <a:spcBef>
                          <a:spcPct val="20000"/>
                        </a:spcBef>
                        <a:buClr>
                          <a:schemeClr val="folHlink"/>
                        </a:buClr>
                        <a:buSzPct val="50000"/>
                        <a:buFont typeface="Wingdings" pitchFamily="2" charset="2"/>
                        <a:defRPr sz="2000">
                          <a:solidFill>
                            <a:schemeClr val="tx1"/>
                          </a:solidFill>
                          <a:latin typeface="Tahoma" pitchFamily="34" charset="0"/>
                          <a:cs typeface="Arial" charset="0"/>
                        </a:defRPr>
                      </a:lvl3pPr>
                      <a:lvl4pPr>
                        <a:spcBef>
                          <a:spcPct val="20000"/>
                        </a:spcBef>
                        <a:buClr>
                          <a:schemeClr val="accent2"/>
                        </a:buClr>
                        <a:buSzPct val="55000"/>
                        <a:buFont typeface="Wingdings" pitchFamily="2" charset="2"/>
                        <a:defRPr>
                          <a:solidFill>
                            <a:schemeClr val="tx1"/>
                          </a:solidFill>
                          <a:latin typeface="Tahoma" pitchFamily="34" charset="0"/>
                          <a:cs typeface="Arial" charset="0"/>
                        </a:defRPr>
                      </a:lvl4pPr>
                      <a:lvl5pPr>
                        <a:spcBef>
                          <a:spcPct val="20000"/>
                        </a:spcBef>
                        <a:buClr>
                          <a:schemeClr val="accent1"/>
                        </a:buClr>
                        <a:buSzPct val="50000"/>
                        <a:buFont typeface="Wingdings" pitchFamily="2" charset="2"/>
                        <a:defRPr>
                          <a:solidFill>
                            <a:schemeClr val="tx1"/>
                          </a:solidFill>
                          <a:latin typeface="Tahoma" pitchFamily="34" charset="0"/>
                          <a:cs typeface="Arial" charset="0"/>
                        </a:defRPr>
                      </a:lvl5pPr>
                      <a:lvl6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6pPr>
                      <a:lvl7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7pPr>
                      <a:lvl8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8pPr>
                      <a:lvl9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9pPr>
                    </a:lstStyle>
                    <a:p>
                      <a:pPr marL="0" marR="0" lvl="0" indent="0" algn="ctr" defTabSz="914400" rtl="0" eaLnBrk="1" fontAlgn="b" latinLnBrk="0" hangingPunct="1">
                        <a:lnSpc>
                          <a:spcPct val="50000"/>
                        </a:lnSpc>
                        <a:spcBef>
                          <a:spcPct val="0"/>
                        </a:spcBef>
                        <a:spcAft>
                          <a:spcPct val="0"/>
                        </a:spcAft>
                        <a:buClrTx/>
                        <a:buSzTx/>
                        <a:buFontTx/>
                        <a:buNone/>
                        <a:tabLst/>
                      </a:pPr>
                      <a:r>
                        <a:rPr kumimoji="0" lang="es-ES" altLang="es-ES" sz="1000" b="1" i="0" u="none" strike="noStrike" cap="none" normalizeH="0" baseline="0" dirty="0">
                          <a:ln>
                            <a:noFill/>
                          </a:ln>
                          <a:solidFill>
                            <a:srgbClr val="000000"/>
                          </a:solidFill>
                          <a:effectLst/>
                          <a:latin typeface="Arial" charset="0"/>
                          <a:cs typeface="Arial" charset="0"/>
                        </a:rPr>
                        <a:t>221</a:t>
                      </a:r>
                      <a:endParaRPr kumimoji="0" lang="es-ES" altLang="es-ES" sz="1000" b="0" i="0" u="none" strike="noStrike" cap="none" normalizeH="0" baseline="0" dirty="0">
                        <a:ln>
                          <a:noFill/>
                        </a:ln>
                        <a:solidFill>
                          <a:srgbClr val="000000"/>
                        </a:solidFill>
                        <a:effectLst/>
                        <a:latin typeface="Arial" charset="0"/>
                        <a:cs typeface="Arial" charset="0"/>
                      </a:endParaRPr>
                    </a:p>
                  </a:txBody>
                  <a:tcPr marT="45719" marB="45719"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lumMod val="90000"/>
                      </a:schemeClr>
                    </a:solidFill>
                  </a:tcPr>
                </a:tc>
                <a:tc>
                  <a:txBody>
                    <a:bodyPr/>
                    <a:lstStyle>
                      <a:lvl1pPr>
                        <a:spcBef>
                          <a:spcPct val="20000"/>
                        </a:spcBef>
                        <a:buClr>
                          <a:schemeClr val="folHlink"/>
                        </a:buClr>
                        <a:buSzPct val="60000"/>
                        <a:buFont typeface="Wingdings" pitchFamily="2" charset="2"/>
                        <a:defRPr sz="2800">
                          <a:solidFill>
                            <a:schemeClr val="tx1"/>
                          </a:solidFill>
                          <a:latin typeface="Tahoma" pitchFamily="34" charset="0"/>
                          <a:cs typeface="Arial" charset="0"/>
                        </a:defRPr>
                      </a:lvl1pPr>
                      <a:lvl2pPr>
                        <a:spcBef>
                          <a:spcPct val="20000"/>
                        </a:spcBef>
                        <a:buClr>
                          <a:schemeClr val="hlink"/>
                        </a:buClr>
                        <a:buSzPct val="55000"/>
                        <a:buFont typeface="Wingdings" pitchFamily="2" charset="2"/>
                        <a:defRPr sz="2400">
                          <a:solidFill>
                            <a:schemeClr val="tx1"/>
                          </a:solidFill>
                          <a:latin typeface="Tahoma" pitchFamily="34" charset="0"/>
                          <a:cs typeface="Arial" charset="0"/>
                        </a:defRPr>
                      </a:lvl2pPr>
                      <a:lvl3pPr>
                        <a:spcBef>
                          <a:spcPct val="20000"/>
                        </a:spcBef>
                        <a:buClr>
                          <a:schemeClr val="folHlink"/>
                        </a:buClr>
                        <a:buSzPct val="50000"/>
                        <a:buFont typeface="Wingdings" pitchFamily="2" charset="2"/>
                        <a:defRPr sz="2000">
                          <a:solidFill>
                            <a:schemeClr val="tx1"/>
                          </a:solidFill>
                          <a:latin typeface="Tahoma" pitchFamily="34" charset="0"/>
                          <a:cs typeface="Arial" charset="0"/>
                        </a:defRPr>
                      </a:lvl3pPr>
                      <a:lvl4pPr>
                        <a:spcBef>
                          <a:spcPct val="20000"/>
                        </a:spcBef>
                        <a:buClr>
                          <a:schemeClr val="accent2"/>
                        </a:buClr>
                        <a:buSzPct val="55000"/>
                        <a:buFont typeface="Wingdings" pitchFamily="2" charset="2"/>
                        <a:defRPr>
                          <a:solidFill>
                            <a:schemeClr val="tx1"/>
                          </a:solidFill>
                          <a:latin typeface="Tahoma" pitchFamily="34" charset="0"/>
                          <a:cs typeface="Arial" charset="0"/>
                        </a:defRPr>
                      </a:lvl4pPr>
                      <a:lvl5pPr>
                        <a:spcBef>
                          <a:spcPct val="20000"/>
                        </a:spcBef>
                        <a:buClr>
                          <a:schemeClr val="accent1"/>
                        </a:buClr>
                        <a:buSzPct val="50000"/>
                        <a:buFont typeface="Wingdings" pitchFamily="2" charset="2"/>
                        <a:defRPr>
                          <a:solidFill>
                            <a:schemeClr val="tx1"/>
                          </a:solidFill>
                          <a:latin typeface="Tahoma" pitchFamily="34" charset="0"/>
                          <a:cs typeface="Arial" charset="0"/>
                        </a:defRPr>
                      </a:lvl5pPr>
                      <a:lvl6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6pPr>
                      <a:lvl7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7pPr>
                      <a:lvl8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8pPr>
                      <a:lvl9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9pPr>
                    </a:lstStyle>
                    <a:p>
                      <a:pPr marL="0" marR="0" lvl="0" indent="0" algn="ctr" defTabSz="914400" rtl="0" eaLnBrk="1" fontAlgn="b" latinLnBrk="0" hangingPunct="1">
                        <a:lnSpc>
                          <a:spcPct val="50000"/>
                        </a:lnSpc>
                        <a:spcBef>
                          <a:spcPct val="0"/>
                        </a:spcBef>
                        <a:spcAft>
                          <a:spcPct val="0"/>
                        </a:spcAft>
                        <a:buClrTx/>
                        <a:buSzTx/>
                        <a:buFontTx/>
                        <a:buNone/>
                        <a:tabLst/>
                      </a:pPr>
                      <a:r>
                        <a:rPr kumimoji="0" lang="es-ES" altLang="es-ES" sz="1000" b="1" i="0" u="none" strike="noStrike" cap="none" normalizeH="0" baseline="0" dirty="0">
                          <a:ln>
                            <a:noFill/>
                          </a:ln>
                          <a:solidFill>
                            <a:srgbClr val="000000"/>
                          </a:solidFill>
                          <a:effectLst/>
                          <a:latin typeface="Arial" charset="0"/>
                          <a:cs typeface="Arial" charset="0"/>
                        </a:rPr>
                        <a:t>0</a:t>
                      </a:r>
                      <a:endParaRPr kumimoji="0" lang="es-ES" altLang="es-ES" sz="1000" b="0" i="0" u="none" strike="noStrike" cap="none" normalizeH="0" baseline="0" dirty="0">
                        <a:ln>
                          <a:noFill/>
                        </a:ln>
                        <a:solidFill>
                          <a:srgbClr val="000000"/>
                        </a:solidFill>
                        <a:effectLst/>
                        <a:latin typeface="Arial" charset="0"/>
                        <a:cs typeface="Arial" charset="0"/>
                      </a:endParaRPr>
                    </a:p>
                  </a:txBody>
                  <a:tcPr marT="45719" marB="45719"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lumMod val="90000"/>
                      </a:schemeClr>
                    </a:solidFill>
                  </a:tcPr>
                </a:tc>
                <a:tc>
                  <a:txBody>
                    <a:bodyPr/>
                    <a:lstStyle>
                      <a:lvl1pPr>
                        <a:spcBef>
                          <a:spcPct val="20000"/>
                        </a:spcBef>
                        <a:buClr>
                          <a:schemeClr val="folHlink"/>
                        </a:buClr>
                        <a:buSzPct val="60000"/>
                        <a:buFont typeface="Wingdings" pitchFamily="2" charset="2"/>
                        <a:defRPr sz="2800">
                          <a:solidFill>
                            <a:schemeClr val="tx1"/>
                          </a:solidFill>
                          <a:latin typeface="Tahoma" pitchFamily="34" charset="0"/>
                          <a:cs typeface="Arial" charset="0"/>
                        </a:defRPr>
                      </a:lvl1pPr>
                      <a:lvl2pPr>
                        <a:spcBef>
                          <a:spcPct val="20000"/>
                        </a:spcBef>
                        <a:buClr>
                          <a:schemeClr val="hlink"/>
                        </a:buClr>
                        <a:buSzPct val="55000"/>
                        <a:buFont typeface="Wingdings" pitchFamily="2" charset="2"/>
                        <a:defRPr sz="2400">
                          <a:solidFill>
                            <a:schemeClr val="tx1"/>
                          </a:solidFill>
                          <a:latin typeface="Tahoma" pitchFamily="34" charset="0"/>
                          <a:cs typeface="Arial" charset="0"/>
                        </a:defRPr>
                      </a:lvl2pPr>
                      <a:lvl3pPr>
                        <a:spcBef>
                          <a:spcPct val="20000"/>
                        </a:spcBef>
                        <a:buClr>
                          <a:schemeClr val="folHlink"/>
                        </a:buClr>
                        <a:buSzPct val="50000"/>
                        <a:buFont typeface="Wingdings" pitchFamily="2" charset="2"/>
                        <a:defRPr sz="2000">
                          <a:solidFill>
                            <a:schemeClr val="tx1"/>
                          </a:solidFill>
                          <a:latin typeface="Tahoma" pitchFamily="34" charset="0"/>
                          <a:cs typeface="Arial" charset="0"/>
                        </a:defRPr>
                      </a:lvl3pPr>
                      <a:lvl4pPr>
                        <a:spcBef>
                          <a:spcPct val="20000"/>
                        </a:spcBef>
                        <a:buClr>
                          <a:schemeClr val="accent2"/>
                        </a:buClr>
                        <a:buSzPct val="55000"/>
                        <a:buFont typeface="Wingdings" pitchFamily="2" charset="2"/>
                        <a:defRPr>
                          <a:solidFill>
                            <a:schemeClr val="tx1"/>
                          </a:solidFill>
                          <a:latin typeface="Tahoma" pitchFamily="34" charset="0"/>
                          <a:cs typeface="Arial" charset="0"/>
                        </a:defRPr>
                      </a:lvl4pPr>
                      <a:lvl5pPr>
                        <a:spcBef>
                          <a:spcPct val="20000"/>
                        </a:spcBef>
                        <a:buClr>
                          <a:schemeClr val="accent1"/>
                        </a:buClr>
                        <a:buSzPct val="50000"/>
                        <a:buFont typeface="Wingdings" pitchFamily="2" charset="2"/>
                        <a:defRPr>
                          <a:solidFill>
                            <a:schemeClr val="tx1"/>
                          </a:solidFill>
                          <a:latin typeface="Tahoma" pitchFamily="34" charset="0"/>
                          <a:cs typeface="Arial" charset="0"/>
                        </a:defRPr>
                      </a:lvl5pPr>
                      <a:lvl6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6pPr>
                      <a:lvl7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7pPr>
                      <a:lvl8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8pPr>
                      <a:lvl9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9pPr>
                    </a:lstStyle>
                    <a:p>
                      <a:pPr marL="0" marR="0" lvl="0" indent="0" algn="ctr" defTabSz="914400" rtl="0" eaLnBrk="1" fontAlgn="b" latinLnBrk="0" hangingPunct="1">
                        <a:lnSpc>
                          <a:spcPct val="50000"/>
                        </a:lnSpc>
                        <a:spcBef>
                          <a:spcPct val="0"/>
                        </a:spcBef>
                        <a:spcAft>
                          <a:spcPct val="0"/>
                        </a:spcAft>
                        <a:buClrTx/>
                        <a:buSzTx/>
                        <a:buFontTx/>
                        <a:buNone/>
                        <a:tabLst/>
                      </a:pPr>
                      <a:r>
                        <a:rPr kumimoji="0" lang="es-ES" altLang="es-ES" sz="1000" b="1" i="0" u="none" strike="noStrike" cap="none" normalizeH="0" baseline="0" dirty="0">
                          <a:ln>
                            <a:noFill/>
                          </a:ln>
                          <a:solidFill>
                            <a:srgbClr val="000000"/>
                          </a:solidFill>
                          <a:effectLst/>
                          <a:latin typeface="Arial" charset="0"/>
                          <a:cs typeface="Arial" charset="0"/>
                        </a:rPr>
                        <a:t>0</a:t>
                      </a:r>
                      <a:endParaRPr kumimoji="0" lang="es-ES" altLang="es-ES" sz="1000" b="0" i="0" u="none" strike="noStrike" cap="none" normalizeH="0" baseline="0" dirty="0">
                        <a:ln>
                          <a:noFill/>
                        </a:ln>
                        <a:solidFill>
                          <a:srgbClr val="000000"/>
                        </a:solidFill>
                        <a:effectLst/>
                        <a:latin typeface="Arial" charset="0"/>
                        <a:cs typeface="Arial" charset="0"/>
                      </a:endParaRPr>
                    </a:p>
                  </a:txBody>
                  <a:tcPr marT="45719" marB="45719"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lumMod val="90000"/>
                      </a:schemeClr>
                    </a:solidFill>
                  </a:tcPr>
                </a:tc>
                <a:tc>
                  <a:txBody>
                    <a:bodyPr/>
                    <a:lstStyle>
                      <a:lvl1pPr>
                        <a:spcBef>
                          <a:spcPct val="20000"/>
                        </a:spcBef>
                        <a:buClr>
                          <a:schemeClr val="folHlink"/>
                        </a:buClr>
                        <a:buSzPct val="60000"/>
                        <a:buFont typeface="Wingdings" pitchFamily="2" charset="2"/>
                        <a:defRPr sz="2800">
                          <a:solidFill>
                            <a:schemeClr val="tx1"/>
                          </a:solidFill>
                          <a:latin typeface="Tahoma" pitchFamily="34" charset="0"/>
                          <a:cs typeface="Arial" charset="0"/>
                        </a:defRPr>
                      </a:lvl1pPr>
                      <a:lvl2pPr>
                        <a:spcBef>
                          <a:spcPct val="20000"/>
                        </a:spcBef>
                        <a:buClr>
                          <a:schemeClr val="hlink"/>
                        </a:buClr>
                        <a:buSzPct val="55000"/>
                        <a:buFont typeface="Wingdings" pitchFamily="2" charset="2"/>
                        <a:defRPr sz="2400">
                          <a:solidFill>
                            <a:schemeClr val="tx1"/>
                          </a:solidFill>
                          <a:latin typeface="Tahoma" pitchFamily="34" charset="0"/>
                          <a:cs typeface="Arial" charset="0"/>
                        </a:defRPr>
                      </a:lvl2pPr>
                      <a:lvl3pPr>
                        <a:spcBef>
                          <a:spcPct val="20000"/>
                        </a:spcBef>
                        <a:buClr>
                          <a:schemeClr val="folHlink"/>
                        </a:buClr>
                        <a:buSzPct val="50000"/>
                        <a:buFont typeface="Wingdings" pitchFamily="2" charset="2"/>
                        <a:defRPr sz="2000">
                          <a:solidFill>
                            <a:schemeClr val="tx1"/>
                          </a:solidFill>
                          <a:latin typeface="Tahoma" pitchFamily="34" charset="0"/>
                          <a:cs typeface="Arial" charset="0"/>
                        </a:defRPr>
                      </a:lvl3pPr>
                      <a:lvl4pPr>
                        <a:spcBef>
                          <a:spcPct val="20000"/>
                        </a:spcBef>
                        <a:buClr>
                          <a:schemeClr val="accent2"/>
                        </a:buClr>
                        <a:buSzPct val="55000"/>
                        <a:buFont typeface="Wingdings" pitchFamily="2" charset="2"/>
                        <a:defRPr>
                          <a:solidFill>
                            <a:schemeClr val="tx1"/>
                          </a:solidFill>
                          <a:latin typeface="Tahoma" pitchFamily="34" charset="0"/>
                          <a:cs typeface="Arial" charset="0"/>
                        </a:defRPr>
                      </a:lvl4pPr>
                      <a:lvl5pPr>
                        <a:spcBef>
                          <a:spcPct val="20000"/>
                        </a:spcBef>
                        <a:buClr>
                          <a:schemeClr val="accent1"/>
                        </a:buClr>
                        <a:buSzPct val="50000"/>
                        <a:buFont typeface="Wingdings" pitchFamily="2" charset="2"/>
                        <a:defRPr>
                          <a:solidFill>
                            <a:schemeClr val="tx1"/>
                          </a:solidFill>
                          <a:latin typeface="Tahoma" pitchFamily="34" charset="0"/>
                          <a:cs typeface="Arial" charset="0"/>
                        </a:defRPr>
                      </a:lvl5pPr>
                      <a:lvl6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6pPr>
                      <a:lvl7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7pPr>
                      <a:lvl8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8pPr>
                      <a:lvl9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9pPr>
                    </a:lstStyle>
                    <a:p>
                      <a:pPr marL="0" marR="0" lvl="0" indent="0" algn="ctr" defTabSz="914400" rtl="0" eaLnBrk="1" fontAlgn="b" latinLnBrk="0" hangingPunct="1">
                        <a:lnSpc>
                          <a:spcPct val="50000"/>
                        </a:lnSpc>
                        <a:spcBef>
                          <a:spcPct val="0"/>
                        </a:spcBef>
                        <a:spcAft>
                          <a:spcPct val="0"/>
                        </a:spcAft>
                        <a:buClrTx/>
                        <a:buSzTx/>
                        <a:buFontTx/>
                        <a:buNone/>
                        <a:tabLst/>
                      </a:pPr>
                      <a:r>
                        <a:rPr kumimoji="0" lang="es-ES" altLang="es-ES" sz="1000" b="1" i="0" u="none" strike="noStrike" cap="none" normalizeH="0" baseline="0" dirty="0">
                          <a:ln>
                            <a:noFill/>
                          </a:ln>
                          <a:solidFill>
                            <a:srgbClr val="000000"/>
                          </a:solidFill>
                          <a:effectLst/>
                          <a:latin typeface="Arial" charset="0"/>
                          <a:cs typeface="Arial" charset="0"/>
                        </a:rPr>
                        <a:t>0</a:t>
                      </a:r>
                      <a:endParaRPr kumimoji="0" lang="es-ES" altLang="es-ES" sz="1000" b="0" i="0" u="none" strike="noStrike" cap="none" normalizeH="0" baseline="0" dirty="0">
                        <a:ln>
                          <a:noFill/>
                        </a:ln>
                        <a:solidFill>
                          <a:srgbClr val="000000"/>
                        </a:solidFill>
                        <a:effectLst/>
                        <a:latin typeface="Arial" charset="0"/>
                        <a:cs typeface="Arial" charset="0"/>
                      </a:endParaRPr>
                    </a:p>
                  </a:txBody>
                  <a:tcPr marT="45719" marB="45719"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lumMod val="90000"/>
                      </a:schemeClr>
                    </a:solidFill>
                  </a:tcPr>
                </a:tc>
                <a:tc>
                  <a:txBody>
                    <a:bodyPr/>
                    <a:lstStyle>
                      <a:lvl1pPr>
                        <a:spcBef>
                          <a:spcPct val="20000"/>
                        </a:spcBef>
                        <a:buClr>
                          <a:schemeClr val="folHlink"/>
                        </a:buClr>
                        <a:buSzPct val="60000"/>
                        <a:buFont typeface="Wingdings" pitchFamily="2" charset="2"/>
                        <a:defRPr sz="2800">
                          <a:solidFill>
                            <a:schemeClr val="tx1"/>
                          </a:solidFill>
                          <a:latin typeface="Tahoma" pitchFamily="34" charset="0"/>
                          <a:cs typeface="Arial" charset="0"/>
                        </a:defRPr>
                      </a:lvl1pPr>
                      <a:lvl2pPr>
                        <a:spcBef>
                          <a:spcPct val="20000"/>
                        </a:spcBef>
                        <a:buClr>
                          <a:schemeClr val="hlink"/>
                        </a:buClr>
                        <a:buSzPct val="55000"/>
                        <a:buFont typeface="Wingdings" pitchFamily="2" charset="2"/>
                        <a:defRPr sz="2400">
                          <a:solidFill>
                            <a:schemeClr val="tx1"/>
                          </a:solidFill>
                          <a:latin typeface="Tahoma" pitchFamily="34" charset="0"/>
                          <a:cs typeface="Arial" charset="0"/>
                        </a:defRPr>
                      </a:lvl2pPr>
                      <a:lvl3pPr>
                        <a:spcBef>
                          <a:spcPct val="20000"/>
                        </a:spcBef>
                        <a:buClr>
                          <a:schemeClr val="folHlink"/>
                        </a:buClr>
                        <a:buSzPct val="50000"/>
                        <a:buFont typeface="Wingdings" pitchFamily="2" charset="2"/>
                        <a:defRPr sz="2000">
                          <a:solidFill>
                            <a:schemeClr val="tx1"/>
                          </a:solidFill>
                          <a:latin typeface="Tahoma" pitchFamily="34" charset="0"/>
                          <a:cs typeface="Arial" charset="0"/>
                        </a:defRPr>
                      </a:lvl3pPr>
                      <a:lvl4pPr>
                        <a:spcBef>
                          <a:spcPct val="20000"/>
                        </a:spcBef>
                        <a:buClr>
                          <a:schemeClr val="accent2"/>
                        </a:buClr>
                        <a:buSzPct val="55000"/>
                        <a:buFont typeface="Wingdings" pitchFamily="2" charset="2"/>
                        <a:defRPr>
                          <a:solidFill>
                            <a:schemeClr val="tx1"/>
                          </a:solidFill>
                          <a:latin typeface="Tahoma" pitchFamily="34" charset="0"/>
                          <a:cs typeface="Arial" charset="0"/>
                        </a:defRPr>
                      </a:lvl4pPr>
                      <a:lvl5pPr>
                        <a:spcBef>
                          <a:spcPct val="20000"/>
                        </a:spcBef>
                        <a:buClr>
                          <a:schemeClr val="accent1"/>
                        </a:buClr>
                        <a:buSzPct val="50000"/>
                        <a:buFont typeface="Wingdings" pitchFamily="2" charset="2"/>
                        <a:defRPr>
                          <a:solidFill>
                            <a:schemeClr val="tx1"/>
                          </a:solidFill>
                          <a:latin typeface="Tahoma" pitchFamily="34" charset="0"/>
                          <a:cs typeface="Arial" charset="0"/>
                        </a:defRPr>
                      </a:lvl5pPr>
                      <a:lvl6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6pPr>
                      <a:lvl7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7pPr>
                      <a:lvl8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8pPr>
                      <a:lvl9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9pPr>
                    </a:lstStyle>
                    <a:p>
                      <a:pPr marL="0" marR="0" lvl="0" indent="0" algn="ctr" defTabSz="914400" rtl="0" eaLnBrk="1" fontAlgn="b" latinLnBrk="0" hangingPunct="1">
                        <a:lnSpc>
                          <a:spcPct val="50000"/>
                        </a:lnSpc>
                        <a:spcBef>
                          <a:spcPct val="0"/>
                        </a:spcBef>
                        <a:spcAft>
                          <a:spcPct val="0"/>
                        </a:spcAft>
                        <a:buClrTx/>
                        <a:buSzTx/>
                        <a:buFontTx/>
                        <a:buNone/>
                        <a:tabLst/>
                      </a:pPr>
                      <a:r>
                        <a:rPr kumimoji="0" lang="es-ES" altLang="es-ES" sz="1000" b="1" i="0" u="none" strike="noStrike" cap="none" normalizeH="0" baseline="0" dirty="0">
                          <a:ln>
                            <a:noFill/>
                          </a:ln>
                          <a:solidFill>
                            <a:srgbClr val="000000"/>
                          </a:solidFill>
                          <a:effectLst/>
                          <a:latin typeface="Arial" charset="0"/>
                          <a:cs typeface="Arial" charset="0"/>
                        </a:rPr>
                        <a:t>1.512</a:t>
                      </a:r>
                      <a:endParaRPr kumimoji="0" lang="es-ES" altLang="es-ES" sz="1000" b="0" i="0" u="none" strike="noStrike" cap="none" normalizeH="0" baseline="0" dirty="0">
                        <a:ln>
                          <a:noFill/>
                        </a:ln>
                        <a:solidFill>
                          <a:srgbClr val="000000"/>
                        </a:solidFill>
                        <a:effectLst/>
                        <a:latin typeface="Arial" charset="0"/>
                        <a:cs typeface="Arial" charset="0"/>
                      </a:endParaRPr>
                    </a:p>
                  </a:txBody>
                  <a:tcPr marT="45719" marB="45719"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lumMod val="90000"/>
                      </a:schemeClr>
                    </a:solidFill>
                  </a:tcPr>
                </a:tc>
                <a:tc>
                  <a:txBody>
                    <a:bodyPr/>
                    <a:lstStyle>
                      <a:lvl1pPr>
                        <a:spcBef>
                          <a:spcPct val="20000"/>
                        </a:spcBef>
                        <a:buClr>
                          <a:schemeClr val="folHlink"/>
                        </a:buClr>
                        <a:buSzPct val="60000"/>
                        <a:buFont typeface="Wingdings" pitchFamily="2" charset="2"/>
                        <a:defRPr sz="2800">
                          <a:solidFill>
                            <a:schemeClr val="tx1"/>
                          </a:solidFill>
                          <a:latin typeface="Tahoma" pitchFamily="34" charset="0"/>
                          <a:cs typeface="Arial" charset="0"/>
                        </a:defRPr>
                      </a:lvl1pPr>
                      <a:lvl2pPr>
                        <a:spcBef>
                          <a:spcPct val="20000"/>
                        </a:spcBef>
                        <a:buClr>
                          <a:schemeClr val="hlink"/>
                        </a:buClr>
                        <a:buSzPct val="55000"/>
                        <a:buFont typeface="Wingdings" pitchFamily="2" charset="2"/>
                        <a:defRPr sz="2400">
                          <a:solidFill>
                            <a:schemeClr val="tx1"/>
                          </a:solidFill>
                          <a:latin typeface="Tahoma" pitchFamily="34" charset="0"/>
                          <a:cs typeface="Arial" charset="0"/>
                        </a:defRPr>
                      </a:lvl2pPr>
                      <a:lvl3pPr>
                        <a:spcBef>
                          <a:spcPct val="20000"/>
                        </a:spcBef>
                        <a:buClr>
                          <a:schemeClr val="folHlink"/>
                        </a:buClr>
                        <a:buSzPct val="50000"/>
                        <a:buFont typeface="Wingdings" pitchFamily="2" charset="2"/>
                        <a:defRPr sz="2000">
                          <a:solidFill>
                            <a:schemeClr val="tx1"/>
                          </a:solidFill>
                          <a:latin typeface="Tahoma" pitchFamily="34" charset="0"/>
                          <a:cs typeface="Arial" charset="0"/>
                        </a:defRPr>
                      </a:lvl3pPr>
                      <a:lvl4pPr>
                        <a:spcBef>
                          <a:spcPct val="20000"/>
                        </a:spcBef>
                        <a:buClr>
                          <a:schemeClr val="accent2"/>
                        </a:buClr>
                        <a:buSzPct val="55000"/>
                        <a:buFont typeface="Wingdings" pitchFamily="2" charset="2"/>
                        <a:defRPr>
                          <a:solidFill>
                            <a:schemeClr val="tx1"/>
                          </a:solidFill>
                          <a:latin typeface="Tahoma" pitchFamily="34" charset="0"/>
                          <a:cs typeface="Arial" charset="0"/>
                        </a:defRPr>
                      </a:lvl4pPr>
                      <a:lvl5pPr>
                        <a:spcBef>
                          <a:spcPct val="20000"/>
                        </a:spcBef>
                        <a:buClr>
                          <a:schemeClr val="accent1"/>
                        </a:buClr>
                        <a:buSzPct val="50000"/>
                        <a:buFont typeface="Wingdings" pitchFamily="2" charset="2"/>
                        <a:defRPr>
                          <a:solidFill>
                            <a:schemeClr val="tx1"/>
                          </a:solidFill>
                          <a:latin typeface="Tahoma" pitchFamily="34" charset="0"/>
                          <a:cs typeface="Arial" charset="0"/>
                        </a:defRPr>
                      </a:lvl5pPr>
                      <a:lvl6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6pPr>
                      <a:lvl7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7pPr>
                      <a:lvl8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8pPr>
                      <a:lvl9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9pPr>
                    </a:lstStyle>
                    <a:p>
                      <a:pPr marL="0" marR="0" lvl="0" indent="0" algn="ctr" defTabSz="914400" rtl="0" eaLnBrk="1" fontAlgn="b" latinLnBrk="0" hangingPunct="1">
                        <a:lnSpc>
                          <a:spcPct val="50000"/>
                        </a:lnSpc>
                        <a:spcBef>
                          <a:spcPct val="0"/>
                        </a:spcBef>
                        <a:spcAft>
                          <a:spcPct val="0"/>
                        </a:spcAft>
                        <a:buClrTx/>
                        <a:buSzTx/>
                        <a:buFontTx/>
                        <a:buNone/>
                        <a:tabLst/>
                        <a:defRPr/>
                      </a:pPr>
                      <a:r>
                        <a:rPr kumimoji="0" lang="es-ES" altLang="es-ES" sz="1000" b="0" i="0" u="none" strike="noStrike" kern="1200" cap="none" spc="0" normalizeH="0" baseline="0" noProof="0" dirty="0">
                          <a:ln>
                            <a:noFill/>
                          </a:ln>
                          <a:solidFill>
                            <a:srgbClr val="000000"/>
                          </a:solidFill>
                          <a:effectLst/>
                          <a:uLnTx/>
                          <a:uFillTx/>
                          <a:latin typeface="Arial" charset="0"/>
                          <a:ea typeface="+mn-ea"/>
                          <a:cs typeface="Arial" charset="0"/>
                        </a:rPr>
                        <a:t>ud.</a:t>
                      </a:r>
                      <a:endParaRPr kumimoji="0" lang="es-ES" altLang="es-ES" sz="1800" b="0" i="0" u="none" strike="noStrike" kern="1200" cap="none" spc="0" normalizeH="0" baseline="0" noProof="0" dirty="0">
                        <a:ln>
                          <a:noFill/>
                        </a:ln>
                        <a:solidFill>
                          <a:srgbClr val="000000"/>
                        </a:solidFill>
                        <a:effectLst/>
                        <a:uLnTx/>
                        <a:uFillTx/>
                        <a:latin typeface="Arial" charset="0"/>
                        <a:ea typeface="+mn-ea"/>
                        <a:cs typeface="Arial" charset="0"/>
                      </a:endParaRPr>
                    </a:p>
                  </a:txBody>
                  <a:tcPr marT="45719" marB="45719" anchor="b" horzOverflow="overflow">
                    <a:lnL w="12700" cap="flat" cmpd="sng" algn="ctr">
                      <a:solidFill>
                        <a:srgbClr val="000000"/>
                      </a:solidFill>
                      <a:prstDash val="solid"/>
                      <a:round/>
                      <a:headEnd type="none" w="med" len="med"/>
                      <a:tailEnd type="none" w="med" len="med"/>
                    </a:lnL>
                    <a:lnR cap="flat">
                      <a:noFill/>
                    </a:lnR>
                    <a:lnT>
                      <a:noFill/>
                    </a:lnT>
                    <a:lnB>
                      <a:noFill/>
                    </a:lnB>
                    <a:lnTlToBr>
                      <a:noFill/>
                    </a:lnTlToBr>
                    <a:lnBlToTr>
                      <a:noFill/>
                    </a:lnBlToTr>
                    <a:solidFill>
                      <a:srgbClr val="0070C0"/>
                    </a:solidFill>
                  </a:tcPr>
                </a:tc>
                <a:extLst>
                  <a:ext uri="{0D108BD9-81ED-4DB2-BD59-A6C34878D82A}">
                    <a16:rowId xmlns:a16="http://schemas.microsoft.com/office/drawing/2014/main" val="10013"/>
                  </a:ext>
                </a:extLst>
              </a:tr>
              <a:tr h="230870">
                <a:tc>
                  <a:txBody>
                    <a:bodyPr/>
                    <a:lstStyle>
                      <a:lvl1pPr>
                        <a:spcBef>
                          <a:spcPct val="20000"/>
                        </a:spcBef>
                        <a:buClr>
                          <a:schemeClr val="folHlink"/>
                        </a:buClr>
                        <a:buSzPct val="60000"/>
                        <a:buFont typeface="Wingdings" pitchFamily="2" charset="2"/>
                        <a:defRPr sz="2800">
                          <a:solidFill>
                            <a:schemeClr val="tx1"/>
                          </a:solidFill>
                          <a:latin typeface="Tahoma" pitchFamily="34" charset="0"/>
                          <a:cs typeface="Arial" charset="0"/>
                        </a:defRPr>
                      </a:lvl1pPr>
                      <a:lvl2pPr>
                        <a:spcBef>
                          <a:spcPct val="20000"/>
                        </a:spcBef>
                        <a:buClr>
                          <a:schemeClr val="hlink"/>
                        </a:buClr>
                        <a:buSzPct val="55000"/>
                        <a:buFont typeface="Wingdings" pitchFamily="2" charset="2"/>
                        <a:defRPr sz="2400">
                          <a:solidFill>
                            <a:schemeClr val="tx1"/>
                          </a:solidFill>
                          <a:latin typeface="Tahoma" pitchFamily="34" charset="0"/>
                          <a:cs typeface="Arial" charset="0"/>
                        </a:defRPr>
                      </a:lvl2pPr>
                      <a:lvl3pPr>
                        <a:spcBef>
                          <a:spcPct val="20000"/>
                        </a:spcBef>
                        <a:buClr>
                          <a:schemeClr val="folHlink"/>
                        </a:buClr>
                        <a:buSzPct val="50000"/>
                        <a:buFont typeface="Wingdings" pitchFamily="2" charset="2"/>
                        <a:defRPr sz="2000">
                          <a:solidFill>
                            <a:schemeClr val="tx1"/>
                          </a:solidFill>
                          <a:latin typeface="Tahoma" pitchFamily="34" charset="0"/>
                          <a:cs typeface="Arial" charset="0"/>
                        </a:defRPr>
                      </a:lvl3pPr>
                      <a:lvl4pPr>
                        <a:spcBef>
                          <a:spcPct val="20000"/>
                        </a:spcBef>
                        <a:buClr>
                          <a:schemeClr val="accent2"/>
                        </a:buClr>
                        <a:buSzPct val="55000"/>
                        <a:buFont typeface="Wingdings" pitchFamily="2" charset="2"/>
                        <a:defRPr>
                          <a:solidFill>
                            <a:schemeClr val="tx1"/>
                          </a:solidFill>
                          <a:latin typeface="Tahoma" pitchFamily="34" charset="0"/>
                          <a:cs typeface="Arial" charset="0"/>
                        </a:defRPr>
                      </a:lvl4pPr>
                      <a:lvl5pPr>
                        <a:spcBef>
                          <a:spcPct val="20000"/>
                        </a:spcBef>
                        <a:buClr>
                          <a:schemeClr val="accent1"/>
                        </a:buClr>
                        <a:buSzPct val="50000"/>
                        <a:buFont typeface="Wingdings" pitchFamily="2" charset="2"/>
                        <a:defRPr>
                          <a:solidFill>
                            <a:schemeClr val="tx1"/>
                          </a:solidFill>
                          <a:latin typeface="Tahoma" pitchFamily="34" charset="0"/>
                          <a:cs typeface="Arial" charset="0"/>
                        </a:defRPr>
                      </a:lvl5pPr>
                      <a:lvl6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6pPr>
                      <a:lvl7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7pPr>
                      <a:lvl8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8pPr>
                      <a:lvl9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9pPr>
                    </a:lstStyle>
                    <a:p>
                      <a:pPr marL="0" marR="0" lvl="0" indent="0" algn="ctr" defTabSz="914400" rtl="0" eaLnBrk="1" fontAlgn="b" latinLnBrk="0" hangingPunct="1">
                        <a:lnSpc>
                          <a:spcPct val="40000"/>
                        </a:lnSpc>
                        <a:spcBef>
                          <a:spcPct val="0"/>
                        </a:spcBef>
                        <a:spcAft>
                          <a:spcPct val="0"/>
                        </a:spcAft>
                        <a:buClrTx/>
                        <a:buSzTx/>
                        <a:buFontTx/>
                        <a:buNone/>
                        <a:tabLst/>
                      </a:pPr>
                      <a:r>
                        <a:rPr kumimoji="0" lang="es-ES" altLang="es-ES" sz="1000" b="0" i="0" u="none" strike="noStrike" cap="none" normalizeH="0" baseline="0" dirty="0">
                          <a:ln>
                            <a:noFill/>
                          </a:ln>
                          <a:solidFill>
                            <a:srgbClr val="000000"/>
                          </a:solidFill>
                          <a:effectLst/>
                          <a:latin typeface="Arial" charset="0"/>
                          <a:cs typeface="Arial" charset="0"/>
                        </a:rPr>
                        <a:t> </a:t>
                      </a:r>
                    </a:p>
                  </a:txBody>
                  <a:tcPr marT="45719" marB="45719"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ECFF"/>
                    </a:solidFill>
                  </a:tcPr>
                </a:tc>
                <a:tc>
                  <a:txBody>
                    <a:bodyPr/>
                    <a:lstStyle>
                      <a:lvl1pPr>
                        <a:spcBef>
                          <a:spcPct val="20000"/>
                        </a:spcBef>
                        <a:buClr>
                          <a:schemeClr val="folHlink"/>
                        </a:buClr>
                        <a:buSzPct val="60000"/>
                        <a:buFont typeface="Wingdings" pitchFamily="2" charset="2"/>
                        <a:defRPr sz="2800">
                          <a:solidFill>
                            <a:schemeClr val="tx1"/>
                          </a:solidFill>
                          <a:latin typeface="Tahoma" pitchFamily="34" charset="0"/>
                          <a:cs typeface="Arial" charset="0"/>
                        </a:defRPr>
                      </a:lvl1pPr>
                      <a:lvl2pPr>
                        <a:spcBef>
                          <a:spcPct val="20000"/>
                        </a:spcBef>
                        <a:buClr>
                          <a:schemeClr val="hlink"/>
                        </a:buClr>
                        <a:buSzPct val="55000"/>
                        <a:buFont typeface="Wingdings" pitchFamily="2" charset="2"/>
                        <a:defRPr sz="2400">
                          <a:solidFill>
                            <a:schemeClr val="tx1"/>
                          </a:solidFill>
                          <a:latin typeface="Tahoma" pitchFamily="34" charset="0"/>
                          <a:cs typeface="Arial" charset="0"/>
                        </a:defRPr>
                      </a:lvl2pPr>
                      <a:lvl3pPr>
                        <a:spcBef>
                          <a:spcPct val="20000"/>
                        </a:spcBef>
                        <a:buClr>
                          <a:schemeClr val="folHlink"/>
                        </a:buClr>
                        <a:buSzPct val="50000"/>
                        <a:buFont typeface="Wingdings" pitchFamily="2" charset="2"/>
                        <a:defRPr sz="2000">
                          <a:solidFill>
                            <a:schemeClr val="tx1"/>
                          </a:solidFill>
                          <a:latin typeface="Tahoma" pitchFamily="34" charset="0"/>
                          <a:cs typeface="Arial" charset="0"/>
                        </a:defRPr>
                      </a:lvl3pPr>
                      <a:lvl4pPr>
                        <a:spcBef>
                          <a:spcPct val="20000"/>
                        </a:spcBef>
                        <a:buClr>
                          <a:schemeClr val="accent2"/>
                        </a:buClr>
                        <a:buSzPct val="55000"/>
                        <a:buFont typeface="Wingdings" pitchFamily="2" charset="2"/>
                        <a:defRPr>
                          <a:solidFill>
                            <a:schemeClr val="tx1"/>
                          </a:solidFill>
                          <a:latin typeface="Tahoma" pitchFamily="34" charset="0"/>
                          <a:cs typeface="Arial" charset="0"/>
                        </a:defRPr>
                      </a:lvl4pPr>
                      <a:lvl5pPr>
                        <a:spcBef>
                          <a:spcPct val="20000"/>
                        </a:spcBef>
                        <a:buClr>
                          <a:schemeClr val="accent1"/>
                        </a:buClr>
                        <a:buSzPct val="50000"/>
                        <a:buFont typeface="Wingdings" pitchFamily="2" charset="2"/>
                        <a:defRPr>
                          <a:solidFill>
                            <a:schemeClr val="tx1"/>
                          </a:solidFill>
                          <a:latin typeface="Tahoma" pitchFamily="34" charset="0"/>
                          <a:cs typeface="Arial" charset="0"/>
                        </a:defRPr>
                      </a:lvl5pPr>
                      <a:lvl6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6pPr>
                      <a:lvl7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7pPr>
                      <a:lvl8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8pPr>
                      <a:lvl9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9pPr>
                    </a:lstStyle>
                    <a:p>
                      <a:pPr marL="0" marR="0" lvl="0" indent="0" algn="ctr" defTabSz="914400" rtl="0" eaLnBrk="1" fontAlgn="b" latinLnBrk="0" hangingPunct="1">
                        <a:lnSpc>
                          <a:spcPct val="40000"/>
                        </a:lnSpc>
                        <a:spcBef>
                          <a:spcPct val="0"/>
                        </a:spcBef>
                        <a:spcAft>
                          <a:spcPct val="0"/>
                        </a:spcAft>
                        <a:buClrTx/>
                        <a:buSzTx/>
                        <a:buFontTx/>
                        <a:buNone/>
                        <a:tabLst/>
                      </a:pPr>
                      <a:r>
                        <a:rPr kumimoji="0" lang="es-ES" altLang="es-ES" sz="1000" b="0" i="0" u="none" strike="noStrike" cap="none" normalizeH="0" baseline="0" dirty="0">
                          <a:ln>
                            <a:noFill/>
                          </a:ln>
                          <a:solidFill>
                            <a:srgbClr val="000000"/>
                          </a:solidFill>
                          <a:effectLst/>
                          <a:latin typeface="Arial" charset="0"/>
                          <a:cs typeface="Arial" charset="0"/>
                        </a:rPr>
                        <a:t> </a:t>
                      </a:r>
                    </a:p>
                  </a:txBody>
                  <a:tcPr marT="45719" marB="45719"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lumMod val="90000"/>
                      </a:schemeClr>
                    </a:solidFill>
                  </a:tcPr>
                </a:tc>
                <a:tc>
                  <a:txBody>
                    <a:bodyPr/>
                    <a:lstStyle>
                      <a:lvl1pPr>
                        <a:spcBef>
                          <a:spcPct val="20000"/>
                        </a:spcBef>
                        <a:buClr>
                          <a:schemeClr val="folHlink"/>
                        </a:buClr>
                        <a:buSzPct val="60000"/>
                        <a:buFont typeface="Wingdings" pitchFamily="2" charset="2"/>
                        <a:defRPr sz="2800">
                          <a:solidFill>
                            <a:schemeClr val="tx1"/>
                          </a:solidFill>
                          <a:latin typeface="Tahoma" pitchFamily="34" charset="0"/>
                          <a:cs typeface="Arial" charset="0"/>
                        </a:defRPr>
                      </a:lvl1pPr>
                      <a:lvl2pPr>
                        <a:spcBef>
                          <a:spcPct val="20000"/>
                        </a:spcBef>
                        <a:buClr>
                          <a:schemeClr val="hlink"/>
                        </a:buClr>
                        <a:buSzPct val="55000"/>
                        <a:buFont typeface="Wingdings" pitchFamily="2" charset="2"/>
                        <a:defRPr sz="2400">
                          <a:solidFill>
                            <a:schemeClr val="tx1"/>
                          </a:solidFill>
                          <a:latin typeface="Tahoma" pitchFamily="34" charset="0"/>
                          <a:cs typeface="Arial" charset="0"/>
                        </a:defRPr>
                      </a:lvl2pPr>
                      <a:lvl3pPr>
                        <a:spcBef>
                          <a:spcPct val="20000"/>
                        </a:spcBef>
                        <a:buClr>
                          <a:schemeClr val="folHlink"/>
                        </a:buClr>
                        <a:buSzPct val="50000"/>
                        <a:buFont typeface="Wingdings" pitchFamily="2" charset="2"/>
                        <a:defRPr sz="2000">
                          <a:solidFill>
                            <a:schemeClr val="tx1"/>
                          </a:solidFill>
                          <a:latin typeface="Tahoma" pitchFamily="34" charset="0"/>
                          <a:cs typeface="Arial" charset="0"/>
                        </a:defRPr>
                      </a:lvl3pPr>
                      <a:lvl4pPr>
                        <a:spcBef>
                          <a:spcPct val="20000"/>
                        </a:spcBef>
                        <a:buClr>
                          <a:schemeClr val="accent2"/>
                        </a:buClr>
                        <a:buSzPct val="55000"/>
                        <a:buFont typeface="Wingdings" pitchFamily="2" charset="2"/>
                        <a:defRPr>
                          <a:solidFill>
                            <a:schemeClr val="tx1"/>
                          </a:solidFill>
                          <a:latin typeface="Tahoma" pitchFamily="34" charset="0"/>
                          <a:cs typeface="Arial" charset="0"/>
                        </a:defRPr>
                      </a:lvl4pPr>
                      <a:lvl5pPr>
                        <a:spcBef>
                          <a:spcPct val="20000"/>
                        </a:spcBef>
                        <a:buClr>
                          <a:schemeClr val="accent1"/>
                        </a:buClr>
                        <a:buSzPct val="50000"/>
                        <a:buFont typeface="Wingdings" pitchFamily="2" charset="2"/>
                        <a:defRPr>
                          <a:solidFill>
                            <a:schemeClr val="tx1"/>
                          </a:solidFill>
                          <a:latin typeface="Tahoma" pitchFamily="34" charset="0"/>
                          <a:cs typeface="Arial" charset="0"/>
                        </a:defRPr>
                      </a:lvl5pPr>
                      <a:lvl6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6pPr>
                      <a:lvl7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7pPr>
                      <a:lvl8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8pPr>
                      <a:lvl9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9pPr>
                    </a:lstStyle>
                    <a:p>
                      <a:pPr marL="0" marR="0" lvl="0" indent="0" algn="ctr" defTabSz="914400" rtl="0" eaLnBrk="1" fontAlgn="b" latinLnBrk="0" hangingPunct="1">
                        <a:lnSpc>
                          <a:spcPct val="40000"/>
                        </a:lnSpc>
                        <a:spcBef>
                          <a:spcPct val="0"/>
                        </a:spcBef>
                        <a:spcAft>
                          <a:spcPct val="0"/>
                        </a:spcAft>
                        <a:buClrTx/>
                        <a:buSzTx/>
                        <a:buFontTx/>
                        <a:buNone/>
                        <a:tabLst/>
                      </a:pPr>
                      <a:r>
                        <a:rPr kumimoji="0" lang="es-ES" altLang="es-ES" sz="1000" b="0" i="0" u="none" strike="noStrike" cap="none" normalizeH="0" baseline="0" dirty="0">
                          <a:ln>
                            <a:noFill/>
                          </a:ln>
                          <a:solidFill>
                            <a:srgbClr val="000000"/>
                          </a:solidFill>
                          <a:effectLst/>
                          <a:latin typeface="Arial" charset="0"/>
                          <a:cs typeface="Arial" charset="0"/>
                        </a:rPr>
                        <a:t> </a:t>
                      </a:r>
                    </a:p>
                  </a:txBody>
                  <a:tcPr marT="45719" marB="45719"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lumMod val="90000"/>
                      </a:schemeClr>
                    </a:solidFill>
                  </a:tcPr>
                </a:tc>
                <a:tc>
                  <a:txBody>
                    <a:bodyPr/>
                    <a:lstStyle>
                      <a:lvl1pPr>
                        <a:spcBef>
                          <a:spcPct val="20000"/>
                        </a:spcBef>
                        <a:buClr>
                          <a:schemeClr val="folHlink"/>
                        </a:buClr>
                        <a:buSzPct val="60000"/>
                        <a:buFont typeface="Wingdings" pitchFamily="2" charset="2"/>
                        <a:defRPr sz="2800">
                          <a:solidFill>
                            <a:schemeClr val="tx1"/>
                          </a:solidFill>
                          <a:latin typeface="Tahoma" pitchFamily="34" charset="0"/>
                          <a:cs typeface="Arial" charset="0"/>
                        </a:defRPr>
                      </a:lvl1pPr>
                      <a:lvl2pPr>
                        <a:spcBef>
                          <a:spcPct val="20000"/>
                        </a:spcBef>
                        <a:buClr>
                          <a:schemeClr val="hlink"/>
                        </a:buClr>
                        <a:buSzPct val="55000"/>
                        <a:buFont typeface="Wingdings" pitchFamily="2" charset="2"/>
                        <a:defRPr sz="2400">
                          <a:solidFill>
                            <a:schemeClr val="tx1"/>
                          </a:solidFill>
                          <a:latin typeface="Tahoma" pitchFamily="34" charset="0"/>
                          <a:cs typeface="Arial" charset="0"/>
                        </a:defRPr>
                      </a:lvl2pPr>
                      <a:lvl3pPr>
                        <a:spcBef>
                          <a:spcPct val="20000"/>
                        </a:spcBef>
                        <a:buClr>
                          <a:schemeClr val="folHlink"/>
                        </a:buClr>
                        <a:buSzPct val="50000"/>
                        <a:buFont typeface="Wingdings" pitchFamily="2" charset="2"/>
                        <a:defRPr sz="2000">
                          <a:solidFill>
                            <a:schemeClr val="tx1"/>
                          </a:solidFill>
                          <a:latin typeface="Tahoma" pitchFamily="34" charset="0"/>
                          <a:cs typeface="Arial" charset="0"/>
                        </a:defRPr>
                      </a:lvl3pPr>
                      <a:lvl4pPr>
                        <a:spcBef>
                          <a:spcPct val="20000"/>
                        </a:spcBef>
                        <a:buClr>
                          <a:schemeClr val="accent2"/>
                        </a:buClr>
                        <a:buSzPct val="55000"/>
                        <a:buFont typeface="Wingdings" pitchFamily="2" charset="2"/>
                        <a:defRPr>
                          <a:solidFill>
                            <a:schemeClr val="tx1"/>
                          </a:solidFill>
                          <a:latin typeface="Tahoma" pitchFamily="34" charset="0"/>
                          <a:cs typeface="Arial" charset="0"/>
                        </a:defRPr>
                      </a:lvl4pPr>
                      <a:lvl5pPr>
                        <a:spcBef>
                          <a:spcPct val="20000"/>
                        </a:spcBef>
                        <a:buClr>
                          <a:schemeClr val="accent1"/>
                        </a:buClr>
                        <a:buSzPct val="50000"/>
                        <a:buFont typeface="Wingdings" pitchFamily="2" charset="2"/>
                        <a:defRPr>
                          <a:solidFill>
                            <a:schemeClr val="tx1"/>
                          </a:solidFill>
                          <a:latin typeface="Tahoma" pitchFamily="34" charset="0"/>
                          <a:cs typeface="Arial" charset="0"/>
                        </a:defRPr>
                      </a:lvl5pPr>
                      <a:lvl6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6pPr>
                      <a:lvl7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7pPr>
                      <a:lvl8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8pPr>
                      <a:lvl9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9pPr>
                    </a:lstStyle>
                    <a:p>
                      <a:pPr marL="0" marR="0" lvl="0" indent="0" algn="ctr" defTabSz="914400" rtl="0" eaLnBrk="1" fontAlgn="b" latinLnBrk="0" hangingPunct="1">
                        <a:lnSpc>
                          <a:spcPct val="40000"/>
                        </a:lnSpc>
                        <a:spcBef>
                          <a:spcPct val="0"/>
                        </a:spcBef>
                        <a:spcAft>
                          <a:spcPct val="0"/>
                        </a:spcAft>
                        <a:buClrTx/>
                        <a:buSzTx/>
                        <a:buFontTx/>
                        <a:buNone/>
                        <a:tabLst/>
                      </a:pPr>
                      <a:r>
                        <a:rPr kumimoji="0" lang="es-ES" altLang="es-ES" sz="1000" b="0" i="0" u="none" strike="noStrike" cap="none" normalizeH="0" baseline="0" dirty="0">
                          <a:ln>
                            <a:noFill/>
                          </a:ln>
                          <a:solidFill>
                            <a:srgbClr val="000000"/>
                          </a:solidFill>
                          <a:effectLst/>
                          <a:latin typeface="Arial" charset="0"/>
                          <a:cs typeface="Arial" charset="0"/>
                        </a:rPr>
                        <a:t> </a:t>
                      </a:r>
                    </a:p>
                  </a:txBody>
                  <a:tcPr marT="45719" marB="45719"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lumMod val="90000"/>
                      </a:schemeClr>
                    </a:solidFill>
                  </a:tcPr>
                </a:tc>
                <a:tc>
                  <a:txBody>
                    <a:bodyPr/>
                    <a:lstStyle>
                      <a:lvl1pPr>
                        <a:spcBef>
                          <a:spcPct val="20000"/>
                        </a:spcBef>
                        <a:buClr>
                          <a:schemeClr val="folHlink"/>
                        </a:buClr>
                        <a:buSzPct val="60000"/>
                        <a:buFont typeface="Wingdings" pitchFamily="2" charset="2"/>
                        <a:defRPr sz="2800">
                          <a:solidFill>
                            <a:schemeClr val="tx1"/>
                          </a:solidFill>
                          <a:latin typeface="Tahoma" pitchFamily="34" charset="0"/>
                          <a:cs typeface="Arial" charset="0"/>
                        </a:defRPr>
                      </a:lvl1pPr>
                      <a:lvl2pPr>
                        <a:spcBef>
                          <a:spcPct val="20000"/>
                        </a:spcBef>
                        <a:buClr>
                          <a:schemeClr val="hlink"/>
                        </a:buClr>
                        <a:buSzPct val="55000"/>
                        <a:buFont typeface="Wingdings" pitchFamily="2" charset="2"/>
                        <a:defRPr sz="2400">
                          <a:solidFill>
                            <a:schemeClr val="tx1"/>
                          </a:solidFill>
                          <a:latin typeface="Tahoma" pitchFamily="34" charset="0"/>
                          <a:cs typeface="Arial" charset="0"/>
                        </a:defRPr>
                      </a:lvl2pPr>
                      <a:lvl3pPr>
                        <a:spcBef>
                          <a:spcPct val="20000"/>
                        </a:spcBef>
                        <a:buClr>
                          <a:schemeClr val="folHlink"/>
                        </a:buClr>
                        <a:buSzPct val="50000"/>
                        <a:buFont typeface="Wingdings" pitchFamily="2" charset="2"/>
                        <a:defRPr sz="2000">
                          <a:solidFill>
                            <a:schemeClr val="tx1"/>
                          </a:solidFill>
                          <a:latin typeface="Tahoma" pitchFamily="34" charset="0"/>
                          <a:cs typeface="Arial" charset="0"/>
                        </a:defRPr>
                      </a:lvl3pPr>
                      <a:lvl4pPr>
                        <a:spcBef>
                          <a:spcPct val="20000"/>
                        </a:spcBef>
                        <a:buClr>
                          <a:schemeClr val="accent2"/>
                        </a:buClr>
                        <a:buSzPct val="55000"/>
                        <a:buFont typeface="Wingdings" pitchFamily="2" charset="2"/>
                        <a:defRPr>
                          <a:solidFill>
                            <a:schemeClr val="tx1"/>
                          </a:solidFill>
                          <a:latin typeface="Tahoma" pitchFamily="34" charset="0"/>
                          <a:cs typeface="Arial" charset="0"/>
                        </a:defRPr>
                      </a:lvl4pPr>
                      <a:lvl5pPr>
                        <a:spcBef>
                          <a:spcPct val="20000"/>
                        </a:spcBef>
                        <a:buClr>
                          <a:schemeClr val="accent1"/>
                        </a:buClr>
                        <a:buSzPct val="50000"/>
                        <a:buFont typeface="Wingdings" pitchFamily="2" charset="2"/>
                        <a:defRPr>
                          <a:solidFill>
                            <a:schemeClr val="tx1"/>
                          </a:solidFill>
                          <a:latin typeface="Tahoma" pitchFamily="34" charset="0"/>
                          <a:cs typeface="Arial" charset="0"/>
                        </a:defRPr>
                      </a:lvl5pPr>
                      <a:lvl6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6pPr>
                      <a:lvl7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7pPr>
                      <a:lvl8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8pPr>
                      <a:lvl9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9pPr>
                    </a:lstStyle>
                    <a:p>
                      <a:pPr marL="0" marR="0" lvl="0" indent="0" algn="ctr" defTabSz="914400" rtl="0" eaLnBrk="1" fontAlgn="b" latinLnBrk="0" hangingPunct="1">
                        <a:lnSpc>
                          <a:spcPct val="40000"/>
                        </a:lnSpc>
                        <a:spcBef>
                          <a:spcPct val="0"/>
                        </a:spcBef>
                        <a:spcAft>
                          <a:spcPct val="0"/>
                        </a:spcAft>
                        <a:buClrTx/>
                        <a:buSzTx/>
                        <a:buFontTx/>
                        <a:buNone/>
                        <a:tabLst/>
                      </a:pPr>
                      <a:r>
                        <a:rPr kumimoji="0" lang="es-ES" altLang="es-ES" sz="1000" b="0" i="0" u="none" strike="noStrike" cap="none" normalizeH="0" baseline="0" dirty="0">
                          <a:ln>
                            <a:noFill/>
                          </a:ln>
                          <a:solidFill>
                            <a:srgbClr val="000000"/>
                          </a:solidFill>
                          <a:effectLst/>
                          <a:latin typeface="Arial" charset="0"/>
                          <a:cs typeface="Arial" charset="0"/>
                        </a:rPr>
                        <a:t> </a:t>
                      </a:r>
                    </a:p>
                  </a:txBody>
                  <a:tcPr marT="45719" marB="45719"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lumMod val="90000"/>
                      </a:schemeClr>
                    </a:solidFill>
                  </a:tcPr>
                </a:tc>
                <a:tc>
                  <a:txBody>
                    <a:bodyPr/>
                    <a:lstStyle>
                      <a:lvl1pPr>
                        <a:spcBef>
                          <a:spcPct val="20000"/>
                        </a:spcBef>
                        <a:buClr>
                          <a:schemeClr val="folHlink"/>
                        </a:buClr>
                        <a:buSzPct val="60000"/>
                        <a:buFont typeface="Wingdings" pitchFamily="2" charset="2"/>
                        <a:defRPr sz="2800">
                          <a:solidFill>
                            <a:schemeClr val="tx1"/>
                          </a:solidFill>
                          <a:latin typeface="Tahoma" pitchFamily="34" charset="0"/>
                          <a:cs typeface="Arial" charset="0"/>
                        </a:defRPr>
                      </a:lvl1pPr>
                      <a:lvl2pPr>
                        <a:spcBef>
                          <a:spcPct val="20000"/>
                        </a:spcBef>
                        <a:buClr>
                          <a:schemeClr val="hlink"/>
                        </a:buClr>
                        <a:buSzPct val="55000"/>
                        <a:buFont typeface="Wingdings" pitchFamily="2" charset="2"/>
                        <a:defRPr sz="2400">
                          <a:solidFill>
                            <a:schemeClr val="tx1"/>
                          </a:solidFill>
                          <a:latin typeface="Tahoma" pitchFamily="34" charset="0"/>
                          <a:cs typeface="Arial" charset="0"/>
                        </a:defRPr>
                      </a:lvl2pPr>
                      <a:lvl3pPr>
                        <a:spcBef>
                          <a:spcPct val="20000"/>
                        </a:spcBef>
                        <a:buClr>
                          <a:schemeClr val="folHlink"/>
                        </a:buClr>
                        <a:buSzPct val="50000"/>
                        <a:buFont typeface="Wingdings" pitchFamily="2" charset="2"/>
                        <a:defRPr sz="2000">
                          <a:solidFill>
                            <a:schemeClr val="tx1"/>
                          </a:solidFill>
                          <a:latin typeface="Tahoma" pitchFamily="34" charset="0"/>
                          <a:cs typeface="Arial" charset="0"/>
                        </a:defRPr>
                      </a:lvl3pPr>
                      <a:lvl4pPr>
                        <a:spcBef>
                          <a:spcPct val="20000"/>
                        </a:spcBef>
                        <a:buClr>
                          <a:schemeClr val="accent2"/>
                        </a:buClr>
                        <a:buSzPct val="55000"/>
                        <a:buFont typeface="Wingdings" pitchFamily="2" charset="2"/>
                        <a:defRPr>
                          <a:solidFill>
                            <a:schemeClr val="tx1"/>
                          </a:solidFill>
                          <a:latin typeface="Tahoma" pitchFamily="34" charset="0"/>
                          <a:cs typeface="Arial" charset="0"/>
                        </a:defRPr>
                      </a:lvl4pPr>
                      <a:lvl5pPr>
                        <a:spcBef>
                          <a:spcPct val="20000"/>
                        </a:spcBef>
                        <a:buClr>
                          <a:schemeClr val="accent1"/>
                        </a:buClr>
                        <a:buSzPct val="50000"/>
                        <a:buFont typeface="Wingdings" pitchFamily="2" charset="2"/>
                        <a:defRPr>
                          <a:solidFill>
                            <a:schemeClr val="tx1"/>
                          </a:solidFill>
                          <a:latin typeface="Tahoma" pitchFamily="34" charset="0"/>
                          <a:cs typeface="Arial" charset="0"/>
                        </a:defRPr>
                      </a:lvl5pPr>
                      <a:lvl6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6pPr>
                      <a:lvl7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7pPr>
                      <a:lvl8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8pPr>
                      <a:lvl9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9pPr>
                    </a:lstStyle>
                    <a:p>
                      <a:pPr marL="0" marR="0" lvl="0" indent="0" algn="ctr" defTabSz="914400" rtl="0" eaLnBrk="1" fontAlgn="b" latinLnBrk="0" hangingPunct="1">
                        <a:lnSpc>
                          <a:spcPct val="40000"/>
                        </a:lnSpc>
                        <a:spcBef>
                          <a:spcPct val="0"/>
                        </a:spcBef>
                        <a:spcAft>
                          <a:spcPct val="0"/>
                        </a:spcAft>
                        <a:buClrTx/>
                        <a:buSzTx/>
                        <a:buFontTx/>
                        <a:buNone/>
                        <a:tabLst/>
                      </a:pPr>
                      <a:r>
                        <a:rPr kumimoji="0" lang="es-ES" altLang="es-ES" sz="1000" b="0" i="0" u="none" strike="noStrike" cap="none" normalizeH="0" baseline="0" dirty="0">
                          <a:ln>
                            <a:noFill/>
                          </a:ln>
                          <a:solidFill>
                            <a:srgbClr val="000000"/>
                          </a:solidFill>
                          <a:effectLst/>
                          <a:latin typeface="Arial" charset="0"/>
                          <a:cs typeface="Arial" charset="0"/>
                        </a:rPr>
                        <a:t> </a:t>
                      </a:r>
                    </a:p>
                  </a:txBody>
                  <a:tcPr marT="45719" marB="45719"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lumMod val="90000"/>
                      </a:schemeClr>
                    </a:solidFill>
                  </a:tcPr>
                </a:tc>
                <a:tc>
                  <a:txBody>
                    <a:bodyPr/>
                    <a:lstStyle>
                      <a:lvl1pPr>
                        <a:spcBef>
                          <a:spcPct val="20000"/>
                        </a:spcBef>
                        <a:buClr>
                          <a:schemeClr val="folHlink"/>
                        </a:buClr>
                        <a:buSzPct val="60000"/>
                        <a:buFont typeface="Wingdings" pitchFamily="2" charset="2"/>
                        <a:defRPr sz="2800">
                          <a:solidFill>
                            <a:schemeClr val="tx1"/>
                          </a:solidFill>
                          <a:latin typeface="Tahoma" pitchFamily="34" charset="0"/>
                          <a:cs typeface="Arial" charset="0"/>
                        </a:defRPr>
                      </a:lvl1pPr>
                      <a:lvl2pPr>
                        <a:spcBef>
                          <a:spcPct val="20000"/>
                        </a:spcBef>
                        <a:buClr>
                          <a:schemeClr val="hlink"/>
                        </a:buClr>
                        <a:buSzPct val="55000"/>
                        <a:buFont typeface="Wingdings" pitchFamily="2" charset="2"/>
                        <a:defRPr sz="2400">
                          <a:solidFill>
                            <a:schemeClr val="tx1"/>
                          </a:solidFill>
                          <a:latin typeface="Tahoma" pitchFamily="34" charset="0"/>
                          <a:cs typeface="Arial" charset="0"/>
                        </a:defRPr>
                      </a:lvl2pPr>
                      <a:lvl3pPr>
                        <a:spcBef>
                          <a:spcPct val="20000"/>
                        </a:spcBef>
                        <a:buClr>
                          <a:schemeClr val="folHlink"/>
                        </a:buClr>
                        <a:buSzPct val="50000"/>
                        <a:buFont typeface="Wingdings" pitchFamily="2" charset="2"/>
                        <a:defRPr sz="2000">
                          <a:solidFill>
                            <a:schemeClr val="tx1"/>
                          </a:solidFill>
                          <a:latin typeface="Tahoma" pitchFamily="34" charset="0"/>
                          <a:cs typeface="Arial" charset="0"/>
                        </a:defRPr>
                      </a:lvl3pPr>
                      <a:lvl4pPr>
                        <a:spcBef>
                          <a:spcPct val="20000"/>
                        </a:spcBef>
                        <a:buClr>
                          <a:schemeClr val="accent2"/>
                        </a:buClr>
                        <a:buSzPct val="55000"/>
                        <a:buFont typeface="Wingdings" pitchFamily="2" charset="2"/>
                        <a:defRPr>
                          <a:solidFill>
                            <a:schemeClr val="tx1"/>
                          </a:solidFill>
                          <a:latin typeface="Tahoma" pitchFamily="34" charset="0"/>
                          <a:cs typeface="Arial" charset="0"/>
                        </a:defRPr>
                      </a:lvl4pPr>
                      <a:lvl5pPr>
                        <a:spcBef>
                          <a:spcPct val="20000"/>
                        </a:spcBef>
                        <a:buClr>
                          <a:schemeClr val="accent1"/>
                        </a:buClr>
                        <a:buSzPct val="50000"/>
                        <a:buFont typeface="Wingdings" pitchFamily="2" charset="2"/>
                        <a:defRPr>
                          <a:solidFill>
                            <a:schemeClr val="tx1"/>
                          </a:solidFill>
                          <a:latin typeface="Tahoma" pitchFamily="34" charset="0"/>
                          <a:cs typeface="Arial" charset="0"/>
                        </a:defRPr>
                      </a:lvl5pPr>
                      <a:lvl6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6pPr>
                      <a:lvl7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7pPr>
                      <a:lvl8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8pPr>
                      <a:lvl9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9pPr>
                    </a:lstStyle>
                    <a:p>
                      <a:pPr marL="0" marR="0" lvl="0" indent="0" algn="ctr" defTabSz="914400" rtl="0" eaLnBrk="1" fontAlgn="b" latinLnBrk="0" hangingPunct="1">
                        <a:lnSpc>
                          <a:spcPct val="40000"/>
                        </a:lnSpc>
                        <a:spcBef>
                          <a:spcPct val="0"/>
                        </a:spcBef>
                        <a:spcAft>
                          <a:spcPct val="0"/>
                        </a:spcAft>
                        <a:buClrTx/>
                        <a:buSzTx/>
                        <a:buFontTx/>
                        <a:buNone/>
                        <a:tabLst/>
                      </a:pPr>
                      <a:r>
                        <a:rPr kumimoji="0" lang="es-ES" altLang="es-ES" sz="1000" b="0" i="0" u="none" strike="noStrike" cap="none" normalizeH="0" baseline="0" dirty="0">
                          <a:ln>
                            <a:noFill/>
                          </a:ln>
                          <a:solidFill>
                            <a:srgbClr val="000000"/>
                          </a:solidFill>
                          <a:effectLst/>
                          <a:latin typeface="Arial" charset="0"/>
                          <a:cs typeface="Arial" charset="0"/>
                        </a:rPr>
                        <a:t> </a:t>
                      </a:r>
                    </a:p>
                  </a:txBody>
                  <a:tcPr marT="45719" marB="45719"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lumMod val="90000"/>
                      </a:schemeClr>
                    </a:solidFill>
                  </a:tcPr>
                </a:tc>
                <a:tc>
                  <a:txBody>
                    <a:bodyPr/>
                    <a:lstStyle>
                      <a:lvl1pPr>
                        <a:spcBef>
                          <a:spcPct val="20000"/>
                        </a:spcBef>
                        <a:buClr>
                          <a:schemeClr val="folHlink"/>
                        </a:buClr>
                        <a:buSzPct val="60000"/>
                        <a:buFont typeface="Wingdings" pitchFamily="2" charset="2"/>
                        <a:defRPr sz="2800">
                          <a:solidFill>
                            <a:schemeClr val="tx1"/>
                          </a:solidFill>
                          <a:latin typeface="Tahoma" pitchFamily="34" charset="0"/>
                          <a:cs typeface="Arial" charset="0"/>
                        </a:defRPr>
                      </a:lvl1pPr>
                      <a:lvl2pPr>
                        <a:spcBef>
                          <a:spcPct val="20000"/>
                        </a:spcBef>
                        <a:buClr>
                          <a:schemeClr val="hlink"/>
                        </a:buClr>
                        <a:buSzPct val="55000"/>
                        <a:buFont typeface="Wingdings" pitchFamily="2" charset="2"/>
                        <a:defRPr sz="2400">
                          <a:solidFill>
                            <a:schemeClr val="tx1"/>
                          </a:solidFill>
                          <a:latin typeface="Tahoma" pitchFamily="34" charset="0"/>
                          <a:cs typeface="Arial" charset="0"/>
                        </a:defRPr>
                      </a:lvl2pPr>
                      <a:lvl3pPr>
                        <a:spcBef>
                          <a:spcPct val="20000"/>
                        </a:spcBef>
                        <a:buClr>
                          <a:schemeClr val="folHlink"/>
                        </a:buClr>
                        <a:buSzPct val="50000"/>
                        <a:buFont typeface="Wingdings" pitchFamily="2" charset="2"/>
                        <a:defRPr sz="2000">
                          <a:solidFill>
                            <a:schemeClr val="tx1"/>
                          </a:solidFill>
                          <a:latin typeface="Tahoma" pitchFamily="34" charset="0"/>
                          <a:cs typeface="Arial" charset="0"/>
                        </a:defRPr>
                      </a:lvl3pPr>
                      <a:lvl4pPr>
                        <a:spcBef>
                          <a:spcPct val="20000"/>
                        </a:spcBef>
                        <a:buClr>
                          <a:schemeClr val="accent2"/>
                        </a:buClr>
                        <a:buSzPct val="55000"/>
                        <a:buFont typeface="Wingdings" pitchFamily="2" charset="2"/>
                        <a:defRPr>
                          <a:solidFill>
                            <a:schemeClr val="tx1"/>
                          </a:solidFill>
                          <a:latin typeface="Tahoma" pitchFamily="34" charset="0"/>
                          <a:cs typeface="Arial" charset="0"/>
                        </a:defRPr>
                      </a:lvl4pPr>
                      <a:lvl5pPr>
                        <a:spcBef>
                          <a:spcPct val="20000"/>
                        </a:spcBef>
                        <a:buClr>
                          <a:schemeClr val="accent1"/>
                        </a:buClr>
                        <a:buSzPct val="50000"/>
                        <a:buFont typeface="Wingdings" pitchFamily="2" charset="2"/>
                        <a:defRPr>
                          <a:solidFill>
                            <a:schemeClr val="tx1"/>
                          </a:solidFill>
                          <a:latin typeface="Tahoma" pitchFamily="34" charset="0"/>
                          <a:cs typeface="Arial" charset="0"/>
                        </a:defRPr>
                      </a:lvl5pPr>
                      <a:lvl6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6pPr>
                      <a:lvl7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7pPr>
                      <a:lvl8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8pPr>
                      <a:lvl9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9pPr>
                    </a:lstStyle>
                    <a:p>
                      <a:pPr marL="0" marR="0" lvl="0" indent="0" algn="ctr" defTabSz="914400" rtl="0" eaLnBrk="1" fontAlgn="b" latinLnBrk="0" hangingPunct="1">
                        <a:lnSpc>
                          <a:spcPct val="40000"/>
                        </a:lnSpc>
                        <a:spcBef>
                          <a:spcPct val="0"/>
                        </a:spcBef>
                        <a:spcAft>
                          <a:spcPct val="0"/>
                        </a:spcAft>
                        <a:buClrTx/>
                        <a:buSzTx/>
                        <a:buFontTx/>
                        <a:buNone/>
                        <a:tabLst/>
                      </a:pPr>
                      <a:r>
                        <a:rPr kumimoji="0" lang="es-ES" altLang="es-ES" sz="1000" b="0" i="0" u="none" strike="noStrike" cap="none" normalizeH="0" baseline="0" dirty="0">
                          <a:ln>
                            <a:noFill/>
                          </a:ln>
                          <a:solidFill>
                            <a:srgbClr val="000000"/>
                          </a:solidFill>
                          <a:effectLst/>
                          <a:latin typeface="Arial" charset="0"/>
                          <a:cs typeface="Arial" charset="0"/>
                        </a:rPr>
                        <a:t> </a:t>
                      </a:r>
                    </a:p>
                  </a:txBody>
                  <a:tcPr marT="45719" marB="45719"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lumMod val="90000"/>
                      </a:schemeClr>
                    </a:solidFill>
                  </a:tcPr>
                </a:tc>
                <a:tc>
                  <a:txBody>
                    <a:bodyPr/>
                    <a:lstStyle>
                      <a:lvl1pPr>
                        <a:spcBef>
                          <a:spcPct val="20000"/>
                        </a:spcBef>
                        <a:buClr>
                          <a:schemeClr val="folHlink"/>
                        </a:buClr>
                        <a:buSzPct val="60000"/>
                        <a:buFont typeface="Wingdings" pitchFamily="2" charset="2"/>
                        <a:defRPr sz="2800">
                          <a:solidFill>
                            <a:schemeClr val="tx1"/>
                          </a:solidFill>
                          <a:latin typeface="Tahoma" pitchFamily="34" charset="0"/>
                          <a:cs typeface="Arial" charset="0"/>
                        </a:defRPr>
                      </a:lvl1pPr>
                      <a:lvl2pPr>
                        <a:spcBef>
                          <a:spcPct val="20000"/>
                        </a:spcBef>
                        <a:buClr>
                          <a:schemeClr val="hlink"/>
                        </a:buClr>
                        <a:buSzPct val="55000"/>
                        <a:buFont typeface="Wingdings" pitchFamily="2" charset="2"/>
                        <a:defRPr sz="2400">
                          <a:solidFill>
                            <a:schemeClr val="tx1"/>
                          </a:solidFill>
                          <a:latin typeface="Tahoma" pitchFamily="34" charset="0"/>
                          <a:cs typeface="Arial" charset="0"/>
                        </a:defRPr>
                      </a:lvl2pPr>
                      <a:lvl3pPr>
                        <a:spcBef>
                          <a:spcPct val="20000"/>
                        </a:spcBef>
                        <a:buClr>
                          <a:schemeClr val="folHlink"/>
                        </a:buClr>
                        <a:buSzPct val="50000"/>
                        <a:buFont typeface="Wingdings" pitchFamily="2" charset="2"/>
                        <a:defRPr sz="2000">
                          <a:solidFill>
                            <a:schemeClr val="tx1"/>
                          </a:solidFill>
                          <a:latin typeface="Tahoma" pitchFamily="34" charset="0"/>
                          <a:cs typeface="Arial" charset="0"/>
                        </a:defRPr>
                      </a:lvl3pPr>
                      <a:lvl4pPr>
                        <a:spcBef>
                          <a:spcPct val="20000"/>
                        </a:spcBef>
                        <a:buClr>
                          <a:schemeClr val="accent2"/>
                        </a:buClr>
                        <a:buSzPct val="55000"/>
                        <a:buFont typeface="Wingdings" pitchFamily="2" charset="2"/>
                        <a:defRPr>
                          <a:solidFill>
                            <a:schemeClr val="tx1"/>
                          </a:solidFill>
                          <a:latin typeface="Tahoma" pitchFamily="34" charset="0"/>
                          <a:cs typeface="Arial" charset="0"/>
                        </a:defRPr>
                      </a:lvl4pPr>
                      <a:lvl5pPr>
                        <a:spcBef>
                          <a:spcPct val="20000"/>
                        </a:spcBef>
                        <a:buClr>
                          <a:schemeClr val="accent1"/>
                        </a:buClr>
                        <a:buSzPct val="50000"/>
                        <a:buFont typeface="Wingdings" pitchFamily="2" charset="2"/>
                        <a:defRPr>
                          <a:solidFill>
                            <a:schemeClr val="tx1"/>
                          </a:solidFill>
                          <a:latin typeface="Tahoma" pitchFamily="34" charset="0"/>
                          <a:cs typeface="Arial" charset="0"/>
                        </a:defRPr>
                      </a:lvl5pPr>
                      <a:lvl6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6pPr>
                      <a:lvl7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7pPr>
                      <a:lvl8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8pPr>
                      <a:lvl9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9pPr>
                    </a:lstStyle>
                    <a:p>
                      <a:pPr marL="0" marR="0" lvl="0" indent="0" algn="ctr" defTabSz="914400" rtl="0" eaLnBrk="1" fontAlgn="b" latinLnBrk="0" hangingPunct="1">
                        <a:lnSpc>
                          <a:spcPct val="40000"/>
                        </a:lnSpc>
                        <a:spcBef>
                          <a:spcPct val="0"/>
                        </a:spcBef>
                        <a:spcAft>
                          <a:spcPct val="0"/>
                        </a:spcAft>
                        <a:buClrTx/>
                        <a:buSzTx/>
                        <a:buFontTx/>
                        <a:buNone/>
                        <a:tabLst/>
                      </a:pPr>
                      <a:r>
                        <a:rPr kumimoji="0" lang="es-ES" altLang="es-ES" sz="1000" b="0" i="0" u="none" strike="noStrike" cap="none" normalizeH="0" baseline="0" dirty="0">
                          <a:ln>
                            <a:noFill/>
                          </a:ln>
                          <a:solidFill>
                            <a:srgbClr val="000000"/>
                          </a:solidFill>
                          <a:effectLst/>
                          <a:latin typeface="Arial" charset="0"/>
                          <a:cs typeface="Arial" charset="0"/>
                        </a:rPr>
                        <a:t> </a:t>
                      </a:r>
                    </a:p>
                  </a:txBody>
                  <a:tcPr marT="45719" marB="45719"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lumMod val="90000"/>
                      </a:schemeClr>
                    </a:solidFill>
                  </a:tcPr>
                </a:tc>
                <a:tc>
                  <a:txBody>
                    <a:bodyPr/>
                    <a:lstStyle>
                      <a:lvl1pPr>
                        <a:spcBef>
                          <a:spcPct val="20000"/>
                        </a:spcBef>
                        <a:buClr>
                          <a:schemeClr val="folHlink"/>
                        </a:buClr>
                        <a:buSzPct val="60000"/>
                        <a:buFont typeface="Wingdings" pitchFamily="2" charset="2"/>
                        <a:defRPr sz="2800">
                          <a:solidFill>
                            <a:schemeClr val="tx1"/>
                          </a:solidFill>
                          <a:latin typeface="Tahoma" pitchFamily="34" charset="0"/>
                          <a:cs typeface="Arial" charset="0"/>
                        </a:defRPr>
                      </a:lvl1pPr>
                      <a:lvl2pPr>
                        <a:spcBef>
                          <a:spcPct val="20000"/>
                        </a:spcBef>
                        <a:buClr>
                          <a:schemeClr val="hlink"/>
                        </a:buClr>
                        <a:buSzPct val="55000"/>
                        <a:buFont typeface="Wingdings" pitchFamily="2" charset="2"/>
                        <a:defRPr sz="2400">
                          <a:solidFill>
                            <a:schemeClr val="tx1"/>
                          </a:solidFill>
                          <a:latin typeface="Tahoma" pitchFamily="34" charset="0"/>
                          <a:cs typeface="Arial" charset="0"/>
                        </a:defRPr>
                      </a:lvl2pPr>
                      <a:lvl3pPr>
                        <a:spcBef>
                          <a:spcPct val="20000"/>
                        </a:spcBef>
                        <a:buClr>
                          <a:schemeClr val="folHlink"/>
                        </a:buClr>
                        <a:buSzPct val="50000"/>
                        <a:buFont typeface="Wingdings" pitchFamily="2" charset="2"/>
                        <a:defRPr sz="2000">
                          <a:solidFill>
                            <a:schemeClr val="tx1"/>
                          </a:solidFill>
                          <a:latin typeface="Tahoma" pitchFamily="34" charset="0"/>
                          <a:cs typeface="Arial" charset="0"/>
                        </a:defRPr>
                      </a:lvl3pPr>
                      <a:lvl4pPr>
                        <a:spcBef>
                          <a:spcPct val="20000"/>
                        </a:spcBef>
                        <a:buClr>
                          <a:schemeClr val="accent2"/>
                        </a:buClr>
                        <a:buSzPct val="55000"/>
                        <a:buFont typeface="Wingdings" pitchFamily="2" charset="2"/>
                        <a:defRPr>
                          <a:solidFill>
                            <a:schemeClr val="tx1"/>
                          </a:solidFill>
                          <a:latin typeface="Tahoma" pitchFamily="34" charset="0"/>
                          <a:cs typeface="Arial" charset="0"/>
                        </a:defRPr>
                      </a:lvl4pPr>
                      <a:lvl5pPr>
                        <a:spcBef>
                          <a:spcPct val="20000"/>
                        </a:spcBef>
                        <a:buClr>
                          <a:schemeClr val="accent1"/>
                        </a:buClr>
                        <a:buSzPct val="50000"/>
                        <a:buFont typeface="Wingdings" pitchFamily="2" charset="2"/>
                        <a:defRPr>
                          <a:solidFill>
                            <a:schemeClr val="tx1"/>
                          </a:solidFill>
                          <a:latin typeface="Tahoma" pitchFamily="34" charset="0"/>
                          <a:cs typeface="Arial" charset="0"/>
                        </a:defRPr>
                      </a:lvl5pPr>
                      <a:lvl6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6pPr>
                      <a:lvl7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7pPr>
                      <a:lvl8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8pPr>
                      <a:lvl9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9pPr>
                    </a:lstStyle>
                    <a:p>
                      <a:pPr marL="0" marR="0" lvl="0" indent="0" algn="ctr" defTabSz="914400" rtl="0" eaLnBrk="1" fontAlgn="b" latinLnBrk="0" hangingPunct="1">
                        <a:lnSpc>
                          <a:spcPct val="40000"/>
                        </a:lnSpc>
                        <a:spcBef>
                          <a:spcPct val="0"/>
                        </a:spcBef>
                        <a:spcAft>
                          <a:spcPct val="0"/>
                        </a:spcAft>
                        <a:buClrTx/>
                        <a:buSzTx/>
                        <a:buFontTx/>
                        <a:buNone/>
                        <a:tabLst/>
                      </a:pPr>
                      <a:r>
                        <a:rPr kumimoji="0" lang="es-ES" altLang="es-ES" sz="1000" b="0" i="0" u="none" strike="noStrike" cap="none" normalizeH="0" baseline="0" dirty="0">
                          <a:ln>
                            <a:noFill/>
                          </a:ln>
                          <a:solidFill>
                            <a:srgbClr val="000000"/>
                          </a:solidFill>
                          <a:effectLst/>
                          <a:latin typeface="Arial" charset="0"/>
                          <a:cs typeface="Arial" charset="0"/>
                        </a:rPr>
                        <a:t> </a:t>
                      </a:r>
                    </a:p>
                  </a:txBody>
                  <a:tcPr marT="45719" marB="45719"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lumMod val="90000"/>
                      </a:schemeClr>
                    </a:solidFill>
                  </a:tcPr>
                </a:tc>
                <a:tc>
                  <a:txBody>
                    <a:bodyPr/>
                    <a:lstStyle>
                      <a:lvl1pPr>
                        <a:spcBef>
                          <a:spcPct val="20000"/>
                        </a:spcBef>
                        <a:buClr>
                          <a:schemeClr val="folHlink"/>
                        </a:buClr>
                        <a:buSzPct val="60000"/>
                        <a:buFont typeface="Wingdings" pitchFamily="2" charset="2"/>
                        <a:defRPr sz="2800">
                          <a:solidFill>
                            <a:schemeClr val="tx1"/>
                          </a:solidFill>
                          <a:latin typeface="Tahoma" pitchFamily="34" charset="0"/>
                          <a:cs typeface="Arial" charset="0"/>
                        </a:defRPr>
                      </a:lvl1pPr>
                      <a:lvl2pPr>
                        <a:spcBef>
                          <a:spcPct val="20000"/>
                        </a:spcBef>
                        <a:buClr>
                          <a:schemeClr val="hlink"/>
                        </a:buClr>
                        <a:buSzPct val="55000"/>
                        <a:buFont typeface="Wingdings" pitchFamily="2" charset="2"/>
                        <a:defRPr sz="2400">
                          <a:solidFill>
                            <a:schemeClr val="tx1"/>
                          </a:solidFill>
                          <a:latin typeface="Tahoma" pitchFamily="34" charset="0"/>
                          <a:cs typeface="Arial" charset="0"/>
                        </a:defRPr>
                      </a:lvl2pPr>
                      <a:lvl3pPr>
                        <a:spcBef>
                          <a:spcPct val="20000"/>
                        </a:spcBef>
                        <a:buClr>
                          <a:schemeClr val="folHlink"/>
                        </a:buClr>
                        <a:buSzPct val="50000"/>
                        <a:buFont typeface="Wingdings" pitchFamily="2" charset="2"/>
                        <a:defRPr sz="2000">
                          <a:solidFill>
                            <a:schemeClr val="tx1"/>
                          </a:solidFill>
                          <a:latin typeface="Tahoma" pitchFamily="34" charset="0"/>
                          <a:cs typeface="Arial" charset="0"/>
                        </a:defRPr>
                      </a:lvl3pPr>
                      <a:lvl4pPr>
                        <a:spcBef>
                          <a:spcPct val="20000"/>
                        </a:spcBef>
                        <a:buClr>
                          <a:schemeClr val="accent2"/>
                        </a:buClr>
                        <a:buSzPct val="55000"/>
                        <a:buFont typeface="Wingdings" pitchFamily="2" charset="2"/>
                        <a:defRPr>
                          <a:solidFill>
                            <a:schemeClr val="tx1"/>
                          </a:solidFill>
                          <a:latin typeface="Tahoma" pitchFamily="34" charset="0"/>
                          <a:cs typeface="Arial" charset="0"/>
                        </a:defRPr>
                      </a:lvl4pPr>
                      <a:lvl5pPr>
                        <a:spcBef>
                          <a:spcPct val="20000"/>
                        </a:spcBef>
                        <a:buClr>
                          <a:schemeClr val="accent1"/>
                        </a:buClr>
                        <a:buSzPct val="50000"/>
                        <a:buFont typeface="Wingdings" pitchFamily="2" charset="2"/>
                        <a:defRPr>
                          <a:solidFill>
                            <a:schemeClr val="tx1"/>
                          </a:solidFill>
                          <a:latin typeface="Tahoma" pitchFamily="34" charset="0"/>
                          <a:cs typeface="Arial" charset="0"/>
                        </a:defRPr>
                      </a:lvl5pPr>
                      <a:lvl6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6pPr>
                      <a:lvl7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7pPr>
                      <a:lvl8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8pPr>
                      <a:lvl9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9pPr>
                    </a:lstStyle>
                    <a:p>
                      <a:pPr marL="0" marR="0" lvl="0" indent="0" algn="ctr" defTabSz="914400" rtl="0" eaLnBrk="1" fontAlgn="base" latinLnBrk="0" hangingPunct="1">
                        <a:lnSpc>
                          <a:spcPct val="40000"/>
                        </a:lnSpc>
                        <a:spcBef>
                          <a:spcPct val="0"/>
                        </a:spcBef>
                        <a:spcAft>
                          <a:spcPct val="0"/>
                        </a:spcAft>
                        <a:buClr>
                          <a:schemeClr val="folHlink"/>
                        </a:buClr>
                        <a:buSzPct val="60000"/>
                        <a:buFont typeface="Wingdings" pitchFamily="2" charset="2"/>
                        <a:buNone/>
                        <a:tabLst/>
                      </a:pPr>
                      <a:endParaRPr kumimoji="0" lang="es-ES" altLang="es-ES" sz="1000" b="0" i="0" u="none" strike="noStrike" cap="none" normalizeH="0" baseline="0" dirty="0">
                        <a:ln>
                          <a:noFill/>
                        </a:ln>
                        <a:solidFill>
                          <a:srgbClr val="000000"/>
                        </a:solidFill>
                        <a:effectLst/>
                        <a:latin typeface="Tahoma" pitchFamily="34" charset="0"/>
                        <a:cs typeface="Arial" charset="0"/>
                      </a:endParaRPr>
                    </a:p>
                  </a:txBody>
                  <a:tcPr marT="45719" marB="45719" anchor="b" horzOverflow="overflow">
                    <a:lnL w="12700" cap="flat" cmpd="sng" algn="ctr">
                      <a:solidFill>
                        <a:srgbClr val="000000"/>
                      </a:solidFill>
                      <a:prstDash val="solid"/>
                      <a:round/>
                      <a:headEnd type="none" w="med" len="med"/>
                      <a:tailEnd type="none" w="med" len="med"/>
                    </a:lnL>
                    <a:lnR cap="flat">
                      <a:noFill/>
                    </a:lnR>
                    <a:lnT>
                      <a:noFill/>
                    </a:lnT>
                    <a:lnB>
                      <a:noFill/>
                    </a:lnB>
                    <a:lnTlToBr>
                      <a:noFill/>
                    </a:lnTlToBr>
                    <a:lnBlToTr>
                      <a:noFill/>
                    </a:lnBlToTr>
                    <a:solidFill>
                      <a:srgbClr val="0070C0"/>
                    </a:solidFill>
                  </a:tcPr>
                </a:tc>
                <a:extLst>
                  <a:ext uri="{0D108BD9-81ED-4DB2-BD59-A6C34878D82A}">
                    <a16:rowId xmlns:a16="http://schemas.microsoft.com/office/drawing/2014/main" val="10014"/>
                  </a:ext>
                </a:extLst>
              </a:tr>
              <a:tr h="230870">
                <a:tc>
                  <a:txBody>
                    <a:bodyPr/>
                    <a:lstStyle>
                      <a:lvl1pPr>
                        <a:spcBef>
                          <a:spcPct val="20000"/>
                        </a:spcBef>
                        <a:buClr>
                          <a:schemeClr val="folHlink"/>
                        </a:buClr>
                        <a:buSzPct val="60000"/>
                        <a:buFont typeface="Wingdings" pitchFamily="2" charset="2"/>
                        <a:defRPr sz="2800">
                          <a:solidFill>
                            <a:schemeClr val="tx1"/>
                          </a:solidFill>
                          <a:latin typeface="Tahoma" pitchFamily="34" charset="0"/>
                          <a:cs typeface="Arial" charset="0"/>
                        </a:defRPr>
                      </a:lvl1pPr>
                      <a:lvl2pPr>
                        <a:spcBef>
                          <a:spcPct val="20000"/>
                        </a:spcBef>
                        <a:buClr>
                          <a:schemeClr val="hlink"/>
                        </a:buClr>
                        <a:buSzPct val="55000"/>
                        <a:buFont typeface="Wingdings" pitchFamily="2" charset="2"/>
                        <a:defRPr sz="2400">
                          <a:solidFill>
                            <a:schemeClr val="tx1"/>
                          </a:solidFill>
                          <a:latin typeface="Tahoma" pitchFamily="34" charset="0"/>
                          <a:cs typeface="Arial" charset="0"/>
                        </a:defRPr>
                      </a:lvl2pPr>
                      <a:lvl3pPr>
                        <a:spcBef>
                          <a:spcPct val="20000"/>
                        </a:spcBef>
                        <a:buClr>
                          <a:schemeClr val="folHlink"/>
                        </a:buClr>
                        <a:buSzPct val="50000"/>
                        <a:buFont typeface="Wingdings" pitchFamily="2" charset="2"/>
                        <a:defRPr sz="2000">
                          <a:solidFill>
                            <a:schemeClr val="tx1"/>
                          </a:solidFill>
                          <a:latin typeface="Tahoma" pitchFamily="34" charset="0"/>
                          <a:cs typeface="Arial" charset="0"/>
                        </a:defRPr>
                      </a:lvl3pPr>
                      <a:lvl4pPr>
                        <a:spcBef>
                          <a:spcPct val="20000"/>
                        </a:spcBef>
                        <a:buClr>
                          <a:schemeClr val="accent2"/>
                        </a:buClr>
                        <a:buSzPct val="55000"/>
                        <a:buFont typeface="Wingdings" pitchFamily="2" charset="2"/>
                        <a:defRPr>
                          <a:solidFill>
                            <a:schemeClr val="tx1"/>
                          </a:solidFill>
                          <a:latin typeface="Tahoma" pitchFamily="34" charset="0"/>
                          <a:cs typeface="Arial" charset="0"/>
                        </a:defRPr>
                      </a:lvl4pPr>
                      <a:lvl5pPr>
                        <a:spcBef>
                          <a:spcPct val="20000"/>
                        </a:spcBef>
                        <a:buClr>
                          <a:schemeClr val="accent1"/>
                        </a:buClr>
                        <a:buSzPct val="50000"/>
                        <a:buFont typeface="Wingdings" pitchFamily="2" charset="2"/>
                        <a:defRPr>
                          <a:solidFill>
                            <a:schemeClr val="tx1"/>
                          </a:solidFill>
                          <a:latin typeface="Tahoma" pitchFamily="34" charset="0"/>
                          <a:cs typeface="Arial" charset="0"/>
                        </a:defRPr>
                      </a:lvl5pPr>
                      <a:lvl6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6pPr>
                      <a:lvl7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7pPr>
                      <a:lvl8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8pPr>
                      <a:lvl9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9pPr>
                    </a:lstStyle>
                    <a:p>
                      <a:pPr marL="0" marR="0" lvl="0" indent="0" algn="ctr" defTabSz="914400" rtl="0" eaLnBrk="1" fontAlgn="b" latinLnBrk="0" hangingPunct="1">
                        <a:lnSpc>
                          <a:spcPct val="50000"/>
                        </a:lnSpc>
                        <a:spcBef>
                          <a:spcPct val="0"/>
                        </a:spcBef>
                        <a:spcAft>
                          <a:spcPct val="0"/>
                        </a:spcAft>
                        <a:buClrTx/>
                        <a:buSzTx/>
                        <a:buFontTx/>
                        <a:buNone/>
                        <a:tabLst/>
                      </a:pPr>
                      <a:r>
                        <a:rPr kumimoji="0" lang="es-ES" altLang="es-ES" sz="1000" b="0" i="0" u="none" strike="noStrike" cap="none" normalizeH="0" baseline="0" dirty="0">
                          <a:ln>
                            <a:noFill/>
                          </a:ln>
                          <a:solidFill>
                            <a:srgbClr val="000000"/>
                          </a:solidFill>
                          <a:effectLst/>
                          <a:latin typeface="Arial" charset="0"/>
                          <a:cs typeface="Arial" charset="0"/>
                        </a:rPr>
                        <a:t>Coste unitario de fabricación h. normales</a:t>
                      </a:r>
                    </a:p>
                  </a:txBody>
                  <a:tcPr marT="45719" marB="45719"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ECFF"/>
                    </a:solidFill>
                  </a:tcPr>
                </a:tc>
                <a:tc>
                  <a:txBody>
                    <a:bodyPr/>
                    <a:lstStyle>
                      <a:lvl1pPr>
                        <a:spcBef>
                          <a:spcPct val="20000"/>
                        </a:spcBef>
                        <a:buClr>
                          <a:schemeClr val="folHlink"/>
                        </a:buClr>
                        <a:buSzPct val="60000"/>
                        <a:buFont typeface="Wingdings" pitchFamily="2" charset="2"/>
                        <a:defRPr sz="2800">
                          <a:solidFill>
                            <a:schemeClr val="tx1"/>
                          </a:solidFill>
                          <a:latin typeface="Tahoma" pitchFamily="34" charset="0"/>
                          <a:cs typeface="Arial" charset="0"/>
                        </a:defRPr>
                      </a:lvl1pPr>
                      <a:lvl2pPr>
                        <a:spcBef>
                          <a:spcPct val="20000"/>
                        </a:spcBef>
                        <a:buClr>
                          <a:schemeClr val="hlink"/>
                        </a:buClr>
                        <a:buSzPct val="55000"/>
                        <a:buFont typeface="Wingdings" pitchFamily="2" charset="2"/>
                        <a:defRPr sz="2400">
                          <a:solidFill>
                            <a:schemeClr val="tx1"/>
                          </a:solidFill>
                          <a:latin typeface="Tahoma" pitchFamily="34" charset="0"/>
                          <a:cs typeface="Arial" charset="0"/>
                        </a:defRPr>
                      </a:lvl2pPr>
                      <a:lvl3pPr>
                        <a:spcBef>
                          <a:spcPct val="20000"/>
                        </a:spcBef>
                        <a:buClr>
                          <a:schemeClr val="folHlink"/>
                        </a:buClr>
                        <a:buSzPct val="50000"/>
                        <a:buFont typeface="Wingdings" pitchFamily="2" charset="2"/>
                        <a:defRPr sz="2000">
                          <a:solidFill>
                            <a:schemeClr val="tx1"/>
                          </a:solidFill>
                          <a:latin typeface="Tahoma" pitchFamily="34" charset="0"/>
                          <a:cs typeface="Arial" charset="0"/>
                        </a:defRPr>
                      </a:lvl3pPr>
                      <a:lvl4pPr>
                        <a:spcBef>
                          <a:spcPct val="20000"/>
                        </a:spcBef>
                        <a:buClr>
                          <a:schemeClr val="accent2"/>
                        </a:buClr>
                        <a:buSzPct val="55000"/>
                        <a:buFont typeface="Wingdings" pitchFamily="2" charset="2"/>
                        <a:defRPr>
                          <a:solidFill>
                            <a:schemeClr val="tx1"/>
                          </a:solidFill>
                          <a:latin typeface="Tahoma" pitchFamily="34" charset="0"/>
                          <a:cs typeface="Arial" charset="0"/>
                        </a:defRPr>
                      </a:lvl4pPr>
                      <a:lvl5pPr>
                        <a:spcBef>
                          <a:spcPct val="20000"/>
                        </a:spcBef>
                        <a:buClr>
                          <a:schemeClr val="accent1"/>
                        </a:buClr>
                        <a:buSzPct val="50000"/>
                        <a:buFont typeface="Wingdings" pitchFamily="2" charset="2"/>
                        <a:defRPr>
                          <a:solidFill>
                            <a:schemeClr val="tx1"/>
                          </a:solidFill>
                          <a:latin typeface="Tahoma" pitchFamily="34" charset="0"/>
                          <a:cs typeface="Arial" charset="0"/>
                        </a:defRPr>
                      </a:lvl5pPr>
                      <a:lvl6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6pPr>
                      <a:lvl7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7pPr>
                      <a:lvl8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8pPr>
                      <a:lvl9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9pPr>
                    </a:lstStyle>
                    <a:p>
                      <a:pPr marL="0" marR="0" lvl="0" indent="0" algn="ctr" defTabSz="914400" rtl="0" eaLnBrk="1" fontAlgn="b" latinLnBrk="0" hangingPunct="1">
                        <a:lnSpc>
                          <a:spcPct val="50000"/>
                        </a:lnSpc>
                        <a:spcBef>
                          <a:spcPct val="0"/>
                        </a:spcBef>
                        <a:spcAft>
                          <a:spcPct val="0"/>
                        </a:spcAft>
                        <a:buClrTx/>
                        <a:buSzTx/>
                        <a:buFontTx/>
                        <a:buNone/>
                        <a:tabLst/>
                      </a:pPr>
                      <a:r>
                        <a:rPr kumimoji="0" lang="es-ES" altLang="es-ES" sz="1000" b="0" i="0" u="none" strike="noStrike" cap="none" normalizeH="0" baseline="0" dirty="0">
                          <a:ln>
                            <a:noFill/>
                          </a:ln>
                          <a:solidFill>
                            <a:srgbClr val="000000"/>
                          </a:solidFill>
                          <a:effectLst/>
                          <a:latin typeface="Arial" charset="0"/>
                          <a:cs typeface="Arial" charset="0"/>
                        </a:rPr>
                        <a:t> </a:t>
                      </a:r>
                    </a:p>
                  </a:txBody>
                  <a:tcPr marT="45719" marB="45719"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lumMod val="90000"/>
                      </a:schemeClr>
                    </a:solidFill>
                  </a:tcPr>
                </a:tc>
                <a:tc>
                  <a:txBody>
                    <a:bodyPr/>
                    <a:lstStyle>
                      <a:lvl1pPr>
                        <a:spcBef>
                          <a:spcPct val="20000"/>
                        </a:spcBef>
                        <a:buClr>
                          <a:schemeClr val="folHlink"/>
                        </a:buClr>
                        <a:buSzPct val="60000"/>
                        <a:buFont typeface="Wingdings" pitchFamily="2" charset="2"/>
                        <a:defRPr sz="2800">
                          <a:solidFill>
                            <a:schemeClr val="tx1"/>
                          </a:solidFill>
                          <a:latin typeface="Tahoma" pitchFamily="34" charset="0"/>
                          <a:cs typeface="Arial" charset="0"/>
                        </a:defRPr>
                      </a:lvl1pPr>
                      <a:lvl2pPr>
                        <a:spcBef>
                          <a:spcPct val="20000"/>
                        </a:spcBef>
                        <a:buClr>
                          <a:schemeClr val="hlink"/>
                        </a:buClr>
                        <a:buSzPct val="55000"/>
                        <a:buFont typeface="Wingdings" pitchFamily="2" charset="2"/>
                        <a:defRPr sz="2400">
                          <a:solidFill>
                            <a:schemeClr val="tx1"/>
                          </a:solidFill>
                          <a:latin typeface="Tahoma" pitchFamily="34" charset="0"/>
                          <a:cs typeface="Arial" charset="0"/>
                        </a:defRPr>
                      </a:lvl2pPr>
                      <a:lvl3pPr>
                        <a:spcBef>
                          <a:spcPct val="20000"/>
                        </a:spcBef>
                        <a:buClr>
                          <a:schemeClr val="folHlink"/>
                        </a:buClr>
                        <a:buSzPct val="50000"/>
                        <a:buFont typeface="Wingdings" pitchFamily="2" charset="2"/>
                        <a:defRPr sz="2000">
                          <a:solidFill>
                            <a:schemeClr val="tx1"/>
                          </a:solidFill>
                          <a:latin typeface="Tahoma" pitchFamily="34" charset="0"/>
                          <a:cs typeface="Arial" charset="0"/>
                        </a:defRPr>
                      </a:lvl3pPr>
                      <a:lvl4pPr>
                        <a:spcBef>
                          <a:spcPct val="20000"/>
                        </a:spcBef>
                        <a:buClr>
                          <a:schemeClr val="accent2"/>
                        </a:buClr>
                        <a:buSzPct val="55000"/>
                        <a:buFont typeface="Wingdings" pitchFamily="2" charset="2"/>
                        <a:defRPr>
                          <a:solidFill>
                            <a:schemeClr val="tx1"/>
                          </a:solidFill>
                          <a:latin typeface="Tahoma" pitchFamily="34" charset="0"/>
                          <a:cs typeface="Arial" charset="0"/>
                        </a:defRPr>
                      </a:lvl4pPr>
                      <a:lvl5pPr>
                        <a:spcBef>
                          <a:spcPct val="20000"/>
                        </a:spcBef>
                        <a:buClr>
                          <a:schemeClr val="accent1"/>
                        </a:buClr>
                        <a:buSzPct val="50000"/>
                        <a:buFont typeface="Wingdings" pitchFamily="2" charset="2"/>
                        <a:defRPr>
                          <a:solidFill>
                            <a:schemeClr val="tx1"/>
                          </a:solidFill>
                          <a:latin typeface="Tahoma" pitchFamily="34" charset="0"/>
                          <a:cs typeface="Arial" charset="0"/>
                        </a:defRPr>
                      </a:lvl5pPr>
                      <a:lvl6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6pPr>
                      <a:lvl7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7pPr>
                      <a:lvl8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8pPr>
                      <a:lvl9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9pPr>
                    </a:lstStyle>
                    <a:p>
                      <a:pPr marL="0" marR="0" lvl="0" indent="0" algn="r" defTabSz="914400" rtl="0" eaLnBrk="1" fontAlgn="b" latinLnBrk="0" hangingPunct="1">
                        <a:lnSpc>
                          <a:spcPct val="50000"/>
                        </a:lnSpc>
                        <a:spcBef>
                          <a:spcPct val="0"/>
                        </a:spcBef>
                        <a:spcAft>
                          <a:spcPct val="0"/>
                        </a:spcAft>
                        <a:buClrTx/>
                        <a:buSzTx/>
                        <a:buFontTx/>
                        <a:buNone/>
                        <a:tabLst/>
                      </a:pPr>
                      <a:r>
                        <a:rPr kumimoji="0" lang="es-ES" altLang="es-ES" sz="1000" b="1" i="0" u="none" strike="noStrike" cap="none" normalizeH="0" baseline="0" dirty="0">
                          <a:ln>
                            <a:noFill/>
                          </a:ln>
                          <a:solidFill>
                            <a:srgbClr val="FF0000"/>
                          </a:solidFill>
                          <a:effectLst/>
                          <a:latin typeface="Arial" charset="0"/>
                          <a:cs typeface="Arial" charset="0"/>
                        </a:rPr>
                        <a:t>177</a:t>
                      </a:r>
                    </a:p>
                  </a:txBody>
                  <a:tcPr marT="45719" marB="45719"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lumMod val="90000"/>
                      </a:schemeClr>
                    </a:solidFill>
                  </a:tcPr>
                </a:tc>
                <a:tc>
                  <a:txBody>
                    <a:bodyPr/>
                    <a:lstStyle>
                      <a:lvl1pPr>
                        <a:spcBef>
                          <a:spcPct val="20000"/>
                        </a:spcBef>
                        <a:buClr>
                          <a:schemeClr val="folHlink"/>
                        </a:buClr>
                        <a:buSzPct val="60000"/>
                        <a:buFont typeface="Wingdings" pitchFamily="2" charset="2"/>
                        <a:defRPr sz="2800">
                          <a:solidFill>
                            <a:schemeClr val="tx1"/>
                          </a:solidFill>
                          <a:latin typeface="Tahoma" pitchFamily="34" charset="0"/>
                          <a:cs typeface="Arial" charset="0"/>
                        </a:defRPr>
                      </a:lvl1pPr>
                      <a:lvl2pPr>
                        <a:spcBef>
                          <a:spcPct val="20000"/>
                        </a:spcBef>
                        <a:buClr>
                          <a:schemeClr val="hlink"/>
                        </a:buClr>
                        <a:buSzPct val="55000"/>
                        <a:buFont typeface="Wingdings" pitchFamily="2" charset="2"/>
                        <a:defRPr sz="2400">
                          <a:solidFill>
                            <a:schemeClr val="tx1"/>
                          </a:solidFill>
                          <a:latin typeface="Tahoma" pitchFamily="34" charset="0"/>
                          <a:cs typeface="Arial" charset="0"/>
                        </a:defRPr>
                      </a:lvl2pPr>
                      <a:lvl3pPr>
                        <a:spcBef>
                          <a:spcPct val="20000"/>
                        </a:spcBef>
                        <a:buClr>
                          <a:schemeClr val="folHlink"/>
                        </a:buClr>
                        <a:buSzPct val="50000"/>
                        <a:buFont typeface="Wingdings" pitchFamily="2" charset="2"/>
                        <a:defRPr sz="2000">
                          <a:solidFill>
                            <a:schemeClr val="tx1"/>
                          </a:solidFill>
                          <a:latin typeface="Tahoma" pitchFamily="34" charset="0"/>
                          <a:cs typeface="Arial" charset="0"/>
                        </a:defRPr>
                      </a:lvl3pPr>
                      <a:lvl4pPr>
                        <a:spcBef>
                          <a:spcPct val="20000"/>
                        </a:spcBef>
                        <a:buClr>
                          <a:schemeClr val="accent2"/>
                        </a:buClr>
                        <a:buSzPct val="55000"/>
                        <a:buFont typeface="Wingdings" pitchFamily="2" charset="2"/>
                        <a:defRPr>
                          <a:solidFill>
                            <a:schemeClr val="tx1"/>
                          </a:solidFill>
                          <a:latin typeface="Tahoma" pitchFamily="34" charset="0"/>
                          <a:cs typeface="Arial" charset="0"/>
                        </a:defRPr>
                      </a:lvl4pPr>
                      <a:lvl5pPr>
                        <a:spcBef>
                          <a:spcPct val="20000"/>
                        </a:spcBef>
                        <a:buClr>
                          <a:schemeClr val="accent1"/>
                        </a:buClr>
                        <a:buSzPct val="50000"/>
                        <a:buFont typeface="Wingdings" pitchFamily="2" charset="2"/>
                        <a:defRPr>
                          <a:solidFill>
                            <a:schemeClr val="tx1"/>
                          </a:solidFill>
                          <a:latin typeface="Tahoma" pitchFamily="34" charset="0"/>
                          <a:cs typeface="Arial" charset="0"/>
                        </a:defRPr>
                      </a:lvl5pPr>
                      <a:lvl6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6pPr>
                      <a:lvl7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7pPr>
                      <a:lvl8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8pPr>
                      <a:lvl9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9pPr>
                    </a:lstStyle>
                    <a:p>
                      <a:pPr marL="0" marR="0" lvl="0" indent="0" algn="l" defTabSz="914400" rtl="0" eaLnBrk="1" fontAlgn="b" latinLnBrk="0" hangingPunct="1">
                        <a:lnSpc>
                          <a:spcPct val="50000"/>
                        </a:lnSpc>
                        <a:spcBef>
                          <a:spcPct val="0"/>
                        </a:spcBef>
                        <a:spcAft>
                          <a:spcPct val="0"/>
                        </a:spcAft>
                        <a:buClrTx/>
                        <a:buSzTx/>
                        <a:buFontTx/>
                        <a:buNone/>
                        <a:tabLst/>
                      </a:pPr>
                      <a:r>
                        <a:rPr kumimoji="0" lang="es-ES" altLang="es-ES" sz="1000" b="1" i="0" u="none" strike="noStrike" cap="none" normalizeH="0" baseline="0" dirty="0">
                          <a:ln>
                            <a:noFill/>
                          </a:ln>
                          <a:solidFill>
                            <a:srgbClr val="FF0000"/>
                          </a:solidFill>
                          <a:effectLst/>
                          <a:latin typeface="Arial" charset="0"/>
                          <a:cs typeface="Arial" charset="0"/>
                        </a:rPr>
                        <a:t>€/un</a:t>
                      </a:r>
                    </a:p>
                  </a:txBody>
                  <a:tcPr marT="45719" marB="45719"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lumMod val="90000"/>
                      </a:schemeClr>
                    </a:solidFill>
                  </a:tcPr>
                </a:tc>
                <a:tc>
                  <a:txBody>
                    <a:bodyPr/>
                    <a:lstStyle>
                      <a:lvl1pPr>
                        <a:spcBef>
                          <a:spcPct val="20000"/>
                        </a:spcBef>
                        <a:buClr>
                          <a:schemeClr val="folHlink"/>
                        </a:buClr>
                        <a:buSzPct val="60000"/>
                        <a:buFont typeface="Wingdings" pitchFamily="2" charset="2"/>
                        <a:defRPr sz="2800">
                          <a:solidFill>
                            <a:schemeClr val="tx1"/>
                          </a:solidFill>
                          <a:latin typeface="Tahoma" pitchFamily="34" charset="0"/>
                          <a:cs typeface="Arial" charset="0"/>
                        </a:defRPr>
                      </a:lvl1pPr>
                      <a:lvl2pPr>
                        <a:spcBef>
                          <a:spcPct val="20000"/>
                        </a:spcBef>
                        <a:buClr>
                          <a:schemeClr val="hlink"/>
                        </a:buClr>
                        <a:buSzPct val="55000"/>
                        <a:buFont typeface="Wingdings" pitchFamily="2" charset="2"/>
                        <a:defRPr sz="2400">
                          <a:solidFill>
                            <a:schemeClr val="tx1"/>
                          </a:solidFill>
                          <a:latin typeface="Tahoma" pitchFamily="34" charset="0"/>
                          <a:cs typeface="Arial" charset="0"/>
                        </a:defRPr>
                      </a:lvl2pPr>
                      <a:lvl3pPr>
                        <a:spcBef>
                          <a:spcPct val="20000"/>
                        </a:spcBef>
                        <a:buClr>
                          <a:schemeClr val="folHlink"/>
                        </a:buClr>
                        <a:buSzPct val="50000"/>
                        <a:buFont typeface="Wingdings" pitchFamily="2" charset="2"/>
                        <a:defRPr sz="2000">
                          <a:solidFill>
                            <a:schemeClr val="tx1"/>
                          </a:solidFill>
                          <a:latin typeface="Tahoma" pitchFamily="34" charset="0"/>
                          <a:cs typeface="Arial" charset="0"/>
                        </a:defRPr>
                      </a:lvl3pPr>
                      <a:lvl4pPr>
                        <a:spcBef>
                          <a:spcPct val="20000"/>
                        </a:spcBef>
                        <a:buClr>
                          <a:schemeClr val="accent2"/>
                        </a:buClr>
                        <a:buSzPct val="55000"/>
                        <a:buFont typeface="Wingdings" pitchFamily="2" charset="2"/>
                        <a:defRPr>
                          <a:solidFill>
                            <a:schemeClr val="tx1"/>
                          </a:solidFill>
                          <a:latin typeface="Tahoma" pitchFamily="34" charset="0"/>
                          <a:cs typeface="Arial" charset="0"/>
                        </a:defRPr>
                      </a:lvl4pPr>
                      <a:lvl5pPr>
                        <a:spcBef>
                          <a:spcPct val="20000"/>
                        </a:spcBef>
                        <a:buClr>
                          <a:schemeClr val="accent1"/>
                        </a:buClr>
                        <a:buSzPct val="50000"/>
                        <a:buFont typeface="Wingdings" pitchFamily="2" charset="2"/>
                        <a:defRPr>
                          <a:solidFill>
                            <a:schemeClr val="tx1"/>
                          </a:solidFill>
                          <a:latin typeface="Tahoma" pitchFamily="34" charset="0"/>
                          <a:cs typeface="Arial" charset="0"/>
                        </a:defRPr>
                      </a:lvl5pPr>
                      <a:lvl6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6pPr>
                      <a:lvl7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7pPr>
                      <a:lvl8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8pPr>
                      <a:lvl9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9pPr>
                    </a:lstStyle>
                    <a:p>
                      <a:pPr marL="0" marR="0" lvl="0" indent="0" algn="ctr" defTabSz="914400" rtl="0" eaLnBrk="1" fontAlgn="b" latinLnBrk="0" hangingPunct="1">
                        <a:lnSpc>
                          <a:spcPct val="50000"/>
                        </a:lnSpc>
                        <a:spcBef>
                          <a:spcPct val="0"/>
                        </a:spcBef>
                        <a:spcAft>
                          <a:spcPct val="0"/>
                        </a:spcAft>
                        <a:buClrTx/>
                        <a:buSzTx/>
                        <a:buFontTx/>
                        <a:buNone/>
                        <a:tabLst/>
                      </a:pPr>
                      <a:r>
                        <a:rPr kumimoji="0" lang="es-ES" altLang="es-ES" sz="1000" b="0" i="0" u="none" strike="noStrike" cap="none" normalizeH="0" baseline="0" dirty="0">
                          <a:ln>
                            <a:noFill/>
                          </a:ln>
                          <a:solidFill>
                            <a:srgbClr val="000000"/>
                          </a:solidFill>
                          <a:effectLst/>
                          <a:latin typeface="Arial" charset="0"/>
                          <a:cs typeface="Arial" charset="0"/>
                        </a:rPr>
                        <a:t> </a:t>
                      </a:r>
                    </a:p>
                  </a:txBody>
                  <a:tcPr marT="45719" marB="45719"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lumMod val="90000"/>
                      </a:schemeClr>
                    </a:solidFill>
                  </a:tcPr>
                </a:tc>
                <a:tc>
                  <a:txBody>
                    <a:bodyPr/>
                    <a:lstStyle>
                      <a:lvl1pPr>
                        <a:spcBef>
                          <a:spcPct val="20000"/>
                        </a:spcBef>
                        <a:buClr>
                          <a:schemeClr val="folHlink"/>
                        </a:buClr>
                        <a:buSzPct val="60000"/>
                        <a:buFont typeface="Wingdings" pitchFamily="2" charset="2"/>
                        <a:defRPr sz="2800">
                          <a:solidFill>
                            <a:schemeClr val="tx1"/>
                          </a:solidFill>
                          <a:latin typeface="Tahoma" pitchFamily="34" charset="0"/>
                          <a:cs typeface="Arial" charset="0"/>
                        </a:defRPr>
                      </a:lvl1pPr>
                      <a:lvl2pPr>
                        <a:spcBef>
                          <a:spcPct val="20000"/>
                        </a:spcBef>
                        <a:buClr>
                          <a:schemeClr val="hlink"/>
                        </a:buClr>
                        <a:buSzPct val="55000"/>
                        <a:buFont typeface="Wingdings" pitchFamily="2" charset="2"/>
                        <a:defRPr sz="2400">
                          <a:solidFill>
                            <a:schemeClr val="tx1"/>
                          </a:solidFill>
                          <a:latin typeface="Tahoma" pitchFamily="34" charset="0"/>
                          <a:cs typeface="Arial" charset="0"/>
                        </a:defRPr>
                      </a:lvl2pPr>
                      <a:lvl3pPr>
                        <a:spcBef>
                          <a:spcPct val="20000"/>
                        </a:spcBef>
                        <a:buClr>
                          <a:schemeClr val="folHlink"/>
                        </a:buClr>
                        <a:buSzPct val="50000"/>
                        <a:buFont typeface="Wingdings" pitchFamily="2" charset="2"/>
                        <a:defRPr sz="2000">
                          <a:solidFill>
                            <a:schemeClr val="tx1"/>
                          </a:solidFill>
                          <a:latin typeface="Tahoma" pitchFamily="34" charset="0"/>
                          <a:cs typeface="Arial" charset="0"/>
                        </a:defRPr>
                      </a:lvl3pPr>
                      <a:lvl4pPr>
                        <a:spcBef>
                          <a:spcPct val="20000"/>
                        </a:spcBef>
                        <a:buClr>
                          <a:schemeClr val="accent2"/>
                        </a:buClr>
                        <a:buSzPct val="55000"/>
                        <a:buFont typeface="Wingdings" pitchFamily="2" charset="2"/>
                        <a:defRPr>
                          <a:solidFill>
                            <a:schemeClr val="tx1"/>
                          </a:solidFill>
                          <a:latin typeface="Tahoma" pitchFamily="34" charset="0"/>
                          <a:cs typeface="Arial" charset="0"/>
                        </a:defRPr>
                      </a:lvl4pPr>
                      <a:lvl5pPr>
                        <a:spcBef>
                          <a:spcPct val="20000"/>
                        </a:spcBef>
                        <a:buClr>
                          <a:schemeClr val="accent1"/>
                        </a:buClr>
                        <a:buSzPct val="50000"/>
                        <a:buFont typeface="Wingdings" pitchFamily="2" charset="2"/>
                        <a:defRPr>
                          <a:solidFill>
                            <a:schemeClr val="tx1"/>
                          </a:solidFill>
                          <a:latin typeface="Tahoma" pitchFamily="34" charset="0"/>
                          <a:cs typeface="Arial" charset="0"/>
                        </a:defRPr>
                      </a:lvl5pPr>
                      <a:lvl6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6pPr>
                      <a:lvl7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7pPr>
                      <a:lvl8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8pPr>
                      <a:lvl9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9pPr>
                    </a:lstStyle>
                    <a:p>
                      <a:pPr marL="0" marR="0" lvl="0" indent="0" algn="ctr" defTabSz="914400" rtl="0" eaLnBrk="1" fontAlgn="b" latinLnBrk="0" hangingPunct="1">
                        <a:lnSpc>
                          <a:spcPct val="50000"/>
                        </a:lnSpc>
                        <a:spcBef>
                          <a:spcPct val="0"/>
                        </a:spcBef>
                        <a:spcAft>
                          <a:spcPct val="0"/>
                        </a:spcAft>
                        <a:buClrTx/>
                        <a:buSzTx/>
                        <a:buFontTx/>
                        <a:buNone/>
                        <a:tabLst/>
                      </a:pPr>
                      <a:r>
                        <a:rPr kumimoji="0" lang="es-ES" altLang="es-ES" sz="1000" b="0" i="0" u="none" strike="noStrike" cap="none" normalizeH="0" baseline="0" dirty="0">
                          <a:ln>
                            <a:noFill/>
                          </a:ln>
                          <a:solidFill>
                            <a:srgbClr val="000000"/>
                          </a:solidFill>
                          <a:effectLst/>
                          <a:latin typeface="Arial" charset="0"/>
                          <a:cs typeface="Arial" charset="0"/>
                        </a:rPr>
                        <a:t> </a:t>
                      </a:r>
                    </a:p>
                  </a:txBody>
                  <a:tcPr marT="45719" marB="45719"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lumMod val="90000"/>
                      </a:schemeClr>
                    </a:solidFill>
                  </a:tcPr>
                </a:tc>
                <a:tc>
                  <a:txBody>
                    <a:bodyPr/>
                    <a:lstStyle>
                      <a:lvl1pPr>
                        <a:spcBef>
                          <a:spcPct val="20000"/>
                        </a:spcBef>
                        <a:buClr>
                          <a:schemeClr val="folHlink"/>
                        </a:buClr>
                        <a:buSzPct val="60000"/>
                        <a:buFont typeface="Wingdings" pitchFamily="2" charset="2"/>
                        <a:defRPr sz="2800">
                          <a:solidFill>
                            <a:schemeClr val="tx1"/>
                          </a:solidFill>
                          <a:latin typeface="Tahoma" pitchFamily="34" charset="0"/>
                          <a:cs typeface="Arial" charset="0"/>
                        </a:defRPr>
                      </a:lvl1pPr>
                      <a:lvl2pPr>
                        <a:spcBef>
                          <a:spcPct val="20000"/>
                        </a:spcBef>
                        <a:buClr>
                          <a:schemeClr val="hlink"/>
                        </a:buClr>
                        <a:buSzPct val="55000"/>
                        <a:buFont typeface="Wingdings" pitchFamily="2" charset="2"/>
                        <a:defRPr sz="2400">
                          <a:solidFill>
                            <a:schemeClr val="tx1"/>
                          </a:solidFill>
                          <a:latin typeface="Tahoma" pitchFamily="34" charset="0"/>
                          <a:cs typeface="Arial" charset="0"/>
                        </a:defRPr>
                      </a:lvl2pPr>
                      <a:lvl3pPr>
                        <a:spcBef>
                          <a:spcPct val="20000"/>
                        </a:spcBef>
                        <a:buClr>
                          <a:schemeClr val="folHlink"/>
                        </a:buClr>
                        <a:buSzPct val="50000"/>
                        <a:buFont typeface="Wingdings" pitchFamily="2" charset="2"/>
                        <a:defRPr sz="2000">
                          <a:solidFill>
                            <a:schemeClr val="tx1"/>
                          </a:solidFill>
                          <a:latin typeface="Tahoma" pitchFamily="34" charset="0"/>
                          <a:cs typeface="Arial" charset="0"/>
                        </a:defRPr>
                      </a:lvl3pPr>
                      <a:lvl4pPr>
                        <a:spcBef>
                          <a:spcPct val="20000"/>
                        </a:spcBef>
                        <a:buClr>
                          <a:schemeClr val="accent2"/>
                        </a:buClr>
                        <a:buSzPct val="55000"/>
                        <a:buFont typeface="Wingdings" pitchFamily="2" charset="2"/>
                        <a:defRPr>
                          <a:solidFill>
                            <a:schemeClr val="tx1"/>
                          </a:solidFill>
                          <a:latin typeface="Tahoma" pitchFamily="34" charset="0"/>
                          <a:cs typeface="Arial" charset="0"/>
                        </a:defRPr>
                      </a:lvl4pPr>
                      <a:lvl5pPr>
                        <a:spcBef>
                          <a:spcPct val="20000"/>
                        </a:spcBef>
                        <a:buClr>
                          <a:schemeClr val="accent1"/>
                        </a:buClr>
                        <a:buSzPct val="50000"/>
                        <a:buFont typeface="Wingdings" pitchFamily="2" charset="2"/>
                        <a:defRPr>
                          <a:solidFill>
                            <a:schemeClr val="tx1"/>
                          </a:solidFill>
                          <a:latin typeface="Tahoma" pitchFamily="34" charset="0"/>
                          <a:cs typeface="Arial" charset="0"/>
                        </a:defRPr>
                      </a:lvl5pPr>
                      <a:lvl6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6pPr>
                      <a:lvl7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7pPr>
                      <a:lvl8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8pPr>
                      <a:lvl9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9pPr>
                    </a:lstStyle>
                    <a:p>
                      <a:pPr marL="0" marR="0" lvl="0" indent="0" algn="ctr" defTabSz="914400" rtl="0" eaLnBrk="1" fontAlgn="b" latinLnBrk="0" hangingPunct="1">
                        <a:lnSpc>
                          <a:spcPct val="50000"/>
                        </a:lnSpc>
                        <a:spcBef>
                          <a:spcPct val="0"/>
                        </a:spcBef>
                        <a:spcAft>
                          <a:spcPct val="0"/>
                        </a:spcAft>
                        <a:buClrTx/>
                        <a:buSzTx/>
                        <a:buFontTx/>
                        <a:buNone/>
                        <a:tabLst/>
                      </a:pPr>
                      <a:r>
                        <a:rPr kumimoji="0" lang="es-ES" altLang="es-ES" sz="1000" b="0" i="0" u="none" strike="noStrike" cap="none" normalizeH="0" baseline="0" dirty="0">
                          <a:ln>
                            <a:noFill/>
                          </a:ln>
                          <a:solidFill>
                            <a:srgbClr val="000000"/>
                          </a:solidFill>
                          <a:effectLst/>
                          <a:latin typeface="Arial" charset="0"/>
                          <a:cs typeface="Arial" charset="0"/>
                        </a:rPr>
                        <a:t> </a:t>
                      </a:r>
                    </a:p>
                  </a:txBody>
                  <a:tcPr marT="45719" marB="45719"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lumMod val="90000"/>
                      </a:schemeClr>
                    </a:solidFill>
                  </a:tcPr>
                </a:tc>
                <a:tc>
                  <a:txBody>
                    <a:bodyPr/>
                    <a:lstStyle>
                      <a:lvl1pPr>
                        <a:spcBef>
                          <a:spcPct val="20000"/>
                        </a:spcBef>
                        <a:buClr>
                          <a:schemeClr val="folHlink"/>
                        </a:buClr>
                        <a:buSzPct val="60000"/>
                        <a:buFont typeface="Wingdings" pitchFamily="2" charset="2"/>
                        <a:defRPr sz="2800">
                          <a:solidFill>
                            <a:schemeClr val="tx1"/>
                          </a:solidFill>
                          <a:latin typeface="Tahoma" pitchFamily="34" charset="0"/>
                          <a:cs typeface="Arial" charset="0"/>
                        </a:defRPr>
                      </a:lvl1pPr>
                      <a:lvl2pPr>
                        <a:spcBef>
                          <a:spcPct val="20000"/>
                        </a:spcBef>
                        <a:buClr>
                          <a:schemeClr val="hlink"/>
                        </a:buClr>
                        <a:buSzPct val="55000"/>
                        <a:buFont typeface="Wingdings" pitchFamily="2" charset="2"/>
                        <a:defRPr sz="2400">
                          <a:solidFill>
                            <a:schemeClr val="tx1"/>
                          </a:solidFill>
                          <a:latin typeface="Tahoma" pitchFamily="34" charset="0"/>
                          <a:cs typeface="Arial" charset="0"/>
                        </a:defRPr>
                      </a:lvl2pPr>
                      <a:lvl3pPr>
                        <a:spcBef>
                          <a:spcPct val="20000"/>
                        </a:spcBef>
                        <a:buClr>
                          <a:schemeClr val="folHlink"/>
                        </a:buClr>
                        <a:buSzPct val="50000"/>
                        <a:buFont typeface="Wingdings" pitchFamily="2" charset="2"/>
                        <a:defRPr sz="2000">
                          <a:solidFill>
                            <a:schemeClr val="tx1"/>
                          </a:solidFill>
                          <a:latin typeface="Tahoma" pitchFamily="34" charset="0"/>
                          <a:cs typeface="Arial" charset="0"/>
                        </a:defRPr>
                      </a:lvl3pPr>
                      <a:lvl4pPr>
                        <a:spcBef>
                          <a:spcPct val="20000"/>
                        </a:spcBef>
                        <a:buClr>
                          <a:schemeClr val="accent2"/>
                        </a:buClr>
                        <a:buSzPct val="55000"/>
                        <a:buFont typeface="Wingdings" pitchFamily="2" charset="2"/>
                        <a:defRPr>
                          <a:solidFill>
                            <a:schemeClr val="tx1"/>
                          </a:solidFill>
                          <a:latin typeface="Tahoma" pitchFamily="34" charset="0"/>
                          <a:cs typeface="Arial" charset="0"/>
                        </a:defRPr>
                      </a:lvl4pPr>
                      <a:lvl5pPr>
                        <a:spcBef>
                          <a:spcPct val="20000"/>
                        </a:spcBef>
                        <a:buClr>
                          <a:schemeClr val="accent1"/>
                        </a:buClr>
                        <a:buSzPct val="50000"/>
                        <a:buFont typeface="Wingdings" pitchFamily="2" charset="2"/>
                        <a:defRPr>
                          <a:solidFill>
                            <a:schemeClr val="tx1"/>
                          </a:solidFill>
                          <a:latin typeface="Tahoma" pitchFamily="34" charset="0"/>
                          <a:cs typeface="Arial" charset="0"/>
                        </a:defRPr>
                      </a:lvl5pPr>
                      <a:lvl6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6pPr>
                      <a:lvl7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7pPr>
                      <a:lvl8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8pPr>
                      <a:lvl9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9pPr>
                    </a:lstStyle>
                    <a:p>
                      <a:pPr marL="0" marR="0" lvl="0" indent="0" algn="ctr" defTabSz="914400" rtl="0" eaLnBrk="1" fontAlgn="b" latinLnBrk="0" hangingPunct="1">
                        <a:lnSpc>
                          <a:spcPct val="50000"/>
                        </a:lnSpc>
                        <a:spcBef>
                          <a:spcPct val="0"/>
                        </a:spcBef>
                        <a:spcAft>
                          <a:spcPct val="0"/>
                        </a:spcAft>
                        <a:buClrTx/>
                        <a:buSzTx/>
                        <a:buFontTx/>
                        <a:buNone/>
                        <a:tabLst/>
                      </a:pPr>
                      <a:r>
                        <a:rPr kumimoji="0" lang="es-ES" altLang="es-ES" sz="1000" b="0" i="0" u="none" strike="noStrike" cap="none" normalizeH="0" baseline="0" dirty="0">
                          <a:ln>
                            <a:noFill/>
                          </a:ln>
                          <a:solidFill>
                            <a:srgbClr val="000000"/>
                          </a:solidFill>
                          <a:effectLst/>
                          <a:latin typeface="Arial" charset="0"/>
                          <a:cs typeface="Arial" charset="0"/>
                        </a:rPr>
                        <a:t> </a:t>
                      </a:r>
                    </a:p>
                  </a:txBody>
                  <a:tcPr marT="45719" marB="45719"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lumMod val="90000"/>
                      </a:schemeClr>
                    </a:solidFill>
                  </a:tcPr>
                </a:tc>
                <a:tc>
                  <a:txBody>
                    <a:bodyPr/>
                    <a:lstStyle>
                      <a:lvl1pPr>
                        <a:spcBef>
                          <a:spcPct val="20000"/>
                        </a:spcBef>
                        <a:buClr>
                          <a:schemeClr val="folHlink"/>
                        </a:buClr>
                        <a:buSzPct val="60000"/>
                        <a:buFont typeface="Wingdings" pitchFamily="2" charset="2"/>
                        <a:defRPr sz="2800">
                          <a:solidFill>
                            <a:schemeClr val="tx1"/>
                          </a:solidFill>
                          <a:latin typeface="Tahoma" pitchFamily="34" charset="0"/>
                          <a:cs typeface="Arial" charset="0"/>
                        </a:defRPr>
                      </a:lvl1pPr>
                      <a:lvl2pPr>
                        <a:spcBef>
                          <a:spcPct val="20000"/>
                        </a:spcBef>
                        <a:buClr>
                          <a:schemeClr val="hlink"/>
                        </a:buClr>
                        <a:buSzPct val="55000"/>
                        <a:buFont typeface="Wingdings" pitchFamily="2" charset="2"/>
                        <a:defRPr sz="2400">
                          <a:solidFill>
                            <a:schemeClr val="tx1"/>
                          </a:solidFill>
                          <a:latin typeface="Tahoma" pitchFamily="34" charset="0"/>
                          <a:cs typeface="Arial" charset="0"/>
                        </a:defRPr>
                      </a:lvl2pPr>
                      <a:lvl3pPr>
                        <a:spcBef>
                          <a:spcPct val="20000"/>
                        </a:spcBef>
                        <a:buClr>
                          <a:schemeClr val="folHlink"/>
                        </a:buClr>
                        <a:buSzPct val="50000"/>
                        <a:buFont typeface="Wingdings" pitchFamily="2" charset="2"/>
                        <a:defRPr sz="2000">
                          <a:solidFill>
                            <a:schemeClr val="tx1"/>
                          </a:solidFill>
                          <a:latin typeface="Tahoma" pitchFamily="34" charset="0"/>
                          <a:cs typeface="Arial" charset="0"/>
                        </a:defRPr>
                      </a:lvl3pPr>
                      <a:lvl4pPr>
                        <a:spcBef>
                          <a:spcPct val="20000"/>
                        </a:spcBef>
                        <a:buClr>
                          <a:schemeClr val="accent2"/>
                        </a:buClr>
                        <a:buSzPct val="55000"/>
                        <a:buFont typeface="Wingdings" pitchFamily="2" charset="2"/>
                        <a:defRPr>
                          <a:solidFill>
                            <a:schemeClr val="tx1"/>
                          </a:solidFill>
                          <a:latin typeface="Tahoma" pitchFamily="34" charset="0"/>
                          <a:cs typeface="Arial" charset="0"/>
                        </a:defRPr>
                      </a:lvl4pPr>
                      <a:lvl5pPr>
                        <a:spcBef>
                          <a:spcPct val="20000"/>
                        </a:spcBef>
                        <a:buClr>
                          <a:schemeClr val="accent1"/>
                        </a:buClr>
                        <a:buSzPct val="50000"/>
                        <a:buFont typeface="Wingdings" pitchFamily="2" charset="2"/>
                        <a:defRPr>
                          <a:solidFill>
                            <a:schemeClr val="tx1"/>
                          </a:solidFill>
                          <a:latin typeface="Tahoma" pitchFamily="34" charset="0"/>
                          <a:cs typeface="Arial" charset="0"/>
                        </a:defRPr>
                      </a:lvl5pPr>
                      <a:lvl6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6pPr>
                      <a:lvl7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7pPr>
                      <a:lvl8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8pPr>
                      <a:lvl9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9pPr>
                    </a:lstStyle>
                    <a:p>
                      <a:pPr marL="0" marR="0" lvl="0" indent="0" algn="ctr" defTabSz="914400" rtl="0" eaLnBrk="1" fontAlgn="b" latinLnBrk="0" hangingPunct="1">
                        <a:lnSpc>
                          <a:spcPct val="50000"/>
                        </a:lnSpc>
                        <a:spcBef>
                          <a:spcPct val="0"/>
                        </a:spcBef>
                        <a:spcAft>
                          <a:spcPct val="0"/>
                        </a:spcAft>
                        <a:buClrTx/>
                        <a:buSzTx/>
                        <a:buFontTx/>
                        <a:buNone/>
                        <a:tabLst/>
                      </a:pPr>
                      <a:r>
                        <a:rPr kumimoji="0" lang="es-ES" altLang="es-ES" sz="1000" b="0" i="0" u="none" strike="noStrike" cap="none" normalizeH="0" baseline="0" dirty="0">
                          <a:ln>
                            <a:noFill/>
                          </a:ln>
                          <a:solidFill>
                            <a:srgbClr val="000000"/>
                          </a:solidFill>
                          <a:effectLst/>
                          <a:latin typeface="Arial" charset="0"/>
                          <a:cs typeface="Arial" charset="0"/>
                        </a:rPr>
                        <a:t> </a:t>
                      </a:r>
                    </a:p>
                  </a:txBody>
                  <a:tcPr marT="45719" marB="45719"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lumMod val="90000"/>
                      </a:schemeClr>
                    </a:solidFill>
                  </a:tcPr>
                </a:tc>
                <a:tc>
                  <a:txBody>
                    <a:bodyPr/>
                    <a:lstStyle>
                      <a:lvl1pPr>
                        <a:spcBef>
                          <a:spcPct val="20000"/>
                        </a:spcBef>
                        <a:buClr>
                          <a:schemeClr val="folHlink"/>
                        </a:buClr>
                        <a:buSzPct val="60000"/>
                        <a:buFont typeface="Wingdings" pitchFamily="2" charset="2"/>
                        <a:defRPr sz="2800">
                          <a:solidFill>
                            <a:schemeClr val="tx1"/>
                          </a:solidFill>
                          <a:latin typeface="Tahoma" pitchFamily="34" charset="0"/>
                          <a:cs typeface="Arial" charset="0"/>
                        </a:defRPr>
                      </a:lvl1pPr>
                      <a:lvl2pPr>
                        <a:spcBef>
                          <a:spcPct val="20000"/>
                        </a:spcBef>
                        <a:buClr>
                          <a:schemeClr val="hlink"/>
                        </a:buClr>
                        <a:buSzPct val="55000"/>
                        <a:buFont typeface="Wingdings" pitchFamily="2" charset="2"/>
                        <a:defRPr sz="2400">
                          <a:solidFill>
                            <a:schemeClr val="tx1"/>
                          </a:solidFill>
                          <a:latin typeface="Tahoma" pitchFamily="34" charset="0"/>
                          <a:cs typeface="Arial" charset="0"/>
                        </a:defRPr>
                      </a:lvl2pPr>
                      <a:lvl3pPr>
                        <a:spcBef>
                          <a:spcPct val="20000"/>
                        </a:spcBef>
                        <a:buClr>
                          <a:schemeClr val="folHlink"/>
                        </a:buClr>
                        <a:buSzPct val="50000"/>
                        <a:buFont typeface="Wingdings" pitchFamily="2" charset="2"/>
                        <a:defRPr sz="2000">
                          <a:solidFill>
                            <a:schemeClr val="tx1"/>
                          </a:solidFill>
                          <a:latin typeface="Tahoma" pitchFamily="34" charset="0"/>
                          <a:cs typeface="Arial" charset="0"/>
                        </a:defRPr>
                      </a:lvl3pPr>
                      <a:lvl4pPr>
                        <a:spcBef>
                          <a:spcPct val="20000"/>
                        </a:spcBef>
                        <a:buClr>
                          <a:schemeClr val="accent2"/>
                        </a:buClr>
                        <a:buSzPct val="55000"/>
                        <a:buFont typeface="Wingdings" pitchFamily="2" charset="2"/>
                        <a:defRPr>
                          <a:solidFill>
                            <a:schemeClr val="tx1"/>
                          </a:solidFill>
                          <a:latin typeface="Tahoma" pitchFamily="34" charset="0"/>
                          <a:cs typeface="Arial" charset="0"/>
                        </a:defRPr>
                      </a:lvl4pPr>
                      <a:lvl5pPr>
                        <a:spcBef>
                          <a:spcPct val="20000"/>
                        </a:spcBef>
                        <a:buClr>
                          <a:schemeClr val="accent1"/>
                        </a:buClr>
                        <a:buSzPct val="50000"/>
                        <a:buFont typeface="Wingdings" pitchFamily="2" charset="2"/>
                        <a:defRPr>
                          <a:solidFill>
                            <a:schemeClr val="tx1"/>
                          </a:solidFill>
                          <a:latin typeface="Tahoma" pitchFamily="34" charset="0"/>
                          <a:cs typeface="Arial" charset="0"/>
                        </a:defRPr>
                      </a:lvl5pPr>
                      <a:lvl6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6pPr>
                      <a:lvl7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7pPr>
                      <a:lvl8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8pPr>
                      <a:lvl9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9pPr>
                    </a:lstStyle>
                    <a:p>
                      <a:pPr marL="0" marR="0" lvl="0" indent="0" algn="ctr" defTabSz="914400" rtl="0" eaLnBrk="1" fontAlgn="b" latinLnBrk="0" hangingPunct="1">
                        <a:lnSpc>
                          <a:spcPct val="50000"/>
                        </a:lnSpc>
                        <a:spcBef>
                          <a:spcPct val="0"/>
                        </a:spcBef>
                        <a:spcAft>
                          <a:spcPct val="0"/>
                        </a:spcAft>
                        <a:buClrTx/>
                        <a:buSzTx/>
                        <a:buFontTx/>
                        <a:buNone/>
                        <a:tabLst/>
                      </a:pPr>
                      <a:r>
                        <a:rPr kumimoji="0" lang="es-ES" altLang="es-ES" sz="1000" b="0" i="0" u="none" strike="noStrike" cap="none" normalizeH="0" baseline="0" dirty="0">
                          <a:ln>
                            <a:noFill/>
                          </a:ln>
                          <a:solidFill>
                            <a:srgbClr val="000000"/>
                          </a:solidFill>
                          <a:effectLst/>
                          <a:latin typeface="Arial" charset="0"/>
                          <a:cs typeface="Arial" charset="0"/>
                        </a:rPr>
                        <a:t> </a:t>
                      </a:r>
                    </a:p>
                  </a:txBody>
                  <a:tcPr marT="45719" marB="45719"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lumMod val="90000"/>
                      </a:schemeClr>
                    </a:solidFill>
                  </a:tcPr>
                </a:tc>
                <a:tc>
                  <a:txBody>
                    <a:bodyPr/>
                    <a:lstStyle>
                      <a:lvl1pPr>
                        <a:spcBef>
                          <a:spcPct val="20000"/>
                        </a:spcBef>
                        <a:buClr>
                          <a:schemeClr val="folHlink"/>
                        </a:buClr>
                        <a:buSzPct val="60000"/>
                        <a:buFont typeface="Wingdings" pitchFamily="2" charset="2"/>
                        <a:defRPr sz="2800">
                          <a:solidFill>
                            <a:schemeClr val="tx1"/>
                          </a:solidFill>
                          <a:latin typeface="Tahoma" pitchFamily="34" charset="0"/>
                          <a:cs typeface="Arial" charset="0"/>
                        </a:defRPr>
                      </a:lvl1pPr>
                      <a:lvl2pPr>
                        <a:spcBef>
                          <a:spcPct val="20000"/>
                        </a:spcBef>
                        <a:buClr>
                          <a:schemeClr val="hlink"/>
                        </a:buClr>
                        <a:buSzPct val="55000"/>
                        <a:buFont typeface="Wingdings" pitchFamily="2" charset="2"/>
                        <a:defRPr sz="2400">
                          <a:solidFill>
                            <a:schemeClr val="tx1"/>
                          </a:solidFill>
                          <a:latin typeface="Tahoma" pitchFamily="34" charset="0"/>
                          <a:cs typeface="Arial" charset="0"/>
                        </a:defRPr>
                      </a:lvl2pPr>
                      <a:lvl3pPr>
                        <a:spcBef>
                          <a:spcPct val="20000"/>
                        </a:spcBef>
                        <a:buClr>
                          <a:schemeClr val="folHlink"/>
                        </a:buClr>
                        <a:buSzPct val="50000"/>
                        <a:buFont typeface="Wingdings" pitchFamily="2" charset="2"/>
                        <a:defRPr sz="2000">
                          <a:solidFill>
                            <a:schemeClr val="tx1"/>
                          </a:solidFill>
                          <a:latin typeface="Tahoma" pitchFamily="34" charset="0"/>
                          <a:cs typeface="Arial" charset="0"/>
                        </a:defRPr>
                      </a:lvl3pPr>
                      <a:lvl4pPr>
                        <a:spcBef>
                          <a:spcPct val="20000"/>
                        </a:spcBef>
                        <a:buClr>
                          <a:schemeClr val="accent2"/>
                        </a:buClr>
                        <a:buSzPct val="55000"/>
                        <a:buFont typeface="Wingdings" pitchFamily="2" charset="2"/>
                        <a:defRPr>
                          <a:solidFill>
                            <a:schemeClr val="tx1"/>
                          </a:solidFill>
                          <a:latin typeface="Tahoma" pitchFamily="34" charset="0"/>
                          <a:cs typeface="Arial" charset="0"/>
                        </a:defRPr>
                      </a:lvl4pPr>
                      <a:lvl5pPr>
                        <a:spcBef>
                          <a:spcPct val="20000"/>
                        </a:spcBef>
                        <a:buClr>
                          <a:schemeClr val="accent1"/>
                        </a:buClr>
                        <a:buSzPct val="50000"/>
                        <a:buFont typeface="Wingdings" pitchFamily="2" charset="2"/>
                        <a:defRPr>
                          <a:solidFill>
                            <a:schemeClr val="tx1"/>
                          </a:solidFill>
                          <a:latin typeface="Tahoma" pitchFamily="34" charset="0"/>
                          <a:cs typeface="Arial" charset="0"/>
                        </a:defRPr>
                      </a:lvl5pPr>
                      <a:lvl6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6pPr>
                      <a:lvl7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7pPr>
                      <a:lvl8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8pPr>
                      <a:lvl9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9pPr>
                    </a:lstStyle>
                    <a:p>
                      <a:pPr marL="0" marR="0" lvl="0" indent="0" algn="ctr" defTabSz="914400" rtl="0" eaLnBrk="1" fontAlgn="base" latinLnBrk="0" hangingPunct="1">
                        <a:lnSpc>
                          <a:spcPct val="50000"/>
                        </a:lnSpc>
                        <a:spcBef>
                          <a:spcPct val="0"/>
                        </a:spcBef>
                        <a:spcAft>
                          <a:spcPct val="0"/>
                        </a:spcAft>
                        <a:buClr>
                          <a:schemeClr val="folHlink"/>
                        </a:buClr>
                        <a:buSzPct val="60000"/>
                        <a:buFont typeface="Wingdings" pitchFamily="2" charset="2"/>
                        <a:buNone/>
                        <a:tabLst/>
                      </a:pPr>
                      <a:endParaRPr kumimoji="0" lang="es-ES" altLang="es-ES" sz="1000" b="0" i="0" u="none" strike="noStrike" cap="none" normalizeH="0" baseline="0" dirty="0">
                        <a:ln>
                          <a:noFill/>
                        </a:ln>
                        <a:solidFill>
                          <a:srgbClr val="000000"/>
                        </a:solidFill>
                        <a:effectLst/>
                        <a:latin typeface="Tahoma" pitchFamily="34" charset="0"/>
                        <a:cs typeface="Arial" charset="0"/>
                      </a:endParaRPr>
                    </a:p>
                  </a:txBody>
                  <a:tcPr marT="45719" marB="45719" anchor="b" horzOverflow="overflow">
                    <a:lnL w="12700" cap="flat" cmpd="sng" algn="ctr">
                      <a:solidFill>
                        <a:srgbClr val="000000"/>
                      </a:solidFill>
                      <a:prstDash val="solid"/>
                      <a:round/>
                      <a:headEnd type="none" w="med" len="med"/>
                      <a:tailEnd type="none" w="med" len="med"/>
                    </a:lnL>
                    <a:lnR cap="flat">
                      <a:noFill/>
                    </a:lnR>
                    <a:lnT>
                      <a:noFill/>
                    </a:lnT>
                    <a:lnB>
                      <a:noFill/>
                    </a:lnB>
                    <a:lnTlToBr>
                      <a:noFill/>
                    </a:lnTlToBr>
                    <a:lnBlToTr>
                      <a:noFill/>
                    </a:lnBlToTr>
                    <a:solidFill>
                      <a:srgbClr val="0070C0"/>
                    </a:solidFill>
                  </a:tcPr>
                </a:tc>
                <a:extLst>
                  <a:ext uri="{0D108BD9-81ED-4DB2-BD59-A6C34878D82A}">
                    <a16:rowId xmlns:a16="http://schemas.microsoft.com/office/drawing/2014/main" val="10015"/>
                  </a:ext>
                </a:extLst>
              </a:tr>
              <a:tr h="232912">
                <a:tc>
                  <a:txBody>
                    <a:bodyPr/>
                    <a:lstStyle>
                      <a:lvl1pPr>
                        <a:spcBef>
                          <a:spcPct val="20000"/>
                        </a:spcBef>
                        <a:buClr>
                          <a:schemeClr val="folHlink"/>
                        </a:buClr>
                        <a:buSzPct val="60000"/>
                        <a:buFont typeface="Wingdings" pitchFamily="2" charset="2"/>
                        <a:defRPr sz="2800">
                          <a:solidFill>
                            <a:schemeClr val="tx1"/>
                          </a:solidFill>
                          <a:latin typeface="Tahoma" pitchFamily="34" charset="0"/>
                          <a:cs typeface="Arial" charset="0"/>
                        </a:defRPr>
                      </a:lvl1pPr>
                      <a:lvl2pPr>
                        <a:spcBef>
                          <a:spcPct val="20000"/>
                        </a:spcBef>
                        <a:buClr>
                          <a:schemeClr val="hlink"/>
                        </a:buClr>
                        <a:buSzPct val="55000"/>
                        <a:buFont typeface="Wingdings" pitchFamily="2" charset="2"/>
                        <a:defRPr sz="2400">
                          <a:solidFill>
                            <a:schemeClr val="tx1"/>
                          </a:solidFill>
                          <a:latin typeface="Tahoma" pitchFamily="34" charset="0"/>
                          <a:cs typeface="Arial" charset="0"/>
                        </a:defRPr>
                      </a:lvl2pPr>
                      <a:lvl3pPr>
                        <a:spcBef>
                          <a:spcPct val="20000"/>
                        </a:spcBef>
                        <a:buClr>
                          <a:schemeClr val="folHlink"/>
                        </a:buClr>
                        <a:buSzPct val="50000"/>
                        <a:buFont typeface="Wingdings" pitchFamily="2" charset="2"/>
                        <a:defRPr sz="2000">
                          <a:solidFill>
                            <a:schemeClr val="tx1"/>
                          </a:solidFill>
                          <a:latin typeface="Tahoma" pitchFamily="34" charset="0"/>
                          <a:cs typeface="Arial" charset="0"/>
                        </a:defRPr>
                      </a:lvl3pPr>
                      <a:lvl4pPr>
                        <a:spcBef>
                          <a:spcPct val="20000"/>
                        </a:spcBef>
                        <a:buClr>
                          <a:schemeClr val="accent2"/>
                        </a:buClr>
                        <a:buSzPct val="55000"/>
                        <a:buFont typeface="Wingdings" pitchFamily="2" charset="2"/>
                        <a:defRPr>
                          <a:solidFill>
                            <a:schemeClr val="tx1"/>
                          </a:solidFill>
                          <a:latin typeface="Tahoma" pitchFamily="34" charset="0"/>
                          <a:cs typeface="Arial" charset="0"/>
                        </a:defRPr>
                      </a:lvl4pPr>
                      <a:lvl5pPr>
                        <a:spcBef>
                          <a:spcPct val="20000"/>
                        </a:spcBef>
                        <a:buClr>
                          <a:schemeClr val="accent1"/>
                        </a:buClr>
                        <a:buSzPct val="50000"/>
                        <a:buFont typeface="Wingdings" pitchFamily="2" charset="2"/>
                        <a:defRPr>
                          <a:solidFill>
                            <a:schemeClr val="tx1"/>
                          </a:solidFill>
                          <a:latin typeface="Tahoma" pitchFamily="34" charset="0"/>
                          <a:cs typeface="Arial" charset="0"/>
                        </a:defRPr>
                      </a:lvl5pPr>
                      <a:lvl6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6pPr>
                      <a:lvl7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7pPr>
                      <a:lvl8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8pPr>
                      <a:lvl9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9pPr>
                    </a:lstStyle>
                    <a:p>
                      <a:pPr marL="0" marR="0" lvl="0" indent="0" algn="ctr" defTabSz="914400" rtl="0" eaLnBrk="1" fontAlgn="b" latinLnBrk="0" hangingPunct="1">
                        <a:lnSpc>
                          <a:spcPct val="50000"/>
                        </a:lnSpc>
                        <a:spcBef>
                          <a:spcPct val="0"/>
                        </a:spcBef>
                        <a:spcAft>
                          <a:spcPct val="0"/>
                        </a:spcAft>
                        <a:buClrTx/>
                        <a:buSzTx/>
                        <a:buFontTx/>
                        <a:buNone/>
                        <a:tabLst/>
                      </a:pPr>
                      <a:r>
                        <a:rPr kumimoji="0" lang="es-ES" altLang="es-ES" sz="1000" b="0" i="0" u="none" strike="noStrike" cap="none" normalizeH="0" baseline="0" dirty="0">
                          <a:ln>
                            <a:noFill/>
                          </a:ln>
                          <a:solidFill>
                            <a:srgbClr val="000000"/>
                          </a:solidFill>
                          <a:effectLst/>
                          <a:latin typeface="Arial" charset="0"/>
                          <a:cs typeface="Arial" charset="0"/>
                        </a:rPr>
                        <a:t>Coste unitario de fabricación h. extras</a:t>
                      </a:r>
                    </a:p>
                  </a:txBody>
                  <a:tcPr marT="45719" marB="45719"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ECFF"/>
                    </a:solidFill>
                  </a:tcPr>
                </a:tc>
                <a:tc>
                  <a:txBody>
                    <a:bodyPr/>
                    <a:lstStyle>
                      <a:lvl1pPr>
                        <a:spcBef>
                          <a:spcPct val="20000"/>
                        </a:spcBef>
                        <a:buClr>
                          <a:schemeClr val="folHlink"/>
                        </a:buClr>
                        <a:buSzPct val="60000"/>
                        <a:buFont typeface="Wingdings" pitchFamily="2" charset="2"/>
                        <a:defRPr sz="2800">
                          <a:solidFill>
                            <a:schemeClr val="tx1"/>
                          </a:solidFill>
                          <a:latin typeface="Tahoma" pitchFamily="34" charset="0"/>
                          <a:cs typeface="Arial" charset="0"/>
                        </a:defRPr>
                      </a:lvl1pPr>
                      <a:lvl2pPr>
                        <a:spcBef>
                          <a:spcPct val="20000"/>
                        </a:spcBef>
                        <a:buClr>
                          <a:schemeClr val="hlink"/>
                        </a:buClr>
                        <a:buSzPct val="55000"/>
                        <a:buFont typeface="Wingdings" pitchFamily="2" charset="2"/>
                        <a:defRPr sz="2400">
                          <a:solidFill>
                            <a:schemeClr val="tx1"/>
                          </a:solidFill>
                          <a:latin typeface="Tahoma" pitchFamily="34" charset="0"/>
                          <a:cs typeface="Arial" charset="0"/>
                        </a:defRPr>
                      </a:lvl2pPr>
                      <a:lvl3pPr>
                        <a:spcBef>
                          <a:spcPct val="20000"/>
                        </a:spcBef>
                        <a:buClr>
                          <a:schemeClr val="folHlink"/>
                        </a:buClr>
                        <a:buSzPct val="50000"/>
                        <a:buFont typeface="Wingdings" pitchFamily="2" charset="2"/>
                        <a:defRPr sz="2000">
                          <a:solidFill>
                            <a:schemeClr val="tx1"/>
                          </a:solidFill>
                          <a:latin typeface="Tahoma" pitchFamily="34" charset="0"/>
                          <a:cs typeface="Arial" charset="0"/>
                        </a:defRPr>
                      </a:lvl3pPr>
                      <a:lvl4pPr>
                        <a:spcBef>
                          <a:spcPct val="20000"/>
                        </a:spcBef>
                        <a:buClr>
                          <a:schemeClr val="accent2"/>
                        </a:buClr>
                        <a:buSzPct val="55000"/>
                        <a:buFont typeface="Wingdings" pitchFamily="2" charset="2"/>
                        <a:defRPr>
                          <a:solidFill>
                            <a:schemeClr val="tx1"/>
                          </a:solidFill>
                          <a:latin typeface="Tahoma" pitchFamily="34" charset="0"/>
                          <a:cs typeface="Arial" charset="0"/>
                        </a:defRPr>
                      </a:lvl4pPr>
                      <a:lvl5pPr>
                        <a:spcBef>
                          <a:spcPct val="20000"/>
                        </a:spcBef>
                        <a:buClr>
                          <a:schemeClr val="accent1"/>
                        </a:buClr>
                        <a:buSzPct val="50000"/>
                        <a:buFont typeface="Wingdings" pitchFamily="2" charset="2"/>
                        <a:defRPr>
                          <a:solidFill>
                            <a:schemeClr val="tx1"/>
                          </a:solidFill>
                          <a:latin typeface="Tahoma" pitchFamily="34" charset="0"/>
                          <a:cs typeface="Arial" charset="0"/>
                        </a:defRPr>
                      </a:lvl5pPr>
                      <a:lvl6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6pPr>
                      <a:lvl7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7pPr>
                      <a:lvl8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8pPr>
                      <a:lvl9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9pPr>
                    </a:lstStyle>
                    <a:p>
                      <a:pPr marL="0" marR="0" lvl="0" indent="0" algn="ctr" defTabSz="914400" rtl="0" eaLnBrk="1" fontAlgn="b" latinLnBrk="0" hangingPunct="1">
                        <a:lnSpc>
                          <a:spcPct val="50000"/>
                        </a:lnSpc>
                        <a:spcBef>
                          <a:spcPct val="0"/>
                        </a:spcBef>
                        <a:spcAft>
                          <a:spcPct val="0"/>
                        </a:spcAft>
                        <a:buClrTx/>
                        <a:buSzTx/>
                        <a:buFontTx/>
                        <a:buNone/>
                        <a:tabLst/>
                      </a:pPr>
                      <a:r>
                        <a:rPr kumimoji="0" lang="es-ES" altLang="es-ES" sz="1000" b="0" i="0" u="none" strike="noStrike" cap="none" normalizeH="0" baseline="0" dirty="0">
                          <a:ln>
                            <a:noFill/>
                          </a:ln>
                          <a:solidFill>
                            <a:srgbClr val="000000"/>
                          </a:solidFill>
                          <a:effectLst/>
                          <a:latin typeface="Arial" charset="0"/>
                          <a:cs typeface="Arial" charset="0"/>
                        </a:rPr>
                        <a:t> </a:t>
                      </a:r>
                    </a:p>
                  </a:txBody>
                  <a:tcPr marT="45719" marB="45719"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lumMod val="90000"/>
                      </a:schemeClr>
                    </a:solidFill>
                  </a:tcPr>
                </a:tc>
                <a:tc>
                  <a:txBody>
                    <a:bodyPr/>
                    <a:lstStyle>
                      <a:lvl1pPr>
                        <a:spcBef>
                          <a:spcPct val="20000"/>
                        </a:spcBef>
                        <a:buClr>
                          <a:schemeClr val="folHlink"/>
                        </a:buClr>
                        <a:buSzPct val="60000"/>
                        <a:buFont typeface="Wingdings" pitchFamily="2" charset="2"/>
                        <a:defRPr sz="2800">
                          <a:solidFill>
                            <a:schemeClr val="tx1"/>
                          </a:solidFill>
                          <a:latin typeface="Tahoma" pitchFamily="34" charset="0"/>
                          <a:cs typeface="Arial" charset="0"/>
                        </a:defRPr>
                      </a:lvl1pPr>
                      <a:lvl2pPr>
                        <a:spcBef>
                          <a:spcPct val="20000"/>
                        </a:spcBef>
                        <a:buClr>
                          <a:schemeClr val="hlink"/>
                        </a:buClr>
                        <a:buSzPct val="55000"/>
                        <a:buFont typeface="Wingdings" pitchFamily="2" charset="2"/>
                        <a:defRPr sz="2400">
                          <a:solidFill>
                            <a:schemeClr val="tx1"/>
                          </a:solidFill>
                          <a:latin typeface="Tahoma" pitchFamily="34" charset="0"/>
                          <a:cs typeface="Arial" charset="0"/>
                        </a:defRPr>
                      </a:lvl2pPr>
                      <a:lvl3pPr>
                        <a:spcBef>
                          <a:spcPct val="20000"/>
                        </a:spcBef>
                        <a:buClr>
                          <a:schemeClr val="folHlink"/>
                        </a:buClr>
                        <a:buSzPct val="50000"/>
                        <a:buFont typeface="Wingdings" pitchFamily="2" charset="2"/>
                        <a:defRPr sz="2000">
                          <a:solidFill>
                            <a:schemeClr val="tx1"/>
                          </a:solidFill>
                          <a:latin typeface="Tahoma" pitchFamily="34" charset="0"/>
                          <a:cs typeface="Arial" charset="0"/>
                        </a:defRPr>
                      </a:lvl3pPr>
                      <a:lvl4pPr>
                        <a:spcBef>
                          <a:spcPct val="20000"/>
                        </a:spcBef>
                        <a:buClr>
                          <a:schemeClr val="accent2"/>
                        </a:buClr>
                        <a:buSzPct val="55000"/>
                        <a:buFont typeface="Wingdings" pitchFamily="2" charset="2"/>
                        <a:defRPr>
                          <a:solidFill>
                            <a:schemeClr val="tx1"/>
                          </a:solidFill>
                          <a:latin typeface="Tahoma" pitchFamily="34" charset="0"/>
                          <a:cs typeface="Arial" charset="0"/>
                        </a:defRPr>
                      </a:lvl4pPr>
                      <a:lvl5pPr>
                        <a:spcBef>
                          <a:spcPct val="20000"/>
                        </a:spcBef>
                        <a:buClr>
                          <a:schemeClr val="accent1"/>
                        </a:buClr>
                        <a:buSzPct val="50000"/>
                        <a:buFont typeface="Wingdings" pitchFamily="2" charset="2"/>
                        <a:defRPr>
                          <a:solidFill>
                            <a:schemeClr val="tx1"/>
                          </a:solidFill>
                          <a:latin typeface="Tahoma" pitchFamily="34" charset="0"/>
                          <a:cs typeface="Arial" charset="0"/>
                        </a:defRPr>
                      </a:lvl5pPr>
                      <a:lvl6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6pPr>
                      <a:lvl7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7pPr>
                      <a:lvl8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8pPr>
                      <a:lvl9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9pPr>
                    </a:lstStyle>
                    <a:p>
                      <a:pPr marL="0" marR="0" lvl="0" indent="0" algn="r" defTabSz="914400" rtl="0" eaLnBrk="1" fontAlgn="b" latinLnBrk="0" hangingPunct="1">
                        <a:lnSpc>
                          <a:spcPct val="50000"/>
                        </a:lnSpc>
                        <a:spcBef>
                          <a:spcPct val="0"/>
                        </a:spcBef>
                        <a:spcAft>
                          <a:spcPct val="0"/>
                        </a:spcAft>
                        <a:buClrTx/>
                        <a:buSzTx/>
                        <a:buFontTx/>
                        <a:buNone/>
                        <a:tabLst/>
                      </a:pPr>
                      <a:r>
                        <a:rPr kumimoji="0" lang="es-ES" altLang="es-ES" sz="1000" b="1" i="0" u="none" strike="noStrike" cap="none" normalizeH="0" baseline="0" dirty="0">
                          <a:ln>
                            <a:noFill/>
                          </a:ln>
                          <a:solidFill>
                            <a:srgbClr val="FF0000"/>
                          </a:solidFill>
                          <a:effectLst/>
                          <a:latin typeface="Arial" charset="0"/>
                          <a:cs typeface="Arial" charset="0"/>
                        </a:rPr>
                        <a:t>183</a:t>
                      </a:r>
                    </a:p>
                  </a:txBody>
                  <a:tcPr marT="45719" marB="45719"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lumMod val="90000"/>
                      </a:schemeClr>
                    </a:solidFill>
                  </a:tcPr>
                </a:tc>
                <a:tc>
                  <a:txBody>
                    <a:bodyPr/>
                    <a:lstStyle>
                      <a:lvl1pPr>
                        <a:spcBef>
                          <a:spcPct val="20000"/>
                        </a:spcBef>
                        <a:buClr>
                          <a:schemeClr val="folHlink"/>
                        </a:buClr>
                        <a:buSzPct val="60000"/>
                        <a:buFont typeface="Wingdings" pitchFamily="2" charset="2"/>
                        <a:defRPr sz="2800">
                          <a:solidFill>
                            <a:schemeClr val="tx1"/>
                          </a:solidFill>
                          <a:latin typeface="Tahoma" pitchFamily="34" charset="0"/>
                          <a:cs typeface="Arial" charset="0"/>
                        </a:defRPr>
                      </a:lvl1pPr>
                      <a:lvl2pPr>
                        <a:spcBef>
                          <a:spcPct val="20000"/>
                        </a:spcBef>
                        <a:buClr>
                          <a:schemeClr val="hlink"/>
                        </a:buClr>
                        <a:buSzPct val="55000"/>
                        <a:buFont typeface="Wingdings" pitchFamily="2" charset="2"/>
                        <a:defRPr sz="2400">
                          <a:solidFill>
                            <a:schemeClr val="tx1"/>
                          </a:solidFill>
                          <a:latin typeface="Tahoma" pitchFamily="34" charset="0"/>
                          <a:cs typeface="Arial" charset="0"/>
                        </a:defRPr>
                      </a:lvl2pPr>
                      <a:lvl3pPr>
                        <a:spcBef>
                          <a:spcPct val="20000"/>
                        </a:spcBef>
                        <a:buClr>
                          <a:schemeClr val="folHlink"/>
                        </a:buClr>
                        <a:buSzPct val="50000"/>
                        <a:buFont typeface="Wingdings" pitchFamily="2" charset="2"/>
                        <a:defRPr sz="2000">
                          <a:solidFill>
                            <a:schemeClr val="tx1"/>
                          </a:solidFill>
                          <a:latin typeface="Tahoma" pitchFamily="34" charset="0"/>
                          <a:cs typeface="Arial" charset="0"/>
                        </a:defRPr>
                      </a:lvl3pPr>
                      <a:lvl4pPr>
                        <a:spcBef>
                          <a:spcPct val="20000"/>
                        </a:spcBef>
                        <a:buClr>
                          <a:schemeClr val="accent2"/>
                        </a:buClr>
                        <a:buSzPct val="55000"/>
                        <a:buFont typeface="Wingdings" pitchFamily="2" charset="2"/>
                        <a:defRPr>
                          <a:solidFill>
                            <a:schemeClr val="tx1"/>
                          </a:solidFill>
                          <a:latin typeface="Tahoma" pitchFamily="34" charset="0"/>
                          <a:cs typeface="Arial" charset="0"/>
                        </a:defRPr>
                      </a:lvl4pPr>
                      <a:lvl5pPr>
                        <a:spcBef>
                          <a:spcPct val="20000"/>
                        </a:spcBef>
                        <a:buClr>
                          <a:schemeClr val="accent1"/>
                        </a:buClr>
                        <a:buSzPct val="50000"/>
                        <a:buFont typeface="Wingdings" pitchFamily="2" charset="2"/>
                        <a:defRPr>
                          <a:solidFill>
                            <a:schemeClr val="tx1"/>
                          </a:solidFill>
                          <a:latin typeface="Tahoma" pitchFamily="34" charset="0"/>
                          <a:cs typeface="Arial" charset="0"/>
                        </a:defRPr>
                      </a:lvl5pPr>
                      <a:lvl6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6pPr>
                      <a:lvl7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7pPr>
                      <a:lvl8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8pPr>
                      <a:lvl9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9pPr>
                    </a:lstStyle>
                    <a:p>
                      <a:pPr marL="0" marR="0" lvl="0" indent="0" algn="l" defTabSz="914400" rtl="0" eaLnBrk="1" fontAlgn="b" latinLnBrk="0" hangingPunct="1">
                        <a:lnSpc>
                          <a:spcPct val="50000"/>
                        </a:lnSpc>
                        <a:spcBef>
                          <a:spcPct val="0"/>
                        </a:spcBef>
                        <a:spcAft>
                          <a:spcPct val="0"/>
                        </a:spcAft>
                        <a:buClrTx/>
                        <a:buSzTx/>
                        <a:buFontTx/>
                        <a:buNone/>
                        <a:tabLst/>
                      </a:pPr>
                      <a:r>
                        <a:rPr kumimoji="0" lang="es-ES" altLang="es-ES" sz="1000" b="1" i="0" u="none" strike="noStrike" cap="none" normalizeH="0" baseline="0" dirty="0">
                          <a:ln>
                            <a:noFill/>
                          </a:ln>
                          <a:solidFill>
                            <a:srgbClr val="FF0000"/>
                          </a:solidFill>
                          <a:effectLst/>
                          <a:latin typeface="Arial" charset="0"/>
                          <a:cs typeface="Arial" charset="0"/>
                        </a:rPr>
                        <a:t>€/un</a:t>
                      </a:r>
                    </a:p>
                  </a:txBody>
                  <a:tcPr marT="45719" marB="45719"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lumMod val="90000"/>
                      </a:schemeClr>
                    </a:solidFill>
                  </a:tcPr>
                </a:tc>
                <a:tc>
                  <a:txBody>
                    <a:bodyPr/>
                    <a:lstStyle>
                      <a:lvl1pPr>
                        <a:spcBef>
                          <a:spcPct val="20000"/>
                        </a:spcBef>
                        <a:buClr>
                          <a:schemeClr val="folHlink"/>
                        </a:buClr>
                        <a:buSzPct val="60000"/>
                        <a:buFont typeface="Wingdings" pitchFamily="2" charset="2"/>
                        <a:defRPr sz="2800">
                          <a:solidFill>
                            <a:schemeClr val="tx1"/>
                          </a:solidFill>
                          <a:latin typeface="Tahoma" pitchFamily="34" charset="0"/>
                          <a:cs typeface="Arial" charset="0"/>
                        </a:defRPr>
                      </a:lvl1pPr>
                      <a:lvl2pPr>
                        <a:spcBef>
                          <a:spcPct val="20000"/>
                        </a:spcBef>
                        <a:buClr>
                          <a:schemeClr val="hlink"/>
                        </a:buClr>
                        <a:buSzPct val="55000"/>
                        <a:buFont typeface="Wingdings" pitchFamily="2" charset="2"/>
                        <a:defRPr sz="2400">
                          <a:solidFill>
                            <a:schemeClr val="tx1"/>
                          </a:solidFill>
                          <a:latin typeface="Tahoma" pitchFamily="34" charset="0"/>
                          <a:cs typeface="Arial" charset="0"/>
                        </a:defRPr>
                      </a:lvl2pPr>
                      <a:lvl3pPr>
                        <a:spcBef>
                          <a:spcPct val="20000"/>
                        </a:spcBef>
                        <a:buClr>
                          <a:schemeClr val="folHlink"/>
                        </a:buClr>
                        <a:buSzPct val="50000"/>
                        <a:buFont typeface="Wingdings" pitchFamily="2" charset="2"/>
                        <a:defRPr sz="2000">
                          <a:solidFill>
                            <a:schemeClr val="tx1"/>
                          </a:solidFill>
                          <a:latin typeface="Tahoma" pitchFamily="34" charset="0"/>
                          <a:cs typeface="Arial" charset="0"/>
                        </a:defRPr>
                      </a:lvl3pPr>
                      <a:lvl4pPr>
                        <a:spcBef>
                          <a:spcPct val="20000"/>
                        </a:spcBef>
                        <a:buClr>
                          <a:schemeClr val="accent2"/>
                        </a:buClr>
                        <a:buSzPct val="55000"/>
                        <a:buFont typeface="Wingdings" pitchFamily="2" charset="2"/>
                        <a:defRPr>
                          <a:solidFill>
                            <a:schemeClr val="tx1"/>
                          </a:solidFill>
                          <a:latin typeface="Tahoma" pitchFamily="34" charset="0"/>
                          <a:cs typeface="Arial" charset="0"/>
                        </a:defRPr>
                      </a:lvl4pPr>
                      <a:lvl5pPr>
                        <a:spcBef>
                          <a:spcPct val="20000"/>
                        </a:spcBef>
                        <a:buClr>
                          <a:schemeClr val="accent1"/>
                        </a:buClr>
                        <a:buSzPct val="50000"/>
                        <a:buFont typeface="Wingdings" pitchFamily="2" charset="2"/>
                        <a:defRPr>
                          <a:solidFill>
                            <a:schemeClr val="tx1"/>
                          </a:solidFill>
                          <a:latin typeface="Tahoma" pitchFamily="34" charset="0"/>
                          <a:cs typeface="Arial" charset="0"/>
                        </a:defRPr>
                      </a:lvl5pPr>
                      <a:lvl6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6pPr>
                      <a:lvl7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7pPr>
                      <a:lvl8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8pPr>
                      <a:lvl9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9pPr>
                    </a:lstStyle>
                    <a:p>
                      <a:pPr marL="0" marR="0" lvl="0" indent="0" algn="ctr" defTabSz="914400" rtl="0" eaLnBrk="1" fontAlgn="b" latinLnBrk="0" hangingPunct="1">
                        <a:lnSpc>
                          <a:spcPct val="50000"/>
                        </a:lnSpc>
                        <a:spcBef>
                          <a:spcPct val="0"/>
                        </a:spcBef>
                        <a:spcAft>
                          <a:spcPct val="0"/>
                        </a:spcAft>
                        <a:buClrTx/>
                        <a:buSzTx/>
                        <a:buFontTx/>
                        <a:buNone/>
                        <a:tabLst/>
                      </a:pPr>
                      <a:r>
                        <a:rPr kumimoji="0" lang="es-ES" altLang="es-ES" sz="1000" b="0" i="0" u="none" strike="noStrike" cap="none" normalizeH="0" baseline="0" dirty="0">
                          <a:ln>
                            <a:noFill/>
                          </a:ln>
                          <a:solidFill>
                            <a:srgbClr val="000000"/>
                          </a:solidFill>
                          <a:effectLst/>
                          <a:latin typeface="Arial" charset="0"/>
                          <a:cs typeface="Arial" charset="0"/>
                        </a:rPr>
                        <a:t> </a:t>
                      </a:r>
                    </a:p>
                  </a:txBody>
                  <a:tcPr marT="45719" marB="45719"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lumMod val="90000"/>
                      </a:schemeClr>
                    </a:solidFill>
                  </a:tcPr>
                </a:tc>
                <a:tc>
                  <a:txBody>
                    <a:bodyPr/>
                    <a:lstStyle>
                      <a:lvl1pPr>
                        <a:spcBef>
                          <a:spcPct val="20000"/>
                        </a:spcBef>
                        <a:buClr>
                          <a:schemeClr val="folHlink"/>
                        </a:buClr>
                        <a:buSzPct val="60000"/>
                        <a:buFont typeface="Wingdings" pitchFamily="2" charset="2"/>
                        <a:defRPr sz="2800">
                          <a:solidFill>
                            <a:schemeClr val="tx1"/>
                          </a:solidFill>
                          <a:latin typeface="Tahoma" pitchFamily="34" charset="0"/>
                          <a:cs typeface="Arial" charset="0"/>
                        </a:defRPr>
                      </a:lvl1pPr>
                      <a:lvl2pPr>
                        <a:spcBef>
                          <a:spcPct val="20000"/>
                        </a:spcBef>
                        <a:buClr>
                          <a:schemeClr val="hlink"/>
                        </a:buClr>
                        <a:buSzPct val="55000"/>
                        <a:buFont typeface="Wingdings" pitchFamily="2" charset="2"/>
                        <a:defRPr sz="2400">
                          <a:solidFill>
                            <a:schemeClr val="tx1"/>
                          </a:solidFill>
                          <a:latin typeface="Tahoma" pitchFamily="34" charset="0"/>
                          <a:cs typeface="Arial" charset="0"/>
                        </a:defRPr>
                      </a:lvl2pPr>
                      <a:lvl3pPr>
                        <a:spcBef>
                          <a:spcPct val="20000"/>
                        </a:spcBef>
                        <a:buClr>
                          <a:schemeClr val="folHlink"/>
                        </a:buClr>
                        <a:buSzPct val="50000"/>
                        <a:buFont typeface="Wingdings" pitchFamily="2" charset="2"/>
                        <a:defRPr sz="2000">
                          <a:solidFill>
                            <a:schemeClr val="tx1"/>
                          </a:solidFill>
                          <a:latin typeface="Tahoma" pitchFamily="34" charset="0"/>
                          <a:cs typeface="Arial" charset="0"/>
                        </a:defRPr>
                      </a:lvl3pPr>
                      <a:lvl4pPr>
                        <a:spcBef>
                          <a:spcPct val="20000"/>
                        </a:spcBef>
                        <a:buClr>
                          <a:schemeClr val="accent2"/>
                        </a:buClr>
                        <a:buSzPct val="55000"/>
                        <a:buFont typeface="Wingdings" pitchFamily="2" charset="2"/>
                        <a:defRPr>
                          <a:solidFill>
                            <a:schemeClr val="tx1"/>
                          </a:solidFill>
                          <a:latin typeface="Tahoma" pitchFamily="34" charset="0"/>
                          <a:cs typeface="Arial" charset="0"/>
                        </a:defRPr>
                      </a:lvl4pPr>
                      <a:lvl5pPr>
                        <a:spcBef>
                          <a:spcPct val="20000"/>
                        </a:spcBef>
                        <a:buClr>
                          <a:schemeClr val="accent1"/>
                        </a:buClr>
                        <a:buSzPct val="50000"/>
                        <a:buFont typeface="Wingdings" pitchFamily="2" charset="2"/>
                        <a:defRPr>
                          <a:solidFill>
                            <a:schemeClr val="tx1"/>
                          </a:solidFill>
                          <a:latin typeface="Tahoma" pitchFamily="34" charset="0"/>
                          <a:cs typeface="Arial" charset="0"/>
                        </a:defRPr>
                      </a:lvl5pPr>
                      <a:lvl6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6pPr>
                      <a:lvl7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7pPr>
                      <a:lvl8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8pPr>
                      <a:lvl9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9pPr>
                    </a:lstStyle>
                    <a:p>
                      <a:pPr marL="0" marR="0" lvl="0" indent="0" algn="ctr" defTabSz="914400" rtl="0" eaLnBrk="1" fontAlgn="b" latinLnBrk="0" hangingPunct="1">
                        <a:lnSpc>
                          <a:spcPct val="50000"/>
                        </a:lnSpc>
                        <a:spcBef>
                          <a:spcPct val="0"/>
                        </a:spcBef>
                        <a:spcAft>
                          <a:spcPct val="0"/>
                        </a:spcAft>
                        <a:buClrTx/>
                        <a:buSzTx/>
                        <a:buFontTx/>
                        <a:buNone/>
                        <a:tabLst/>
                      </a:pPr>
                      <a:r>
                        <a:rPr kumimoji="0" lang="es-ES" altLang="es-ES" sz="1000" b="0" i="0" u="none" strike="noStrike" cap="none" normalizeH="0" baseline="0" dirty="0">
                          <a:ln>
                            <a:noFill/>
                          </a:ln>
                          <a:solidFill>
                            <a:srgbClr val="000000"/>
                          </a:solidFill>
                          <a:effectLst/>
                          <a:latin typeface="Arial" charset="0"/>
                          <a:cs typeface="Arial" charset="0"/>
                        </a:rPr>
                        <a:t> </a:t>
                      </a:r>
                    </a:p>
                  </a:txBody>
                  <a:tcPr marT="45719" marB="45719"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lumMod val="90000"/>
                      </a:schemeClr>
                    </a:solidFill>
                  </a:tcPr>
                </a:tc>
                <a:tc>
                  <a:txBody>
                    <a:bodyPr/>
                    <a:lstStyle>
                      <a:lvl1pPr>
                        <a:spcBef>
                          <a:spcPct val="20000"/>
                        </a:spcBef>
                        <a:buClr>
                          <a:schemeClr val="folHlink"/>
                        </a:buClr>
                        <a:buSzPct val="60000"/>
                        <a:buFont typeface="Wingdings" pitchFamily="2" charset="2"/>
                        <a:defRPr sz="2800">
                          <a:solidFill>
                            <a:schemeClr val="tx1"/>
                          </a:solidFill>
                          <a:latin typeface="Tahoma" pitchFamily="34" charset="0"/>
                          <a:cs typeface="Arial" charset="0"/>
                        </a:defRPr>
                      </a:lvl1pPr>
                      <a:lvl2pPr>
                        <a:spcBef>
                          <a:spcPct val="20000"/>
                        </a:spcBef>
                        <a:buClr>
                          <a:schemeClr val="hlink"/>
                        </a:buClr>
                        <a:buSzPct val="55000"/>
                        <a:buFont typeface="Wingdings" pitchFamily="2" charset="2"/>
                        <a:defRPr sz="2400">
                          <a:solidFill>
                            <a:schemeClr val="tx1"/>
                          </a:solidFill>
                          <a:latin typeface="Tahoma" pitchFamily="34" charset="0"/>
                          <a:cs typeface="Arial" charset="0"/>
                        </a:defRPr>
                      </a:lvl2pPr>
                      <a:lvl3pPr>
                        <a:spcBef>
                          <a:spcPct val="20000"/>
                        </a:spcBef>
                        <a:buClr>
                          <a:schemeClr val="folHlink"/>
                        </a:buClr>
                        <a:buSzPct val="50000"/>
                        <a:buFont typeface="Wingdings" pitchFamily="2" charset="2"/>
                        <a:defRPr sz="2000">
                          <a:solidFill>
                            <a:schemeClr val="tx1"/>
                          </a:solidFill>
                          <a:latin typeface="Tahoma" pitchFamily="34" charset="0"/>
                          <a:cs typeface="Arial" charset="0"/>
                        </a:defRPr>
                      </a:lvl3pPr>
                      <a:lvl4pPr>
                        <a:spcBef>
                          <a:spcPct val="20000"/>
                        </a:spcBef>
                        <a:buClr>
                          <a:schemeClr val="accent2"/>
                        </a:buClr>
                        <a:buSzPct val="55000"/>
                        <a:buFont typeface="Wingdings" pitchFamily="2" charset="2"/>
                        <a:defRPr>
                          <a:solidFill>
                            <a:schemeClr val="tx1"/>
                          </a:solidFill>
                          <a:latin typeface="Tahoma" pitchFamily="34" charset="0"/>
                          <a:cs typeface="Arial" charset="0"/>
                        </a:defRPr>
                      </a:lvl4pPr>
                      <a:lvl5pPr>
                        <a:spcBef>
                          <a:spcPct val="20000"/>
                        </a:spcBef>
                        <a:buClr>
                          <a:schemeClr val="accent1"/>
                        </a:buClr>
                        <a:buSzPct val="50000"/>
                        <a:buFont typeface="Wingdings" pitchFamily="2" charset="2"/>
                        <a:defRPr>
                          <a:solidFill>
                            <a:schemeClr val="tx1"/>
                          </a:solidFill>
                          <a:latin typeface="Tahoma" pitchFamily="34" charset="0"/>
                          <a:cs typeface="Arial" charset="0"/>
                        </a:defRPr>
                      </a:lvl5pPr>
                      <a:lvl6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6pPr>
                      <a:lvl7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7pPr>
                      <a:lvl8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8pPr>
                      <a:lvl9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9pPr>
                    </a:lstStyle>
                    <a:p>
                      <a:pPr marL="0" marR="0" lvl="0" indent="0" algn="ctr" defTabSz="914400" rtl="0" eaLnBrk="1" fontAlgn="b" latinLnBrk="0" hangingPunct="1">
                        <a:lnSpc>
                          <a:spcPct val="50000"/>
                        </a:lnSpc>
                        <a:spcBef>
                          <a:spcPct val="0"/>
                        </a:spcBef>
                        <a:spcAft>
                          <a:spcPct val="0"/>
                        </a:spcAft>
                        <a:buClrTx/>
                        <a:buSzTx/>
                        <a:buFontTx/>
                        <a:buNone/>
                        <a:tabLst/>
                      </a:pPr>
                      <a:r>
                        <a:rPr kumimoji="0" lang="es-ES" altLang="es-ES" sz="1000" b="0" i="0" u="none" strike="noStrike" cap="none" normalizeH="0" baseline="0" dirty="0">
                          <a:ln>
                            <a:noFill/>
                          </a:ln>
                          <a:solidFill>
                            <a:srgbClr val="000000"/>
                          </a:solidFill>
                          <a:effectLst/>
                          <a:latin typeface="Arial" charset="0"/>
                          <a:cs typeface="Arial" charset="0"/>
                        </a:rPr>
                        <a:t> </a:t>
                      </a:r>
                    </a:p>
                  </a:txBody>
                  <a:tcPr marT="45719" marB="45719"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lumMod val="90000"/>
                      </a:schemeClr>
                    </a:solidFill>
                  </a:tcPr>
                </a:tc>
                <a:tc>
                  <a:txBody>
                    <a:bodyPr/>
                    <a:lstStyle>
                      <a:lvl1pPr>
                        <a:spcBef>
                          <a:spcPct val="20000"/>
                        </a:spcBef>
                        <a:buClr>
                          <a:schemeClr val="folHlink"/>
                        </a:buClr>
                        <a:buSzPct val="60000"/>
                        <a:buFont typeface="Wingdings" pitchFamily="2" charset="2"/>
                        <a:defRPr sz="2800">
                          <a:solidFill>
                            <a:schemeClr val="tx1"/>
                          </a:solidFill>
                          <a:latin typeface="Tahoma" pitchFamily="34" charset="0"/>
                          <a:cs typeface="Arial" charset="0"/>
                        </a:defRPr>
                      </a:lvl1pPr>
                      <a:lvl2pPr>
                        <a:spcBef>
                          <a:spcPct val="20000"/>
                        </a:spcBef>
                        <a:buClr>
                          <a:schemeClr val="hlink"/>
                        </a:buClr>
                        <a:buSzPct val="55000"/>
                        <a:buFont typeface="Wingdings" pitchFamily="2" charset="2"/>
                        <a:defRPr sz="2400">
                          <a:solidFill>
                            <a:schemeClr val="tx1"/>
                          </a:solidFill>
                          <a:latin typeface="Tahoma" pitchFamily="34" charset="0"/>
                          <a:cs typeface="Arial" charset="0"/>
                        </a:defRPr>
                      </a:lvl2pPr>
                      <a:lvl3pPr>
                        <a:spcBef>
                          <a:spcPct val="20000"/>
                        </a:spcBef>
                        <a:buClr>
                          <a:schemeClr val="folHlink"/>
                        </a:buClr>
                        <a:buSzPct val="50000"/>
                        <a:buFont typeface="Wingdings" pitchFamily="2" charset="2"/>
                        <a:defRPr sz="2000">
                          <a:solidFill>
                            <a:schemeClr val="tx1"/>
                          </a:solidFill>
                          <a:latin typeface="Tahoma" pitchFamily="34" charset="0"/>
                          <a:cs typeface="Arial" charset="0"/>
                        </a:defRPr>
                      </a:lvl3pPr>
                      <a:lvl4pPr>
                        <a:spcBef>
                          <a:spcPct val="20000"/>
                        </a:spcBef>
                        <a:buClr>
                          <a:schemeClr val="accent2"/>
                        </a:buClr>
                        <a:buSzPct val="55000"/>
                        <a:buFont typeface="Wingdings" pitchFamily="2" charset="2"/>
                        <a:defRPr>
                          <a:solidFill>
                            <a:schemeClr val="tx1"/>
                          </a:solidFill>
                          <a:latin typeface="Tahoma" pitchFamily="34" charset="0"/>
                          <a:cs typeface="Arial" charset="0"/>
                        </a:defRPr>
                      </a:lvl4pPr>
                      <a:lvl5pPr>
                        <a:spcBef>
                          <a:spcPct val="20000"/>
                        </a:spcBef>
                        <a:buClr>
                          <a:schemeClr val="accent1"/>
                        </a:buClr>
                        <a:buSzPct val="50000"/>
                        <a:buFont typeface="Wingdings" pitchFamily="2" charset="2"/>
                        <a:defRPr>
                          <a:solidFill>
                            <a:schemeClr val="tx1"/>
                          </a:solidFill>
                          <a:latin typeface="Tahoma" pitchFamily="34" charset="0"/>
                          <a:cs typeface="Arial" charset="0"/>
                        </a:defRPr>
                      </a:lvl5pPr>
                      <a:lvl6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6pPr>
                      <a:lvl7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7pPr>
                      <a:lvl8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8pPr>
                      <a:lvl9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9pPr>
                    </a:lstStyle>
                    <a:p>
                      <a:pPr marL="0" marR="0" lvl="0" indent="0" algn="ctr" defTabSz="914400" rtl="0" eaLnBrk="1" fontAlgn="b" latinLnBrk="0" hangingPunct="1">
                        <a:lnSpc>
                          <a:spcPct val="50000"/>
                        </a:lnSpc>
                        <a:spcBef>
                          <a:spcPct val="0"/>
                        </a:spcBef>
                        <a:spcAft>
                          <a:spcPct val="0"/>
                        </a:spcAft>
                        <a:buClrTx/>
                        <a:buSzTx/>
                        <a:buFontTx/>
                        <a:buNone/>
                        <a:tabLst/>
                      </a:pPr>
                      <a:r>
                        <a:rPr kumimoji="0" lang="es-ES" altLang="es-ES" sz="1000" b="0" i="0" u="none" strike="noStrike" cap="none" normalizeH="0" baseline="0" dirty="0">
                          <a:ln>
                            <a:noFill/>
                          </a:ln>
                          <a:solidFill>
                            <a:srgbClr val="000000"/>
                          </a:solidFill>
                          <a:effectLst/>
                          <a:latin typeface="Arial" charset="0"/>
                          <a:cs typeface="Arial" charset="0"/>
                        </a:rPr>
                        <a:t> </a:t>
                      </a:r>
                    </a:p>
                  </a:txBody>
                  <a:tcPr marT="45719" marB="45719"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lumMod val="90000"/>
                      </a:schemeClr>
                    </a:solidFill>
                  </a:tcPr>
                </a:tc>
                <a:tc>
                  <a:txBody>
                    <a:bodyPr/>
                    <a:lstStyle>
                      <a:lvl1pPr>
                        <a:spcBef>
                          <a:spcPct val="20000"/>
                        </a:spcBef>
                        <a:buClr>
                          <a:schemeClr val="folHlink"/>
                        </a:buClr>
                        <a:buSzPct val="60000"/>
                        <a:buFont typeface="Wingdings" pitchFamily="2" charset="2"/>
                        <a:defRPr sz="2800">
                          <a:solidFill>
                            <a:schemeClr val="tx1"/>
                          </a:solidFill>
                          <a:latin typeface="Tahoma" pitchFamily="34" charset="0"/>
                          <a:cs typeface="Arial" charset="0"/>
                        </a:defRPr>
                      </a:lvl1pPr>
                      <a:lvl2pPr>
                        <a:spcBef>
                          <a:spcPct val="20000"/>
                        </a:spcBef>
                        <a:buClr>
                          <a:schemeClr val="hlink"/>
                        </a:buClr>
                        <a:buSzPct val="55000"/>
                        <a:buFont typeface="Wingdings" pitchFamily="2" charset="2"/>
                        <a:defRPr sz="2400">
                          <a:solidFill>
                            <a:schemeClr val="tx1"/>
                          </a:solidFill>
                          <a:latin typeface="Tahoma" pitchFamily="34" charset="0"/>
                          <a:cs typeface="Arial" charset="0"/>
                        </a:defRPr>
                      </a:lvl2pPr>
                      <a:lvl3pPr>
                        <a:spcBef>
                          <a:spcPct val="20000"/>
                        </a:spcBef>
                        <a:buClr>
                          <a:schemeClr val="folHlink"/>
                        </a:buClr>
                        <a:buSzPct val="50000"/>
                        <a:buFont typeface="Wingdings" pitchFamily="2" charset="2"/>
                        <a:defRPr sz="2000">
                          <a:solidFill>
                            <a:schemeClr val="tx1"/>
                          </a:solidFill>
                          <a:latin typeface="Tahoma" pitchFamily="34" charset="0"/>
                          <a:cs typeface="Arial" charset="0"/>
                        </a:defRPr>
                      </a:lvl3pPr>
                      <a:lvl4pPr>
                        <a:spcBef>
                          <a:spcPct val="20000"/>
                        </a:spcBef>
                        <a:buClr>
                          <a:schemeClr val="accent2"/>
                        </a:buClr>
                        <a:buSzPct val="55000"/>
                        <a:buFont typeface="Wingdings" pitchFamily="2" charset="2"/>
                        <a:defRPr>
                          <a:solidFill>
                            <a:schemeClr val="tx1"/>
                          </a:solidFill>
                          <a:latin typeface="Tahoma" pitchFamily="34" charset="0"/>
                          <a:cs typeface="Arial" charset="0"/>
                        </a:defRPr>
                      </a:lvl4pPr>
                      <a:lvl5pPr>
                        <a:spcBef>
                          <a:spcPct val="20000"/>
                        </a:spcBef>
                        <a:buClr>
                          <a:schemeClr val="accent1"/>
                        </a:buClr>
                        <a:buSzPct val="50000"/>
                        <a:buFont typeface="Wingdings" pitchFamily="2" charset="2"/>
                        <a:defRPr>
                          <a:solidFill>
                            <a:schemeClr val="tx1"/>
                          </a:solidFill>
                          <a:latin typeface="Tahoma" pitchFamily="34" charset="0"/>
                          <a:cs typeface="Arial" charset="0"/>
                        </a:defRPr>
                      </a:lvl5pPr>
                      <a:lvl6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6pPr>
                      <a:lvl7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7pPr>
                      <a:lvl8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8pPr>
                      <a:lvl9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9pPr>
                    </a:lstStyle>
                    <a:p>
                      <a:pPr marL="0" marR="0" lvl="0" indent="0" algn="ctr" defTabSz="914400" rtl="0" eaLnBrk="1" fontAlgn="b" latinLnBrk="0" hangingPunct="1">
                        <a:lnSpc>
                          <a:spcPct val="50000"/>
                        </a:lnSpc>
                        <a:spcBef>
                          <a:spcPct val="0"/>
                        </a:spcBef>
                        <a:spcAft>
                          <a:spcPct val="0"/>
                        </a:spcAft>
                        <a:buClrTx/>
                        <a:buSzTx/>
                        <a:buFontTx/>
                        <a:buNone/>
                        <a:tabLst/>
                      </a:pPr>
                      <a:r>
                        <a:rPr kumimoji="0" lang="es-ES" altLang="es-ES" sz="1000" b="0" i="0" u="none" strike="noStrike" cap="none" normalizeH="0" baseline="0" dirty="0">
                          <a:ln>
                            <a:noFill/>
                          </a:ln>
                          <a:solidFill>
                            <a:srgbClr val="000000"/>
                          </a:solidFill>
                          <a:effectLst/>
                          <a:latin typeface="Arial" charset="0"/>
                          <a:cs typeface="Arial" charset="0"/>
                        </a:rPr>
                        <a:t> </a:t>
                      </a:r>
                    </a:p>
                  </a:txBody>
                  <a:tcPr marT="45719" marB="45719"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lumMod val="90000"/>
                      </a:schemeClr>
                    </a:solidFill>
                  </a:tcPr>
                </a:tc>
                <a:tc>
                  <a:txBody>
                    <a:bodyPr/>
                    <a:lstStyle>
                      <a:lvl1pPr>
                        <a:spcBef>
                          <a:spcPct val="20000"/>
                        </a:spcBef>
                        <a:buClr>
                          <a:schemeClr val="folHlink"/>
                        </a:buClr>
                        <a:buSzPct val="60000"/>
                        <a:buFont typeface="Wingdings" pitchFamily="2" charset="2"/>
                        <a:defRPr sz="2800">
                          <a:solidFill>
                            <a:schemeClr val="tx1"/>
                          </a:solidFill>
                          <a:latin typeface="Tahoma" pitchFamily="34" charset="0"/>
                          <a:cs typeface="Arial" charset="0"/>
                        </a:defRPr>
                      </a:lvl1pPr>
                      <a:lvl2pPr>
                        <a:spcBef>
                          <a:spcPct val="20000"/>
                        </a:spcBef>
                        <a:buClr>
                          <a:schemeClr val="hlink"/>
                        </a:buClr>
                        <a:buSzPct val="55000"/>
                        <a:buFont typeface="Wingdings" pitchFamily="2" charset="2"/>
                        <a:defRPr sz="2400">
                          <a:solidFill>
                            <a:schemeClr val="tx1"/>
                          </a:solidFill>
                          <a:latin typeface="Tahoma" pitchFamily="34" charset="0"/>
                          <a:cs typeface="Arial" charset="0"/>
                        </a:defRPr>
                      </a:lvl2pPr>
                      <a:lvl3pPr>
                        <a:spcBef>
                          <a:spcPct val="20000"/>
                        </a:spcBef>
                        <a:buClr>
                          <a:schemeClr val="folHlink"/>
                        </a:buClr>
                        <a:buSzPct val="50000"/>
                        <a:buFont typeface="Wingdings" pitchFamily="2" charset="2"/>
                        <a:defRPr sz="2000">
                          <a:solidFill>
                            <a:schemeClr val="tx1"/>
                          </a:solidFill>
                          <a:latin typeface="Tahoma" pitchFamily="34" charset="0"/>
                          <a:cs typeface="Arial" charset="0"/>
                        </a:defRPr>
                      </a:lvl3pPr>
                      <a:lvl4pPr>
                        <a:spcBef>
                          <a:spcPct val="20000"/>
                        </a:spcBef>
                        <a:buClr>
                          <a:schemeClr val="accent2"/>
                        </a:buClr>
                        <a:buSzPct val="55000"/>
                        <a:buFont typeface="Wingdings" pitchFamily="2" charset="2"/>
                        <a:defRPr>
                          <a:solidFill>
                            <a:schemeClr val="tx1"/>
                          </a:solidFill>
                          <a:latin typeface="Tahoma" pitchFamily="34" charset="0"/>
                          <a:cs typeface="Arial" charset="0"/>
                        </a:defRPr>
                      </a:lvl4pPr>
                      <a:lvl5pPr>
                        <a:spcBef>
                          <a:spcPct val="20000"/>
                        </a:spcBef>
                        <a:buClr>
                          <a:schemeClr val="accent1"/>
                        </a:buClr>
                        <a:buSzPct val="50000"/>
                        <a:buFont typeface="Wingdings" pitchFamily="2" charset="2"/>
                        <a:defRPr>
                          <a:solidFill>
                            <a:schemeClr val="tx1"/>
                          </a:solidFill>
                          <a:latin typeface="Tahoma" pitchFamily="34" charset="0"/>
                          <a:cs typeface="Arial" charset="0"/>
                        </a:defRPr>
                      </a:lvl5pPr>
                      <a:lvl6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6pPr>
                      <a:lvl7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7pPr>
                      <a:lvl8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8pPr>
                      <a:lvl9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9pPr>
                    </a:lstStyle>
                    <a:p>
                      <a:pPr marL="0" marR="0" lvl="0" indent="0" algn="ctr" defTabSz="914400" rtl="0" eaLnBrk="1" fontAlgn="b" latinLnBrk="0" hangingPunct="1">
                        <a:lnSpc>
                          <a:spcPct val="50000"/>
                        </a:lnSpc>
                        <a:spcBef>
                          <a:spcPct val="0"/>
                        </a:spcBef>
                        <a:spcAft>
                          <a:spcPct val="0"/>
                        </a:spcAft>
                        <a:buClrTx/>
                        <a:buSzTx/>
                        <a:buFontTx/>
                        <a:buNone/>
                        <a:tabLst/>
                      </a:pPr>
                      <a:r>
                        <a:rPr kumimoji="0" lang="es-ES" altLang="es-ES" sz="1000" b="0" i="0" u="none" strike="noStrike" cap="none" normalizeH="0" baseline="0" dirty="0">
                          <a:ln>
                            <a:noFill/>
                          </a:ln>
                          <a:solidFill>
                            <a:srgbClr val="000000"/>
                          </a:solidFill>
                          <a:effectLst/>
                          <a:latin typeface="Arial" charset="0"/>
                          <a:cs typeface="Arial" charset="0"/>
                        </a:rPr>
                        <a:t> </a:t>
                      </a:r>
                    </a:p>
                  </a:txBody>
                  <a:tcPr marT="45719" marB="45719"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lumMod val="90000"/>
                      </a:schemeClr>
                    </a:solidFill>
                  </a:tcPr>
                </a:tc>
                <a:tc>
                  <a:txBody>
                    <a:bodyPr/>
                    <a:lstStyle>
                      <a:lvl1pPr>
                        <a:spcBef>
                          <a:spcPct val="20000"/>
                        </a:spcBef>
                        <a:buClr>
                          <a:schemeClr val="folHlink"/>
                        </a:buClr>
                        <a:buSzPct val="60000"/>
                        <a:buFont typeface="Wingdings" pitchFamily="2" charset="2"/>
                        <a:defRPr sz="2800">
                          <a:solidFill>
                            <a:schemeClr val="tx1"/>
                          </a:solidFill>
                          <a:latin typeface="Tahoma" pitchFamily="34" charset="0"/>
                          <a:cs typeface="Arial" charset="0"/>
                        </a:defRPr>
                      </a:lvl1pPr>
                      <a:lvl2pPr>
                        <a:spcBef>
                          <a:spcPct val="20000"/>
                        </a:spcBef>
                        <a:buClr>
                          <a:schemeClr val="hlink"/>
                        </a:buClr>
                        <a:buSzPct val="55000"/>
                        <a:buFont typeface="Wingdings" pitchFamily="2" charset="2"/>
                        <a:defRPr sz="2400">
                          <a:solidFill>
                            <a:schemeClr val="tx1"/>
                          </a:solidFill>
                          <a:latin typeface="Tahoma" pitchFamily="34" charset="0"/>
                          <a:cs typeface="Arial" charset="0"/>
                        </a:defRPr>
                      </a:lvl2pPr>
                      <a:lvl3pPr>
                        <a:spcBef>
                          <a:spcPct val="20000"/>
                        </a:spcBef>
                        <a:buClr>
                          <a:schemeClr val="folHlink"/>
                        </a:buClr>
                        <a:buSzPct val="50000"/>
                        <a:buFont typeface="Wingdings" pitchFamily="2" charset="2"/>
                        <a:defRPr sz="2000">
                          <a:solidFill>
                            <a:schemeClr val="tx1"/>
                          </a:solidFill>
                          <a:latin typeface="Tahoma" pitchFamily="34" charset="0"/>
                          <a:cs typeface="Arial" charset="0"/>
                        </a:defRPr>
                      </a:lvl3pPr>
                      <a:lvl4pPr>
                        <a:spcBef>
                          <a:spcPct val="20000"/>
                        </a:spcBef>
                        <a:buClr>
                          <a:schemeClr val="accent2"/>
                        </a:buClr>
                        <a:buSzPct val="55000"/>
                        <a:buFont typeface="Wingdings" pitchFamily="2" charset="2"/>
                        <a:defRPr>
                          <a:solidFill>
                            <a:schemeClr val="tx1"/>
                          </a:solidFill>
                          <a:latin typeface="Tahoma" pitchFamily="34" charset="0"/>
                          <a:cs typeface="Arial" charset="0"/>
                        </a:defRPr>
                      </a:lvl4pPr>
                      <a:lvl5pPr>
                        <a:spcBef>
                          <a:spcPct val="20000"/>
                        </a:spcBef>
                        <a:buClr>
                          <a:schemeClr val="accent1"/>
                        </a:buClr>
                        <a:buSzPct val="50000"/>
                        <a:buFont typeface="Wingdings" pitchFamily="2" charset="2"/>
                        <a:defRPr>
                          <a:solidFill>
                            <a:schemeClr val="tx1"/>
                          </a:solidFill>
                          <a:latin typeface="Tahoma" pitchFamily="34" charset="0"/>
                          <a:cs typeface="Arial" charset="0"/>
                        </a:defRPr>
                      </a:lvl5pPr>
                      <a:lvl6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6pPr>
                      <a:lvl7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7pPr>
                      <a:lvl8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8pPr>
                      <a:lvl9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9pPr>
                    </a:lstStyle>
                    <a:p>
                      <a:pPr marL="0" marR="0" lvl="0" indent="0" algn="ctr" defTabSz="914400" rtl="0" eaLnBrk="1" fontAlgn="base" latinLnBrk="0" hangingPunct="1">
                        <a:lnSpc>
                          <a:spcPct val="50000"/>
                        </a:lnSpc>
                        <a:spcBef>
                          <a:spcPct val="0"/>
                        </a:spcBef>
                        <a:spcAft>
                          <a:spcPct val="0"/>
                        </a:spcAft>
                        <a:buClr>
                          <a:schemeClr val="folHlink"/>
                        </a:buClr>
                        <a:buSzPct val="60000"/>
                        <a:buFont typeface="Wingdings" pitchFamily="2" charset="2"/>
                        <a:buNone/>
                        <a:tabLst/>
                      </a:pPr>
                      <a:endParaRPr kumimoji="0" lang="es-ES" altLang="es-ES" sz="1000" b="0" i="0" u="none" strike="noStrike" cap="none" normalizeH="0" baseline="0" dirty="0">
                        <a:ln>
                          <a:noFill/>
                        </a:ln>
                        <a:solidFill>
                          <a:srgbClr val="000000"/>
                        </a:solidFill>
                        <a:effectLst/>
                        <a:latin typeface="Tahoma" pitchFamily="34" charset="0"/>
                        <a:cs typeface="Arial" charset="0"/>
                      </a:endParaRPr>
                    </a:p>
                  </a:txBody>
                  <a:tcPr marT="45719" marB="45719" anchor="b" horzOverflow="overflow">
                    <a:lnL w="12700" cap="flat" cmpd="sng" algn="ctr">
                      <a:solidFill>
                        <a:srgbClr val="000000"/>
                      </a:solidFill>
                      <a:prstDash val="solid"/>
                      <a:round/>
                      <a:headEnd type="none" w="med" len="med"/>
                      <a:tailEnd type="none" w="med" len="med"/>
                    </a:lnL>
                    <a:lnR cap="flat">
                      <a:noFill/>
                    </a:lnR>
                    <a:lnT>
                      <a:noFill/>
                    </a:lnT>
                    <a:lnB>
                      <a:noFill/>
                    </a:lnB>
                    <a:lnTlToBr>
                      <a:noFill/>
                    </a:lnTlToBr>
                    <a:lnBlToTr>
                      <a:noFill/>
                    </a:lnBlToTr>
                    <a:solidFill>
                      <a:srgbClr val="0070C0"/>
                    </a:solidFill>
                  </a:tcPr>
                </a:tc>
                <a:extLst>
                  <a:ext uri="{0D108BD9-81ED-4DB2-BD59-A6C34878D82A}">
                    <a16:rowId xmlns:a16="http://schemas.microsoft.com/office/drawing/2014/main" val="10016"/>
                  </a:ext>
                </a:extLst>
              </a:tr>
              <a:tr h="230870">
                <a:tc>
                  <a:txBody>
                    <a:bodyPr/>
                    <a:lstStyle>
                      <a:lvl1pPr>
                        <a:spcBef>
                          <a:spcPct val="20000"/>
                        </a:spcBef>
                        <a:buClr>
                          <a:schemeClr val="folHlink"/>
                        </a:buClr>
                        <a:buSzPct val="60000"/>
                        <a:buFont typeface="Wingdings" pitchFamily="2" charset="2"/>
                        <a:defRPr sz="2800">
                          <a:solidFill>
                            <a:schemeClr val="tx1"/>
                          </a:solidFill>
                          <a:latin typeface="Tahoma" pitchFamily="34" charset="0"/>
                          <a:cs typeface="Arial" charset="0"/>
                        </a:defRPr>
                      </a:lvl1pPr>
                      <a:lvl2pPr>
                        <a:spcBef>
                          <a:spcPct val="20000"/>
                        </a:spcBef>
                        <a:buClr>
                          <a:schemeClr val="hlink"/>
                        </a:buClr>
                        <a:buSzPct val="55000"/>
                        <a:buFont typeface="Wingdings" pitchFamily="2" charset="2"/>
                        <a:defRPr sz="2400">
                          <a:solidFill>
                            <a:schemeClr val="tx1"/>
                          </a:solidFill>
                          <a:latin typeface="Tahoma" pitchFamily="34" charset="0"/>
                          <a:cs typeface="Arial" charset="0"/>
                        </a:defRPr>
                      </a:lvl2pPr>
                      <a:lvl3pPr>
                        <a:spcBef>
                          <a:spcPct val="20000"/>
                        </a:spcBef>
                        <a:buClr>
                          <a:schemeClr val="folHlink"/>
                        </a:buClr>
                        <a:buSzPct val="50000"/>
                        <a:buFont typeface="Wingdings" pitchFamily="2" charset="2"/>
                        <a:defRPr sz="2000">
                          <a:solidFill>
                            <a:schemeClr val="tx1"/>
                          </a:solidFill>
                          <a:latin typeface="Tahoma" pitchFamily="34" charset="0"/>
                          <a:cs typeface="Arial" charset="0"/>
                        </a:defRPr>
                      </a:lvl3pPr>
                      <a:lvl4pPr>
                        <a:spcBef>
                          <a:spcPct val="20000"/>
                        </a:spcBef>
                        <a:buClr>
                          <a:schemeClr val="accent2"/>
                        </a:buClr>
                        <a:buSzPct val="55000"/>
                        <a:buFont typeface="Wingdings" pitchFamily="2" charset="2"/>
                        <a:defRPr>
                          <a:solidFill>
                            <a:schemeClr val="tx1"/>
                          </a:solidFill>
                          <a:latin typeface="Tahoma" pitchFamily="34" charset="0"/>
                          <a:cs typeface="Arial" charset="0"/>
                        </a:defRPr>
                      </a:lvl4pPr>
                      <a:lvl5pPr>
                        <a:spcBef>
                          <a:spcPct val="20000"/>
                        </a:spcBef>
                        <a:buClr>
                          <a:schemeClr val="accent1"/>
                        </a:buClr>
                        <a:buSzPct val="50000"/>
                        <a:buFont typeface="Wingdings" pitchFamily="2" charset="2"/>
                        <a:defRPr>
                          <a:solidFill>
                            <a:schemeClr val="tx1"/>
                          </a:solidFill>
                          <a:latin typeface="Tahoma" pitchFamily="34" charset="0"/>
                          <a:cs typeface="Arial" charset="0"/>
                        </a:defRPr>
                      </a:lvl5pPr>
                      <a:lvl6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6pPr>
                      <a:lvl7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7pPr>
                      <a:lvl8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8pPr>
                      <a:lvl9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9pPr>
                    </a:lstStyle>
                    <a:p>
                      <a:pPr marL="0" marR="0" lvl="0" indent="0" algn="ctr" defTabSz="914400" rtl="0" eaLnBrk="1" fontAlgn="b" latinLnBrk="0" hangingPunct="1">
                        <a:lnSpc>
                          <a:spcPct val="50000"/>
                        </a:lnSpc>
                        <a:spcBef>
                          <a:spcPct val="0"/>
                        </a:spcBef>
                        <a:spcAft>
                          <a:spcPct val="0"/>
                        </a:spcAft>
                        <a:buClrTx/>
                        <a:buSzTx/>
                        <a:buFontTx/>
                        <a:buNone/>
                        <a:tabLst/>
                      </a:pPr>
                      <a:r>
                        <a:rPr kumimoji="0" lang="es-ES" altLang="es-ES" sz="1000" b="0" i="0" u="none" strike="noStrike" cap="none" normalizeH="0" baseline="0" dirty="0">
                          <a:ln>
                            <a:noFill/>
                          </a:ln>
                          <a:solidFill>
                            <a:srgbClr val="000000"/>
                          </a:solidFill>
                          <a:effectLst/>
                          <a:latin typeface="Arial" charset="0"/>
                          <a:cs typeface="Arial" charset="0"/>
                        </a:rPr>
                        <a:t>Coste unitario subcontratación</a:t>
                      </a:r>
                    </a:p>
                  </a:txBody>
                  <a:tcPr marT="45719" marB="45719"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ECFF"/>
                    </a:solidFill>
                  </a:tcPr>
                </a:tc>
                <a:tc>
                  <a:txBody>
                    <a:bodyPr/>
                    <a:lstStyle>
                      <a:lvl1pPr>
                        <a:spcBef>
                          <a:spcPct val="20000"/>
                        </a:spcBef>
                        <a:buClr>
                          <a:schemeClr val="folHlink"/>
                        </a:buClr>
                        <a:buSzPct val="60000"/>
                        <a:buFont typeface="Wingdings" pitchFamily="2" charset="2"/>
                        <a:defRPr sz="2800">
                          <a:solidFill>
                            <a:schemeClr val="tx1"/>
                          </a:solidFill>
                          <a:latin typeface="Tahoma" pitchFamily="34" charset="0"/>
                          <a:cs typeface="Arial" charset="0"/>
                        </a:defRPr>
                      </a:lvl1pPr>
                      <a:lvl2pPr>
                        <a:spcBef>
                          <a:spcPct val="20000"/>
                        </a:spcBef>
                        <a:buClr>
                          <a:schemeClr val="hlink"/>
                        </a:buClr>
                        <a:buSzPct val="55000"/>
                        <a:buFont typeface="Wingdings" pitchFamily="2" charset="2"/>
                        <a:defRPr sz="2400">
                          <a:solidFill>
                            <a:schemeClr val="tx1"/>
                          </a:solidFill>
                          <a:latin typeface="Tahoma" pitchFamily="34" charset="0"/>
                          <a:cs typeface="Arial" charset="0"/>
                        </a:defRPr>
                      </a:lvl2pPr>
                      <a:lvl3pPr>
                        <a:spcBef>
                          <a:spcPct val="20000"/>
                        </a:spcBef>
                        <a:buClr>
                          <a:schemeClr val="folHlink"/>
                        </a:buClr>
                        <a:buSzPct val="50000"/>
                        <a:buFont typeface="Wingdings" pitchFamily="2" charset="2"/>
                        <a:defRPr sz="2000">
                          <a:solidFill>
                            <a:schemeClr val="tx1"/>
                          </a:solidFill>
                          <a:latin typeface="Tahoma" pitchFamily="34" charset="0"/>
                          <a:cs typeface="Arial" charset="0"/>
                        </a:defRPr>
                      </a:lvl3pPr>
                      <a:lvl4pPr>
                        <a:spcBef>
                          <a:spcPct val="20000"/>
                        </a:spcBef>
                        <a:buClr>
                          <a:schemeClr val="accent2"/>
                        </a:buClr>
                        <a:buSzPct val="55000"/>
                        <a:buFont typeface="Wingdings" pitchFamily="2" charset="2"/>
                        <a:defRPr>
                          <a:solidFill>
                            <a:schemeClr val="tx1"/>
                          </a:solidFill>
                          <a:latin typeface="Tahoma" pitchFamily="34" charset="0"/>
                          <a:cs typeface="Arial" charset="0"/>
                        </a:defRPr>
                      </a:lvl4pPr>
                      <a:lvl5pPr>
                        <a:spcBef>
                          <a:spcPct val="20000"/>
                        </a:spcBef>
                        <a:buClr>
                          <a:schemeClr val="accent1"/>
                        </a:buClr>
                        <a:buSzPct val="50000"/>
                        <a:buFont typeface="Wingdings" pitchFamily="2" charset="2"/>
                        <a:defRPr>
                          <a:solidFill>
                            <a:schemeClr val="tx1"/>
                          </a:solidFill>
                          <a:latin typeface="Tahoma" pitchFamily="34" charset="0"/>
                          <a:cs typeface="Arial" charset="0"/>
                        </a:defRPr>
                      </a:lvl5pPr>
                      <a:lvl6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6pPr>
                      <a:lvl7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7pPr>
                      <a:lvl8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8pPr>
                      <a:lvl9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9pPr>
                    </a:lstStyle>
                    <a:p>
                      <a:pPr marL="0" marR="0" lvl="0" indent="0" algn="ctr" defTabSz="914400" rtl="0" eaLnBrk="1" fontAlgn="b" latinLnBrk="0" hangingPunct="1">
                        <a:lnSpc>
                          <a:spcPct val="50000"/>
                        </a:lnSpc>
                        <a:spcBef>
                          <a:spcPct val="0"/>
                        </a:spcBef>
                        <a:spcAft>
                          <a:spcPct val="0"/>
                        </a:spcAft>
                        <a:buClrTx/>
                        <a:buSzTx/>
                        <a:buFontTx/>
                        <a:buNone/>
                        <a:tabLst/>
                      </a:pPr>
                      <a:r>
                        <a:rPr kumimoji="0" lang="es-ES" altLang="es-ES" sz="1000" b="0" i="0" u="none" strike="noStrike" cap="none" normalizeH="0" baseline="0" dirty="0">
                          <a:ln>
                            <a:noFill/>
                          </a:ln>
                          <a:solidFill>
                            <a:srgbClr val="000000"/>
                          </a:solidFill>
                          <a:effectLst/>
                          <a:latin typeface="Arial" charset="0"/>
                          <a:cs typeface="Arial" charset="0"/>
                        </a:rPr>
                        <a:t> </a:t>
                      </a:r>
                    </a:p>
                  </a:txBody>
                  <a:tcPr marT="45719" marB="45719"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lumMod val="90000"/>
                      </a:schemeClr>
                    </a:solidFill>
                  </a:tcPr>
                </a:tc>
                <a:tc>
                  <a:txBody>
                    <a:bodyPr/>
                    <a:lstStyle>
                      <a:lvl1pPr>
                        <a:spcBef>
                          <a:spcPct val="20000"/>
                        </a:spcBef>
                        <a:buClr>
                          <a:schemeClr val="folHlink"/>
                        </a:buClr>
                        <a:buSzPct val="60000"/>
                        <a:buFont typeface="Wingdings" pitchFamily="2" charset="2"/>
                        <a:defRPr sz="2800">
                          <a:solidFill>
                            <a:schemeClr val="tx1"/>
                          </a:solidFill>
                          <a:latin typeface="Tahoma" pitchFamily="34" charset="0"/>
                          <a:cs typeface="Arial" charset="0"/>
                        </a:defRPr>
                      </a:lvl1pPr>
                      <a:lvl2pPr>
                        <a:spcBef>
                          <a:spcPct val="20000"/>
                        </a:spcBef>
                        <a:buClr>
                          <a:schemeClr val="hlink"/>
                        </a:buClr>
                        <a:buSzPct val="55000"/>
                        <a:buFont typeface="Wingdings" pitchFamily="2" charset="2"/>
                        <a:defRPr sz="2400">
                          <a:solidFill>
                            <a:schemeClr val="tx1"/>
                          </a:solidFill>
                          <a:latin typeface="Tahoma" pitchFamily="34" charset="0"/>
                          <a:cs typeface="Arial" charset="0"/>
                        </a:defRPr>
                      </a:lvl2pPr>
                      <a:lvl3pPr>
                        <a:spcBef>
                          <a:spcPct val="20000"/>
                        </a:spcBef>
                        <a:buClr>
                          <a:schemeClr val="folHlink"/>
                        </a:buClr>
                        <a:buSzPct val="50000"/>
                        <a:buFont typeface="Wingdings" pitchFamily="2" charset="2"/>
                        <a:defRPr sz="2000">
                          <a:solidFill>
                            <a:schemeClr val="tx1"/>
                          </a:solidFill>
                          <a:latin typeface="Tahoma" pitchFamily="34" charset="0"/>
                          <a:cs typeface="Arial" charset="0"/>
                        </a:defRPr>
                      </a:lvl3pPr>
                      <a:lvl4pPr>
                        <a:spcBef>
                          <a:spcPct val="20000"/>
                        </a:spcBef>
                        <a:buClr>
                          <a:schemeClr val="accent2"/>
                        </a:buClr>
                        <a:buSzPct val="55000"/>
                        <a:buFont typeface="Wingdings" pitchFamily="2" charset="2"/>
                        <a:defRPr>
                          <a:solidFill>
                            <a:schemeClr val="tx1"/>
                          </a:solidFill>
                          <a:latin typeface="Tahoma" pitchFamily="34" charset="0"/>
                          <a:cs typeface="Arial" charset="0"/>
                        </a:defRPr>
                      </a:lvl4pPr>
                      <a:lvl5pPr>
                        <a:spcBef>
                          <a:spcPct val="20000"/>
                        </a:spcBef>
                        <a:buClr>
                          <a:schemeClr val="accent1"/>
                        </a:buClr>
                        <a:buSzPct val="50000"/>
                        <a:buFont typeface="Wingdings" pitchFamily="2" charset="2"/>
                        <a:defRPr>
                          <a:solidFill>
                            <a:schemeClr val="tx1"/>
                          </a:solidFill>
                          <a:latin typeface="Tahoma" pitchFamily="34" charset="0"/>
                          <a:cs typeface="Arial" charset="0"/>
                        </a:defRPr>
                      </a:lvl5pPr>
                      <a:lvl6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6pPr>
                      <a:lvl7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7pPr>
                      <a:lvl8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8pPr>
                      <a:lvl9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9pPr>
                    </a:lstStyle>
                    <a:p>
                      <a:pPr marL="0" marR="0" lvl="0" indent="0" algn="r" defTabSz="914400" rtl="0" eaLnBrk="1" fontAlgn="b" latinLnBrk="0" hangingPunct="1">
                        <a:lnSpc>
                          <a:spcPct val="50000"/>
                        </a:lnSpc>
                        <a:spcBef>
                          <a:spcPct val="0"/>
                        </a:spcBef>
                        <a:spcAft>
                          <a:spcPct val="0"/>
                        </a:spcAft>
                        <a:buClrTx/>
                        <a:buSzTx/>
                        <a:buFontTx/>
                        <a:buNone/>
                        <a:tabLst/>
                      </a:pPr>
                      <a:r>
                        <a:rPr kumimoji="0" lang="es-ES" altLang="es-ES" sz="1000" b="1" i="0" u="none" strike="noStrike" cap="none" normalizeH="0" baseline="0" dirty="0">
                          <a:ln>
                            <a:noFill/>
                          </a:ln>
                          <a:solidFill>
                            <a:srgbClr val="FF0000"/>
                          </a:solidFill>
                          <a:effectLst/>
                          <a:latin typeface="Arial" charset="0"/>
                          <a:cs typeface="Arial" charset="0"/>
                        </a:rPr>
                        <a:t>190</a:t>
                      </a:r>
                    </a:p>
                  </a:txBody>
                  <a:tcPr marT="45719" marB="45719"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lumMod val="90000"/>
                      </a:schemeClr>
                    </a:solidFill>
                  </a:tcPr>
                </a:tc>
                <a:tc>
                  <a:txBody>
                    <a:bodyPr/>
                    <a:lstStyle>
                      <a:lvl1pPr>
                        <a:spcBef>
                          <a:spcPct val="20000"/>
                        </a:spcBef>
                        <a:buClr>
                          <a:schemeClr val="folHlink"/>
                        </a:buClr>
                        <a:buSzPct val="60000"/>
                        <a:buFont typeface="Wingdings" pitchFamily="2" charset="2"/>
                        <a:defRPr sz="2800">
                          <a:solidFill>
                            <a:schemeClr val="tx1"/>
                          </a:solidFill>
                          <a:latin typeface="Tahoma" pitchFamily="34" charset="0"/>
                          <a:cs typeface="Arial" charset="0"/>
                        </a:defRPr>
                      </a:lvl1pPr>
                      <a:lvl2pPr>
                        <a:spcBef>
                          <a:spcPct val="20000"/>
                        </a:spcBef>
                        <a:buClr>
                          <a:schemeClr val="hlink"/>
                        </a:buClr>
                        <a:buSzPct val="55000"/>
                        <a:buFont typeface="Wingdings" pitchFamily="2" charset="2"/>
                        <a:defRPr sz="2400">
                          <a:solidFill>
                            <a:schemeClr val="tx1"/>
                          </a:solidFill>
                          <a:latin typeface="Tahoma" pitchFamily="34" charset="0"/>
                          <a:cs typeface="Arial" charset="0"/>
                        </a:defRPr>
                      </a:lvl2pPr>
                      <a:lvl3pPr>
                        <a:spcBef>
                          <a:spcPct val="20000"/>
                        </a:spcBef>
                        <a:buClr>
                          <a:schemeClr val="folHlink"/>
                        </a:buClr>
                        <a:buSzPct val="50000"/>
                        <a:buFont typeface="Wingdings" pitchFamily="2" charset="2"/>
                        <a:defRPr sz="2000">
                          <a:solidFill>
                            <a:schemeClr val="tx1"/>
                          </a:solidFill>
                          <a:latin typeface="Tahoma" pitchFamily="34" charset="0"/>
                          <a:cs typeface="Arial" charset="0"/>
                        </a:defRPr>
                      </a:lvl3pPr>
                      <a:lvl4pPr>
                        <a:spcBef>
                          <a:spcPct val="20000"/>
                        </a:spcBef>
                        <a:buClr>
                          <a:schemeClr val="accent2"/>
                        </a:buClr>
                        <a:buSzPct val="55000"/>
                        <a:buFont typeface="Wingdings" pitchFamily="2" charset="2"/>
                        <a:defRPr>
                          <a:solidFill>
                            <a:schemeClr val="tx1"/>
                          </a:solidFill>
                          <a:latin typeface="Tahoma" pitchFamily="34" charset="0"/>
                          <a:cs typeface="Arial" charset="0"/>
                        </a:defRPr>
                      </a:lvl4pPr>
                      <a:lvl5pPr>
                        <a:spcBef>
                          <a:spcPct val="20000"/>
                        </a:spcBef>
                        <a:buClr>
                          <a:schemeClr val="accent1"/>
                        </a:buClr>
                        <a:buSzPct val="50000"/>
                        <a:buFont typeface="Wingdings" pitchFamily="2" charset="2"/>
                        <a:defRPr>
                          <a:solidFill>
                            <a:schemeClr val="tx1"/>
                          </a:solidFill>
                          <a:latin typeface="Tahoma" pitchFamily="34" charset="0"/>
                          <a:cs typeface="Arial" charset="0"/>
                        </a:defRPr>
                      </a:lvl5pPr>
                      <a:lvl6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6pPr>
                      <a:lvl7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7pPr>
                      <a:lvl8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8pPr>
                      <a:lvl9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9pPr>
                    </a:lstStyle>
                    <a:p>
                      <a:pPr marL="0" marR="0" lvl="0" indent="0" algn="l" defTabSz="914400" rtl="0" eaLnBrk="1" fontAlgn="b" latinLnBrk="0" hangingPunct="1">
                        <a:lnSpc>
                          <a:spcPct val="50000"/>
                        </a:lnSpc>
                        <a:spcBef>
                          <a:spcPct val="0"/>
                        </a:spcBef>
                        <a:spcAft>
                          <a:spcPct val="0"/>
                        </a:spcAft>
                        <a:buClrTx/>
                        <a:buSzTx/>
                        <a:buFontTx/>
                        <a:buNone/>
                        <a:tabLst/>
                      </a:pPr>
                      <a:r>
                        <a:rPr kumimoji="0" lang="es-ES" altLang="es-ES" sz="1000" b="1" i="0" u="none" strike="noStrike" cap="none" normalizeH="0" baseline="0" dirty="0">
                          <a:ln>
                            <a:noFill/>
                          </a:ln>
                          <a:solidFill>
                            <a:srgbClr val="FF0000"/>
                          </a:solidFill>
                          <a:effectLst/>
                          <a:latin typeface="Arial" charset="0"/>
                          <a:cs typeface="Arial" charset="0"/>
                        </a:rPr>
                        <a:t>€/un</a:t>
                      </a:r>
                    </a:p>
                  </a:txBody>
                  <a:tcPr marT="45719" marB="45719"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lumMod val="90000"/>
                      </a:schemeClr>
                    </a:solidFill>
                  </a:tcPr>
                </a:tc>
                <a:tc>
                  <a:txBody>
                    <a:bodyPr/>
                    <a:lstStyle>
                      <a:lvl1pPr>
                        <a:spcBef>
                          <a:spcPct val="20000"/>
                        </a:spcBef>
                        <a:buClr>
                          <a:schemeClr val="folHlink"/>
                        </a:buClr>
                        <a:buSzPct val="60000"/>
                        <a:buFont typeface="Wingdings" pitchFamily="2" charset="2"/>
                        <a:defRPr sz="2800">
                          <a:solidFill>
                            <a:schemeClr val="tx1"/>
                          </a:solidFill>
                          <a:latin typeface="Tahoma" pitchFamily="34" charset="0"/>
                          <a:cs typeface="Arial" charset="0"/>
                        </a:defRPr>
                      </a:lvl1pPr>
                      <a:lvl2pPr>
                        <a:spcBef>
                          <a:spcPct val="20000"/>
                        </a:spcBef>
                        <a:buClr>
                          <a:schemeClr val="hlink"/>
                        </a:buClr>
                        <a:buSzPct val="55000"/>
                        <a:buFont typeface="Wingdings" pitchFamily="2" charset="2"/>
                        <a:defRPr sz="2400">
                          <a:solidFill>
                            <a:schemeClr val="tx1"/>
                          </a:solidFill>
                          <a:latin typeface="Tahoma" pitchFamily="34" charset="0"/>
                          <a:cs typeface="Arial" charset="0"/>
                        </a:defRPr>
                      </a:lvl2pPr>
                      <a:lvl3pPr>
                        <a:spcBef>
                          <a:spcPct val="20000"/>
                        </a:spcBef>
                        <a:buClr>
                          <a:schemeClr val="folHlink"/>
                        </a:buClr>
                        <a:buSzPct val="50000"/>
                        <a:buFont typeface="Wingdings" pitchFamily="2" charset="2"/>
                        <a:defRPr sz="2000">
                          <a:solidFill>
                            <a:schemeClr val="tx1"/>
                          </a:solidFill>
                          <a:latin typeface="Tahoma" pitchFamily="34" charset="0"/>
                          <a:cs typeface="Arial" charset="0"/>
                        </a:defRPr>
                      </a:lvl3pPr>
                      <a:lvl4pPr>
                        <a:spcBef>
                          <a:spcPct val="20000"/>
                        </a:spcBef>
                        <a:buClr>
                          <a:schemeClr val="accent2"/>
                        </a:buClr>
                        <a:buSzPct val="55000"/>
                        <a:buFont typeface="Wingdings" pitchFamily="2" charset="2"/>
                        <a:defRPr>
                          <a:solidFill>
                            <a:schemeClr val="tx1"/>
                          </a:solidFill>
                          <a:latin typeface="Tahoma" pitchFamily="34" charset="0"/>
                          <a:cs typeface="Arial" charset="0"/>
                        </a:defRPr>
                      </a:lvl4pPr>
                      <a:lvl5pPr>
                        <a:spcBef>
                          <a:spcPct val="20000"/>
                        </a:spcBef>
                        <a:buClr>
                          <a:schemeClr val="accent1"/>
                        </a:buClr>
                        <a:buSzPct val="50000"/>
                        <a:buFont typeface="Wingdings" pitchFamily="2" charset="2"/>
                        <a:defRPr>
                          <a:solidFill>
                            <a:schemeClr val="tx1"/>
                          </a:solidFill>
                          <a:latin typeface="Tahoma" pitchFamily="34" charset="0"/>
                          <a:cs typeface="Arial" charset="0"/>
                        </a:defRPr>
                      </a:lvl5pPr>
                      <a:lvl6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6pPr>
                      <a:lvl7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7pPr>
                      <a:lvl8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8pPr>
                      <a:lvl9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9pPr>
                    </a:lstStyle>
                    <a:p>
                      <a:pPr marL="0" marR="0" lvl="0" indent="0" algn="ctr" defTabSz="914400" rtl="0" eaLnBrk="1" fontAlgn="b" latinLnBrk="0" hangingPunct="1">
                        <a:lnSpc>
                          <a:spcPct val="50000"/>
                        </a:lnSpc>
                        <a:spcBef>
                          <a:spcPct val="0"/>
                        </a:spcBef>
                        <a:spcAft>
                          <a:spcPct val="0"/>
                        </a:spcAft>
                        <a:buClrTx/>
                        <a:buSzTx/>
                        <a:buFontTx/>
                        <a:buNone/>
                        <a:tabLst/>
                      </a:pPr>
                      <a:r>
                        <a:rPr kumimoji="0" lang="es-ES" altLang="es-ES" sz="1000" b="0" i="0" u="none" strike="noStrike" cap="none" normalizeH="0" baseline="0" dirty="0">
                          <a:ln>
                            <a:noFill/>
                          </a:ln>
                          <a:solidFill>
                            <a:srgbClr val="000000"/>
                          </a:solidFill>
                          <a:effectLst/>
                          <a:latin typeface="Arial" charset="0"/>
                          <a:cs typeface="Arial" charset="0"/>
                        </a:rPr>
                        <a:t> </a:t>
                      </a:r>
                    </a:p>
                  </a:txBody>
                  <a:tcPr marT="45719" marB="45719"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lumMod val="90000"/>
                      </a:schemeClr>
                    </a:solidFill>
                  </a:tcPr>
                </a:tc>
                <a:tc>
                  <a:txBody>
                    <a:bodyPr/>
                    <a:lstStyle>
                      <a:lvl1pPr>
                        <a:spcBef>
                          <a:spcPct val="20000"/>
                        </a:spcBef>
                        <a:buClr>
                          <a:schemeClr val="folHlink"/>
                        </a:buClr>
                        <a:buSzPct val="60000"/>
                        <a:buFont typeface="Wingdings" pitchFamily="2" charset="2"/>
                        <a:defRPr sz="2800">
                          <a:solidFill>
                            <a:schemeClr val="tx1"/>
                          </a:solidFill>
                          <a:latin typeface="Tahoma" pitchFamily="34" charset="0"/>
                          <a:cs typeface="Arial" charset="0"/>
                        </a:defRPr>
                      </a:lvl1pPr>
                      <a:lvl2pPr>
                        <a:spcBef>
                          <a:spcPct val="20000"/>
                        </a:spcBef>
                        <a:buClr>
                          <a:schemeClr val="hlink"/>
                        </a:buClr>
                        <a:buSzPct val="55000"/>
                        <a:buFont typeface="Wingdings" pitchFamily="2" charset="2"/>
                        <a:defRPr sz="2400">
                          <a:solidFill>
                            <a:schemeClr val="tx1"/>
                          </a:solidFill>
                          <a:latin typeface="Tahoma" pitchFamily="34" charset="0"/>
                          <a:cs typeface="Arial" charset="0"/>
                        </a:defRPr>
                      </a:lvl2pPr>
                      <a:lvl3pPr>
                        <a:spcBef>
                          <a:spcPct val="20000"/>
                        </a:spcBef>
                        <a:buClr>
                          <a:schemeClr val="folHlink"/>
                        </a:buClr>
                        <a:buSzPct val="50000"/>
                        <a:buFont typeface="Wingdings" pitchFamily="2" charset="2"/>
                        <a:defRPr sz="2000">
                          <a:solidFill>
                            <a:schemeClr val="tx1"/>
                          </a:solidFill>
                          <a:latin typeface="Tahoma" pitchFamily="34" charset="0"/>
                          <a:cs typeface="Arial" charset="0"/>
                        </a:defRPr>
                      </a:lvl3pPr>
                      <a:lvl4pPr>
                        <a:spcBef>
                          <a:spcPct val="20000"/>
                        </a:spcBef>
                        <a:buClr>
                          <a:schemeClr val="accent2"/>
                        </a:buClr>
                        <a:buSzPct val="55000"/>
                        <a:buFont typeface="Wingdings" pitchFamily="2" charset="2"/>
                        <a:defRPr>
                          <a:solidFill>
                            <a:schemeClr val="tx1"/>
                          </a:solidFill>
                          <a:latin typeface="Tahoma" pitchFamily="34" charset="0"/>
                          <a:cs typeface="Arial" charset="0"/>
                        </a:defRPr>
                      </a:lvl4pPr>
                      <a:lvl5pPr>
                        <a:spcBef>
                          <a:spcPct val="20000"/>
                        </a:spcBef>
                        <a:buClr>
                          <a:schemeClr val="accent1"/>
                        </a:buClr>
                        <a:buSzPct val="50000"/>
                        <a:buFont typeface="Wingdings" pitchFamily="2" charset="2"/>
                        <a:defRPr>
                          <a:solidFill>
                            <a:schemeClr val="tx1"/>
                          </a:solidFill>
                          <a:latin typeface="Tahoma" pitchFamily="34" charset="0"/>
                          <a:cs typeface="Arial" charset="0"/>
                        </a:defRPr>
                      </a:lvl5pPr>
                      <a:lvl6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6pPr>
                      <a:lvl7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7pPr>
                      <a:lvl8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8pPr>
                      <a:lvl9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9pPr>
                    </a:lstStyle>
                    <a:p>
                      <a:pPr marL="0" marR="0" lvl="0" indent="0" algn="ctr" defTabSz="914400" rtl="0" eaLnBrk="1" fontAlgn="b" latinLnBrk="0" hangingPunct="1">
                        <a:lnSpc>
                          <a:spcPct val="50000"/>
                        </a:lnSpc>
                        <a:spcBef>
                          <a:spcPct val="0"/>
                        </a:spcBef>
                        <a:spcAft>
                          <a:spcPct val="0"/>
                        </a:spcAft>
                        <a:buClrTx/>
                        <a:buSzTx/>
                        <a:buFontTx/>
                        <a:buNone/>
                        <a:tabLst/>
                      </a:pPr>
                      <a:r>
                        <a:rPr kumimoji="0" lang="es-ES" altLang="es-ES" sz="1000" b="0" i="0" u="none" strike="noStrike" cap="none" normalizeH="0" baseline="0" dirty="0">
                          <a:ln>
                            <a:noFill/>
                          </a:ln>
                          <a:solidFill>
                            <a:srgbClr val="000000"/>
                          </a:solidFill>
                          <a:effectLst/>
                          <a:latin typeface="Arial" charset="0"/>
                          <a:cs typeface="Arial" charset="0"/>
                        </a:rPr>
                        <a:t> </a:t>
                      </a:r>
                    </a:p>
                  </a:txBody>
                  <a:tcPr marT="45719" marB="45719"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lumMod val="90000"/>
                      </a:schemeClr>
                    </a:solidFill>
                  </a:tcPr>
                </a:tc>
                <a:tc>
                  <a:txBody>
                    <a:bodyPr/>
                    <a:lstStyle>
                      <a:lvl1pPr>
                        <a:spcBef>
                          <a:spcPct val="20000"/>
                        </a:spcBef>
                        <a:buClr>
                          <a:schemeClr val="folHlink"/>
                        </a:buClr>
                        <a:buSzPct val="60000"/>
                        <a:buFont typeface="Wingdings" pitchFamily="2" charset="2"/>
                        <a:defRPr sz="2800">
                          <a:solidFill>
                            <a:schemeClr val="tx1"/>
                          </a:solidFill>
                          <a:latin typeface="Tahoma" pitchFamily="34" charset="0"/>
                          <a:cs typeface="Arial" charset="0"/>
                        </a:defRPr>
                      </a:lvl1pPr>
                      <a:lvl2pPr>
                        <a:spcBef>
                          <a:spcPct val="20000"/>
                        </a:spcBef>
                        <a:buClr>
                          <a:schemeClr val="hlink"/>
                        </a:buClr>
                        <a:buSzPct val="55000"/>
                        <a:buFont typeface="Wingdings" pitchFamily="2" charset="2"/>
                        <a:defRPr sz="2400">
                          <a:solidFill>
                            <a:schemeClr val="tx1"/>
                          </a:solidFill>
                          <a:latin typeface="Tahoma" pitchFamily="34" charset="0"/>
                          <a:cs typeface="Arial" charset="0"/>
                        </a:defRPr>
                      </a:lvl2pPr>
                      <a:lvl3pPr>
                        <a:spcBef>
                          <a:spcPct val="20000"/>
                        </a:spcBef>
                        <a:buClr>
                          <a:schemeClr val="folHlink"/>
                        </a:buClr>
                        <a:buSzPct val="50000"/>
                        <a:buFont typeface="Wingdings" pitchFamily="2" charset="2"/>
                        <a:defRPr sz="2000">
                          <a:solidFill>
                            <a:schemeClr val="tx1"/>
                          </a:solidFill>
                          <a:latin typeface="Tahoma" pitchFamily="34" charset="0"/>
                          <a:cs typeface="Arial" charset="0"/>
                        </a:defRPr>
                      </a:lvl3pPr>
                      <a:lvl4pPr>
                        <a:spcBef>
                          <a:spcPct val="20000"/>
                        </a:spcBef>
                        <a:buClr>
                          <a:schemeClr val="accent2"/>
                        </a:buClr>
                        <a:buSzPct val="55000"/>
                        <a:buFont typeface="Wingdings" pitchFamily="2" charset="2"/>
                        <a:defRPr>
                          <a:solidFill>
                            <a:schemeClr val="tx1"/>
                          </a:solidFill>
                          <a:latin typeface="Tahoma" pitchFamily="34" charset="0"/>
                          <a:cs typeface="Arial" charset="0"/>
                        </a:defRPr>
                      </a:lvl4pPr>
                      <a:lvl5pPr>
                        <a:spcBef>
                          <a:spcPct val="20000"/>
                        </a:spcBef>
                        <a:buClr>
                          <a:schemeClr val="accent1"/>
                        </a:buClr>
                        <a:buSzPct val="50000"/>
                        <a:buFont typeface="Wingdings" pitchFamily="2" charset="2"/>
                        <a:defRPr>
                          <a:solidFill>
                            <a:schemeClr val="tx1"/>
                          </a:solidFill>
                          <a:latin typeface="Tahoma" pitchFamily="34" charset="0"/>
                          <a:cs typeface="Arial" charset="0"/>
                        </a:defRPr>
                      </a:lvl5pPr>
                      <a:lvl6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6pPr>
                      <a:lvl7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7pPr>
                      <a:lvl8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8pPr>
                      <a:lvl9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9pPr>
                    </a:lstStyle>
                    <a:p>
                      <a:pPr marL="0" marR="0" lvl="0" indent="0" algn="ctr" defTabSz="914400" rtl="0" eaLnBrk="1" fontAlgn="b" latinLnBrk="0" hangingPunct="1">
                        <a:lnSpc>
                          <a:spcPct val="50000"/>
                        </a:lnSpc>
                        <a:spcBef>
                          <a:spcPct val="0"/>
                        </a:spcBef>
                        <a:spcAft>
                          <a:spcPct val="0"/>
                        </a:spcAft>
                        <a:buClrTx/>
                        <a:buSzTx/>
                        <a:buFontTx/>
                        <a:buNone/>
                        <a:tabLst/>
                      </a:pPr>
                      <a:r>
                        <a:rPr kumimoji="0" lang="es-ES" altLang="es-ES" sz="1000" b="0" i="0" u="none" strike="noStrike" cap="none" normalizeH="0" baseline="0" dirty="0">
                          <a:ln>
                            <a:noFill/>
                          </a:ln>
                          <a:solidFill>
                            <a:srgbClr val="000000"/>
                          </a:solidFill>
                          <a:effectLst/>
                          <a:latin typeface="Arial" charset="0"/>
                          <a:cs typeface="Arial" charset="0"/>
                        </a:rPr>
                        <a:t> </a:t>
                      </a:r>
                    </a:p>
                  </a:txBody>
                  <a:tcPr marT="45719" marB="45719"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lumMod val="90000"/>
                      </a:schemeClr>
                    </a:solidFill>
                  </a:tcPr>
                </a:tc>
                <a:tc>
                  <a:txBody>
                    <a:bodyPr/>
                    <a:lstStyle>
                      <a:lvl1pPr>
                        <a:spcBef>
                          <a:spcPct val="20000"/>
                        </a:spcBef>
                        <a:buClr>
                          <a:schemeClr val="folHlink"/>
                        </a:buClr>
                        <a:buSzPct val="60000"/>
                        <a:buFont typeface="Wingdings" pitchFamily="2" charset="2"/>
                        <a:defRPr sz="2800">
                          <a:solidFill>
                            <a:schemeClr val="tx1"/>
                          </a:solidFill>
                          <a:latin typeface="Tahoma" pitchFamily="34" charset="0"/>
                          <a:cs typeface="Arial" charset="0"/>
                        </a:defRPr>
                      </a:lvl1pPr>
                      <a:lvl2pPr>
                        <a:spcBef>
                          <a:spcPct val="20000"/>
                        </a:spcBef>
                        <a:buClr>
                          <a:schemeClr val="hlink"/>
                        </a:buClr>
                        <a:buSzPct val="55000"/>
                        <a:buFont typeface="Wingdings" pitchFamily="2" charset="2"/>
                        <a:defRPr sz="2400">
                          <a:solidFill>
                            <a:schemeClr val="tx1"/>
                          </a:solidFill>
                          <a:latin typeface="Tahoma" pitchFamily="34" charset="0"/>
                          <a:cs typeface="Arial" charset="0"/>
                        </a:defRPr>
                      </a:lvl2pPr>
                      <a:lvl3pPr>
                        <a:spcBef>
                          <a:spcPct val="20000"/>
                        </a:spcBef>
                        <a:buClr>
                          <a:schemeClr val="folHlink"/>
                        </a:buClr>
                        <a:buSzPct val="50000"/>
                        <a:buFont typeface="Wingdings" pitchFamily="2" charset="2"/>
                        <a:defRPr sz="2000">
                          <a:solidFill>
                            <a:schemeClr val="tx1"/>
                          </a:solidFill>
                          <a:latin typeface="Tahoma" pitchFamily="34" charset="0"/>
                          <a:cs typeface="Arial" charset="0"/>
                        </a:defRPr>
                      </a:lvl3pPr>
                      <a:lvl4pPr>
                        <a:spcBef>
                          <a:spcPct val="20000"/>
                        </a:spcBef>
                        <a:buClr>
                          <a:schemeClr val="accent2"/>
                        </a:buClr>
                        <a:buSzPct val="55000"/>
                        <a:buFont typeface="Wingdings" pitchFamily="2" charset="2"/>
                        <a:defRPr>
                          <a:solidFill>
                            <a:schemeClr val="tx1"/>
                          </a:solidFill>
                          <a:latin typeface="Tahoma" pitchFamily="34" charset="0"/>
                          <a:cs typeface="Arial" charset="0"/>
                        </a:defRPr>
                      </a:lvl4pPr>
                      <a:lvl5pPr>
                        <a:spcBef>
                          <a:spcPct val="20000"/>
                        </a:spcBef>
                        <a:buClr>
                          <a:schemeClr val="accent1"/>
                        </a:buClr>
                        <a:buSzPct val="50000"/>
                        <a:buFont typeface="Wingdings" pitchFamily="2" charset="2"/>
                        <a:defRPr>
                          <a:solidFill>
                            <a:schemeClr val="tx1"/>
                          </a:solidFill>
                          <a:latin typeface="Tahoma" pitchFamily="34" charset="0"/>
                          <a:cs typeface="Arial" charset="0"/>
                        </a:defRPr>
                      </a:lvl5pPr>
                      <a:lvl6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6pPr>
                      <a:lvl7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7pPr>
                      <a:lvl8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8pPr>
                      <a:lvl9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9pPr>
                    </a:lstStyle>
                    <a:p>
                      <a:pPr marL="0" marR="0" lvl="0" indent="0" algn="ctr" defTabSz="914400" rtl="0" eaLnBrk="1" fontAlgn="b" latinLnBrk="0" hangingPunct="1">
                        <a:lnSpc>
                          <a:spcPct val="50000"/>
                        </a:lnSpc>
                        <a:spcBef>
                          <a:spcPct val="0"/>
                        </a:spcBef>
                        <a:spcAft>
                          <a:spcPct val="0"/>
                        </a:spcAft>
                        <a:buClrTx/>
                        <a:buSzTx/>
                        <a:buFontTx/>
                        <a:buNone/>
                        <a:tabLst/>
                      </a:pPr>
                      <a:r>
                        <a:rPr kumimoji="0" lang="es-ES" altLang="es-ES" sz="1000" b="0" i="0" u="none" strike="noStrike" cap="none" normalizeH="0" baseline="0" dirty="0">
                          <a:ln>
                            <a:noFill/>
                          </a:ln>
                          <a:solidFill>
                            <a:srgbClr val="000000"/>
                          </a:solidFill>
                          <a:effectLst/>
                          <a:latin typeface="Arial" charset="0"/>
                          <a:cs typeface="Arial" charset="0"/>
                        </a:rPr>
                        <a:t> </a:t>
                      </a:r>
                    </a:p>
                  </a:txBody>
                  <a:tcPr marT="45719" marB="45719"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lumMod val="90000"/>
                      </a:schemeClr>
                    </a:solidFill>
                  </a:tcPr>
                </a:tc>
                <a:tc>
                  <a:txBody>
                    <a:bodyPr/>
                    <a:lstStyle>
                      <a:lvl1pPr>
                        <a:spcBef>
                          <a:spcPct val="20000"/>
                        </a:spcBef>
                        <a:buClr>
                          <a:schemeClr val="folHlink"/>
                        </a:buClr>
                        <a:buSzPct val="60000"/>
                        <a:buFont typeface="Wingdings" pitchFamily="2" charset="2"/>
                        <a:defRPr sz="2800">
                          <a:solidFill>
                            <a:schemeClr val="tx1"/>
                          </a:solidFill>
                          <a:latin typeface="Tahoma" pitchFamily="34" charset="0"/>
                          <a:cs typeface="Arial" charset="0"/>
                        </a:defRPr>
                      </a:lvl1pPr>
                      <a:lvl2pPr>
                        <a:spcBef>
                          <a:spcPct val="20000"/>
                        </a:spcBef>
                        <a:buClr>
                          <a:schemeClr val="hlink"/>
                        </a:buClr>
                        <a:buSzPct val="55000"/>
                        <a:buFont typeface="Wingdings" pitchFamily="2" charset="2"/>
                        <a:defRPr sz="2400">
                          <a:solidFill>
                            <a:schemeClr val="tx1"/>
                          </a:solidFill>
                          <a:latin typeface="Tahoma" pitchFamily="34" charset="0"/>
                          <a:cs typeface="Arial" charset="0"/>
                        </a:defRPr>
                      </a:lvl2pPr>
                      <a:lvl3pPr>
                        <a:spcBef>
                          <a:spcPct val="20000"/>
                        </a:spcBef>
                        <a:buClr>
                          <a:schemeClr val="folHlink"/>
                        </a:buClr>
                        <a:buSzPct val="50000"/>
                        <a:buFont typeface="Wingdings" pitchFamily="2" charset="2"/>
                        <a:defRPr sz="2000">
                          <a:solidFill>
                            <a:schemeClr val="tx1"/>
                          </a:solidFill>
                          <a:latin typeface="Tahoma" pitchFamily="34" charset="0"/>
                          <a:cs typeface="Arial" charset="0"/>
                        </a:defRPr>
                      </a:lvl3pPr>
                      <a:lvl4pPr>
                        <a:spcBef>
                          <a:spcPct val="20000"/>
                        </a:spcBef>
                        <a:buClr>
                          <a:schemeClr val="accent2"/>
                        </a:buClr>
                        <a:buSzPct val="55000"/>
                        <a:buFont typeface="Wingdings" pitchFamily="2" charset="2"/>
                        <a:defRPr>
                          <a:solidFill>
                            <a:schemeClr val="tx1"/>
                          </a:solidFill>
                          <a:latin typeface="Tahoma" pitchFamily="34" charset="0"/>
                          <a:cs typeface="Arial" charset="0"/>
                        </a:defRPr>
                      </a:lvl4pPr>
                      <a:lvl5pPr>
                        <a:spcBef>
                          <a:spcPct val="20000"/>
                        </a:spcBef>
                        <a:buClr>
                          <a:schemeClr val="accent1"/>
                        </a:buClr>
                        <a:buSzPct val="50000"/>
                        <a:buFont typeface="Wingdings" pitchFamily="2" charset="2"/>
                        <a:defRPr>
                          <a:solidFill>
                            <a:schemeClr val="tx1"/>
                          </a:solidFill>
                          <a:latin typeface="Tahoma" pitchFamily="34" charset="0"/>
                          <a:cs typeface="Arial" charset="0"/>
                        </a:defRPr>
                      </a:lvl5pPr>
                      <a:lvl6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6pPr>
                      <a:lvl7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7pPr>
                      <a:lvl8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8pPr>
                      <a:lvl9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9pPr>
                    </a:lstStyle>
                    <a:p>
                      <a:pPr marL="0" marR="0" lvl="0" indent="0" algn="ctr" defTabSz="914400" rtl="0" eaLnBrk="1" fontAlgn="b" latinLnBrk="0" hangingPunct="1">
                        <a:lnSpc>
                          <a:spcPct val="50000"/>
                        </a:lnSpc>
                        <a:spcBef>
                          <a:spcPct val="0"/>
                        </a:spcBef>
                        <a:spcAft>
                          <a:spcPct val="0"/>
                        </a:spcAft>
                        <a:buClrTx/>
                        <a:buSzTx/>
                        <a:buFontTx/>
                        <a:buNone/>
                        <a:tabLst/>
                      </a:pPr>
                      <a:r>
                        <a:rPr kumimoji="0" lang="es-ES" altLang="es-ES" sz="1000" b="0" i="0" u="none" strike="noStrike" cap="none" normalizeH="0" baseline="0" dirty="0">
                          <a:ln>
                            <a:noFill/>
                          </a:ln>
                          <a:solidFill>
                            <a:srgbClr val="000000"/>
                          </a:solidFill>
                          <a:effectLst/>
                          <a:latin typeface="Arial" charset="0"/>
                          <a:cs typeface="Arial" charset="0"/>
                        </a:rPr>
                        <a:t> </a:t>
                      </a:r>
                    </a:p>
                  </a:txBody>
                  <a:tcPr marT="45719" marB="45719"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lumMod val="90000"/>
                      </a:schemeClr>
                    </a:solidFill>
                  </a:tcPr>
                </a:tc>
                <a:tc>
                  <a:txBody>
                    <a:bodyPr/>
                    <a:lstStyle>
                      <a:lvl1pPr>
                        <a:spcBef>
                          <a:spcPct val="20000"/>
                        </a:spcBef>
                        <a:buClr>
                          <a:schemeClr val="folHlink"/>
                        </a:buClr>
                        <a:buSzPct val="60000"/>
                        <a:buFont typeface="Wingdings" pitchFamily="2" charset="2"/>
                        <a:defRPr sz="2800">
                          <a:solidFill>
                            <a:schemeClr val="tx1"/>
                          </a:solidFill>
                          <a:latin typeface="Tahoma" pitchFamily="34" charset="0"/>
                          <a:cs typeface="Arial" charset="0"/>
                        </a:defRPr>
                      </a:lvl1pPr>
                      <a:lvl2pPr>
                        <a:spcBef>
                          <a:spcPct val="20000"/>
                        </a:spcBef>
                        <a:buClr>
                          <a:schemeClr val="hlink"/>
                        </a:buClr>
                        <a:buSzPct val="55000"/>
                        <a:buFont typeface="Wingdings" pitchFamily="2" charset="2"/>
                        <a:defRPr sz="2400">
                          <a:solidFill>
                            <a:schemeClr val="tx1"/>
                          </a:solidFill>
                          <a:latin typeface="Tahoma" pitchFamily="34" charset="0"/>
                          <a:cs typeface="Arial" charset="0"/>
                        </a:defRPr>
                      </a:lvl2pPr>
                      <a:lvl3pPr>
                        <a:spcBef>
                          <a:spcPct val="20000"/>
                        </a:spcBef>
                        <a:buClr>
                          <a:schemeClr val="folHlink"/>
                        </a:buClr>
                        <a:buSzPct val="50000"/>
                        <a:buFont typeface="Wingdings" pitchFamily="2" charset="2"/>
                        <a:defRPr sz="2000">
                          <a:solidFill>
                            <a:schemeClr val="tx1"/>
                          </a:solidFill>
                          <a:latin typeface="Tahoma" pitchFamily="34" charset="0"/>
                          <a:cs typeface="Arial" charset="0"/>
                        </a:defRPr>
                      </a:lvl3pPr>
                      <a:lvl4pPr>
                        <a:spcBef>
                          <a:spcPct val="20000"/>
                        </a:spcBef>
                        <a:buClr>
                          <a:schemeClr val="accent2"/>
                        </a:buClr>
                        <a:buSzPct val="55000"/>
                        <a:buFont typeface="Wingdings" pitchFamily="2" charset="2"/>
                        <a:defRPr>
                          <a:solidFill>
                            <a:schemeClr val="tx1"/>
                          </a:solidFill>
                          <a:latin typeface="Tahoma" pitchFamily="34" charset="0"/>
                          <a:cs typeface="Arial" charset="0"/>
                        </a:defRPr>
                      </a:lvl4pPr>
                      <a:lvl5pPr>
                        <a:spcBef>
                          <a:spcPct val="20000"/>
                        </a:spcBef>
                        <a:buClr>
                          <a:schemeClr val="accent1"/>
                        </a:buClr>
                        <a:buSzPct val="50000"/>
                        <a:buFont typeface="Wingdings" pitchFamily="2" charset="2"/>
                        <a:defRPr>
                          <a:solidFill>
                            <a:schemeClr val="tx1"/>
                          </a:solidFill>
                          <a:latin typeface="Tahoma" pitchFamily="34" charset="0"/>
                          <a:cs typeface="Arial" charset="0"/>
                        </a:defRPr>
                      </a:lvl5pPr>
                      <a:lvl6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6pPr>
                      <a:lvl7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7pPr>
                      <a:lvl8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8pPr>
                      <a:lvl9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9pPr>
                    </a:lstStyle>
                    <a:p>
                      <a:pPr marL="0" marR="0" lvl="0" indent="0" algn="ctr" defTabSz="914400" rtl="0" eaLnBrk="1" fontAlgn="b" latinLnBrk="0" hangingPunct="1">
                        <a:lnSpc>
                          <a:spcPct val="50000"/>
                        </a:lnSpc>
                        <a:spcBef>
                          <a:spcPct val="0"/>
                        </a:spcBef>
                        <a:spcAft>
                          <a:spcPct val="0"/>
                        </a:spcAft>
                        <a:buClrTx/>
                        <a:buSzTx/>
                        <a:buFontTx/>
                        <a:buNone/>
                        <a:tabLst/>
                      </a:pPr>
                      <a:r>
                        <a:rPr kumimoji="0" lang="es-ES" altLang="es-ES" sz="1000" b="0" i="0" u="none" strike="noStrike" cap="none" normalizeH="0" baseline="0" dirty="0">
                          <a:ln>
                            <a:noFill/>
                          </a:ln>
                          <a:solidFill>
                            <a:srgbClr val="000000"/>
                          </a:solidFill>
                          <a:effectLst/>
                          <a:latin typeface="Arial" charset="0"/>
                          <a:cs typeface="Arial" charset="0"/>
                        </a:rPr>
                        <a:t> </a:t>
                      </a:r>
                    </a:p>
                  </a:txBody>
                  <a:tcPr marT="45719" marB="45719"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lumMod val="90000"/>
                      </a:schemeClr>
                    </a:solidFill>
                  </a:tcPr>
                </a:tc>
                <a:tc>
                  <a:txBody>
                    <a:bodyPr/>
                    <a:lstStyle>
                      <a:lvl1pPr>
                        <a:spcBef>
                          <a:spcPct val="20000"/>
                        </a:spcBef>
                        <a:buClr>
                          <a:schemeClr val="folHlink"/>
                        </a:buClr>
                        <a:buSzPct val="60000"/>
                        <a:buFont typeface="Wingdings" pitchFamily="2" charset="2"/>
                        <a:defRPr sz="2800">
                          <a:solidFill>
                            <a:schemeClr val="tx1"/>
                          </a:solidFill>
                          <a:latin typeface="Tahoma" pitchFamily="34" charset="0"/>
                          <a:cs typeface="Arial" charset="0"/>
                        </a:defRPr>
                      </a:lvl1pPr>
                      <a:lvl2pPr>
                        <a:spcBef>
                          <a:spcPct val="20000"/>
                        </a:spcBef>
                        <a:buClr>
                          <a:schemeClr val="hlink"/>
                        </a:buClr>
                        <a:buSzPct val="55000"/>
                        <a:buFont typeface="Wingdings" pitchFamily="2" charset="2"/>
                        <a:defRPr sz="2400">
                          <a:solidFill>
                            <a:schemeClr val="tx1"/>
                          </a:solidFill>
                          <a:latin typeface="Tahoma" pitchFamily="34" charset="0"/>
                          <a:cs typeface="Arial" charset="0"/>
                        </a:defRPr>
                      </a:lvl2pPr>
                      <a:lvl3pPr>
                        <a:spcBef>
                          <a:spcPct val="20000"/>
                        </a:spcBef>
                        <a:buClr>
                          <a:schemeClr val="folHlink"/>
                        </a:buClr>
                        <a:buSzPct val="50000"/>
                        <a:buFont typeface="Wingdings" pitchFamily="2" charset="2"/>
                        <a:defRPr sz="2000">
                          <a:solidFill>
                            <a:schemeClr val="tx1"/>
                          </a:solidFill>
                          <a:latin typeface="Tahoma" pitchFamily="34" charset="0"/>
                          <a:cs typeface="Arial" charset="0"/>
                        </a:defRPr>
                      </a:lvl3pPr>
                      <a:lvl4pPr>
                        <a:spcBef>
                          <a:spcPct val="20000"/>
                        </a:spcBef>
                        <a:buClr>
                          <a:schemeClr val="accent2"/>
                        </a:buClr>
                        <a:buSzPct val="55000"/>
                        <a:buFont typeface="Wingdings" pitchFamily="2" charset="2"/>
                        <a:defRPr>
                          <a:solidFill>
                            <a:schemeClr val="tx1"/>
                          </a:solidFill>
                          <a:latin typeface="Tahoma" pitchFamily="34" charset="0"/>
                          <a:cs typeface="Arial" charset="0"/>
                        </a:defRPr>
                      </a:lvl4pPr>
                      <a:lvl5pPr>
                        <a:spcBef>
                          <a:spcPct val="20000"/>
                        </a:spcBef>
                        <a:buClr>
                          <a:schemeClr val="accent1"/>
                        </a:buClr>
                        <a:buSzPct val="50000"/>
                        <a:buFont typeface="Wingdings" pitchFamily="2" charset="2"/>
                        <a:defRPr>
                          <a:solidFill>
                            <a:schemeClr val="tx1"/>
                          </a:solidFill>
                          <a:latin typeface="Tahoma" pitchFamily="34" charset="0"/>
                          <a:cs typeface="Arial" charset="0"/>
                        </a:defRPr>
                      </a:lvl5pPr>
                      <a:lvl6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6pPr>
                      <a:lvl7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7pPr>
                      <a:lvl8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8pPr>
                      <a:lvl9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9pPr>
                    </a:lstStyle>
                    <a:p>
                      <a:pPr marL="0" marR="0" lvl="0" indent="0" algn="ctr" defTabSz="914400" rtl="0" eaLnBrk="1" fontAlgn="base" latinLnBrk="0" hangingPunct="1">
                        <a:lnSpc>
                          <a:spcPct val="50000"/>
                        </a:lnSpc>
                        <a:spcBef>
                          <a:spcPct val="0"/>
                        </a:spcBef>
                        <a:spcAft>
                          <a:spcPct val="0"/>
                        </a:spcAft>
                        <a:buClr>
                          <a:schemeClr val="folHlink"/>
                        </a:buClr>
                        <a:buSzPct val="60000"/>
                        <a:buFont typeface="Wingdings" pitchFamily="2" charset="2"/>
                        <a:buNone/>
                        <a:tabLst/>
                      </a:pPr>
                      <a:endParaRPr kumimoji="0" lang="es-ES" altLang="es-ES" sz="1000" b="0" i="0" u="none" strike="noStrike" cap="none" normalizeH="0" baseline="0" dirty="0">
                        <a:ln>
                          <a:noFill/>
                        </a:ln>
                        <a:solidFill>
                          <a:srgbClr val="000000"/>
                        </a:solidFill>
                        <a:effectLst/>
                        <a:latin typeface="Tahoma" pitchFamily="34" charset="0"/>
                        <a:cs typeface="Arial" charset="0"/>
                      </a:endParaRPr>
                    </a:p>
                  </a:txBody>
                  <a:tcPr marT="45719" marB="45719" anchor="b" horzOverflow="overflow">
                    <a:lnL w="12700" cap="flat" cmpd="sng" algn="ctr">
                      <a:solidFill>
                        <a:srgbClr val="000000"/>
                      </a:solidFill>
                      <a:prstDash val="solid"/>
                      <a:round/>
                      <a:headEnd type="none" w="med" len="med"/>
                      <a:tailEnd type="none" w="med" len="med"/>
                    </a:lnL>
                    <a:lnR cap="flat">
                      <a:noFill/>
                    </a:lnR>
                    <a:lnT>
                      <a:noFill/>
                    </a:lnT>
                    <a:lnB>
                      <a:noFill/>
                    </a:lnB>
                    <a:lnTlToBr>
                      <a:noFill/>
                    </a:lnTlToBr>
                    <a:lnBlToTr>
                      <a:noFill/>
                    </a:lnBlToTr>
                    <a:solidFill>
                      <a:srgbClr val="0070C0"/>
                    </a:solidFill>
                  </a:tcPr>
                </a:tc>
                <a:extLst>
                  <a:ext uri="{0D108BD9-81ED-4DB2-BD59-A6C34878D82A}">
                    <a16:rowId xmlns:a16="http://schemas.microsoft.com/office/drawing/2014/main" val="10017"/>
                  </a:ext>
                </a:extLst>
              </a:tr>
              <a:tr h="232912">
                <a:tc>
                  <a:txBody>
                    <a:bodyPr/>
                    <a:lstStyle>
                      <a:lvl1pPr>
                        <a:spcBef>
                          <a:spcPct val="20000"/>
                        </a:spcBef>
                        <a:buClr>
                          <a:schemeClr val="folHlink"/>
                        </a:buClr>
                        <a:buSzPct val="60000"/>
                        <a:buFont typeface="Wingdings" pitchFamily="2" charset="2"/>
                        <a:defRPr sz="2800">
                          <a:solidFill>
                            <a:schemeClr val="tx1"/>
                          </a:solidFill>
                          <a:latin typeface="Tahoma" pitchFamily="34" charset="0"/>
                          <a:cs typeface="Arial" charset="0"/>
                        </a:defRPr>
                      </a:lvl1pPr>
                      <a:lvl2pPr>
                        <a:spcBef>
                          <a:spcPct val="20000"/>
                        </a:spcBef>
                        <a:buClr>
                          <a:schemeClr val="hlink"/>
                        </a:buClr>
                        <a:buSzPct val="55000"/>
                        <a:buFont typeface="Wingdings" pitchFamily="2" charset="2"/>
                        <a:defRPr sz="2400">
                          <a:solidFill>
                            <a:schemeClr val="tx1"/>
                          </a:solidFill>
                          <a:latin typeface="Tahoma" pitchFamily="34" charset="0"/>
                          <a:cs typeface="Arial" charset="0"/>
                        </a:defRPr>
                      </a:lvl2pPr>
                      <a:lvl3pPr>
                        <a:spcBef>
                          <a:spcPct val="20000"/>
                        </a:spcBef>
                        <a:buClr>
                          <a:schemeClr val="folHlink"/>
                        </a:buClr>
                        <a:buSzPct val="50000"/>
                        <a:buFont typeface="Wingdings" pitchFamily="2" charset="2"/>
                        <a:defRPr sz="2000">
                          <a:solidFill>
                            <a:schemeClr val="tx1"/>
                          </a:solidFill>
                          <a:latin typeface="Tahoma" pitchFamily="34" charset="0"/>
                          <a:cs typeface="Arial" charset="0"/>
                        </a:defRPr>
                      </a:lvl3pPr>
                      <a:lvl4pPr>
                        <a:spcBef>
                          <a:spcPct val="20000"/>
                        </a:spcBef>
                        <a:buClr>
                          <a:schemeClr val="accent2"/>
                        </a:buClr>
                        <a:buSzPct val="55000"/>
                        <a:buFont typeface="Wingdings" pitchFamily="2" charset="2"/>
                        <a:defRPr>
                          <a:solidFill>
                            <a:schemeClr val="tx1"/>
                          </a:solidFill>
                          <a:latin typeface="Tahoma" pitchFamily="34" charset="0"/>
                          <a:cs typeface="Arial" charset="0"/>
                        </a:defRPr>
                      </a:lvl4pPr>
                      <a:lvl5pPr>
                        <a:spcBef>
                          <a:spcPct val="20000"/>
                        </a:spcBef>
                        <a:buClr>
                          <a:schemeClr val="accent1"/>
                        </a:buClr>
                        <a:buSzPct val="50000"/>
                        <a:buFont typeface="Wingdings" pitchFamily="2" charset="2"/>
                        <a:defRPr>
                          <a:solidFill>
                            <a:schemeClr val="tx1"/>
                          </a:solidFill>
                          <a:latin typeface="Tahoma" pitchFamily="34" charset="0"/>
                          <a:cs typeface="Arial" charset="0"/>
                        </a:defRPr>
                      </a:lvl5pPr>
                      <a:lvl6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6pPr>
                      <a:lvl7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7pPr>
                      <a:lvl8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8pPr>
                      <a:lvl9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9pPr>
                    </a:lstStyle>
                    <a:p>
                      <a:pPr marL="0" marR="0" lvl="0" indent="0" algn="ctr" defTabSz="914400" rtl="0" eaLnBrk="1" fontAlgn="b" latinLnBrk="0" hangingPunct="1">
                        <a:lnSpc>
                          <a:spcPct val="50000"/>
                        </a:lnSpc>
                        <a:spcBef>
                          <a:spcPct val="0"/>
                        </a:spcBef>
                        <a:spcAft>
                          <a:spcPct val="0"/>
                        </a:spcAft>
                        <a:buClrTx/>
                        <a:buSzTx/>
                        <a:buFontTx/>
                        <a:buNone/>
                        <a:tabLst/>
                      </a:pPr>
                      <a:r>
                        <a:rPr kumimoji="0" lang="es-ES" altLang="es-ES" sz="1000" b="0" i="0" u="none" strike="noStrike" cap="none" normalizeH="0" baseline="0" dirty="0">
                          <a:ln>
                            <a:noFill/>
                          </a:ln>
                          <a:solidFill>
                            <a:srgbClr val="000000"/>
                          </a:solidFill>
                          <a:effectLst/>
                          <a:latin typeface="Arial" charset="0"/>
                          <a:cs typeface="Arial" charset="0"/>
                        </a:rPr>
                        <a:t>Coste unitario mantenimiento inventario</a:t>
                      </a:r>
                    </a:p>
                  </a:txBody>
                  <a:tcPr marT="45719" marB="45719"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ECFF"/>
                    </a:solidFill>
                  </a:tcPr>
                </a:tc>
                <a:tc>
                  <a:txBody>
                    <a:bodyPr/>
                    <a:lstStyle>
                      <a:lvl1pPr>
                        <a:spcBef>
                          <a:spcPct val="20000"/>
                        </a:spcBef>
                        <a:buClr>
                          <a:schemeClr val="folHlink"/>
                        </a:buClr>
                        <a:buSzPct val="60000"/>
                        <a:buFont typeface="Wingdings" pitchFamily="2" charset="2"/>
                        <a:defRPr sz="2800">
                          <a:solidFill>
                            <a:schemeClr val="tx1"/>
                          </a:solidFill>
                          <a:latin typeface="Tahoma" pitchFamily="34" charset="0"/>
                          <a:cs typeface="Arial" charset="0"/>
                        </a:defRPr>
                      </a:lvl1pPr>
                      <a:lvl2pPr>
                        <a:spcBef>
                          <a:spcPct val="20000"/>
                        </a:spcBef>
                        <a:buClr>
                          <a:schemeClr val="hlink"/>
                        </a:buClr>
                        <a:buSzPct val="55000"/>
                        <a:buFont typeface="Wingdings" pitchFamily="2" charset="2"/>
                        <a:defRPr sz="2400">
                          <a:solidFill>
                            <a:schemeClr val="tx1"/>
                          </a:solidFill>
                          <a:latin typeface="Tahoma" pitchFamily="34" charset="0"/>
                          <a:cs typeface="Arial" charset="0"/>
                        </a:defRPr>
                      </a:lvl2pPr>
                      <a:lvl3pPr>
                        <a:spcBef>
                          <a:spcPct val="20000"/>
                        </a:spcBef>
                        <a:buClr>
                          <a:schemeClr val="folHlink"/>
                        </a:buClr>
                        <a:buSzPct val="50000"/>
                        <a:buFont typeface="Wingdings" pitchFamily="2" charset="2"/>
                        <a:defRPr sz="2000">
                          <a:solidFill>
                            <a:schemeClr val="tx1"/>
                          </a:solidFill>
                          <a:latin typeface="Tahoma" pitchFamily="34" charset="0"/>
                          <a:cs typeface="Arial" charset="0"/>
                        </a:defRPr>
                      </a:lvl3pPr>
                      <a:lvl4pPr>
                        <a:spcBef>
                          <a:spcPct val="20000"/>
                        </a:spcBef>
                        <a:buClr>
                          <a:schemeClr val="accent2"/>
                        </a:buClr>
                        <a:buSzPct val="55000"/>
                        <a:buFont typeface="Wingdings" pitchFamily="2" charset="2"/>
                        <a:defRPr>
                          <a:solidFill>
                            <a:schemeClr val="tx1"/>
                          </a:solidFill>
                          <a:latin typeface="Tahoma" pitchFamily="34" charset="0"/>
                          <a:cs typeface="Arial" charset="0"/>
                        </a:defRPr>
                      </a:lvl4pPr>
                      <a:lvl5pPr>
                        <a:spcBef>
                          <a:spcPct val="20000"/>
                        </a:spcBef>
                        <a:buClr>
                          <a:schemeClr val="accent1"/>
                        </a:buClr>
                        <a:buSzPct val="50000"/>
                        <a:buFont typeface="Wingdings" pitchFamily="2" charset="2"/>
                        <a:defRPr>
                          <a:solidFill>
                            <a:schemeClr val="tx1"/>
                          </a:solidFill>
                          <a:latin typeface="Tahoma" pitchFamily="34" charset="0"/>
                          <a:cs typeface="Arial" charset="0"/>
                        </a:defRPr>
                      </a:lvl5pPr>
                      <a:lvl6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6pPr>
                      <a:lvl7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7pPr>
                      <a:lvl8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8pPr>
                      <a:lvl9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9pPr>
                    </a:lstStyle>
                    <a:p>
                      <a:pPr marL="0" marR="0" lvl="0" indent="0" algn="ctr" defTabSz="914400" rtl="0" eaLnBrk="1" fontAlgn="b" latinLnBrk="0" hangingPunct="1">
                        <a:lnSpc>
                          <a:spcPct val="50000"/>
                        </a:lnSpc>
                        <a:spcBef>
                          <a:spcPct val="0"/>
                        </a:spcBef>
                        <a:spcAft>
                          <a:spcPct val="0"/>
                        </a:spcAft>
                        <a:buClrTx/>
                        <a:buSzTx/>
                        <a:buFontTx/>
                        <a:buNone/>
                        <a:tabLst/>
                      </a:pPr>
                      <a:r>
                        <a:rPr kumimoji="0" lang="es-ES" altLang="es-ES" sz="1000" b="0" i="0" u="none" strike="noStrike" cap="none" normalizeH="0" baseline="0" dirty="0">
                          <a:ln>
                            <a:noFill/>
                          </a:ln>
                          <a:solidFill>
                            <a:srgbClr val="000000"/>
                          </a:solidFill>
                          <a:effectLst/>
                          <a:latin typeface="Arial" charset="0"/>
                          <a:cs typeface="Arial" charset="0"/>
                        </a:rPr>
                        <a:t> </a:t>
                      </a:r>
                    </a:p>
                  </a:txBody>
                  <a:tcPr marT="45719" marB="45719"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lumMod val="90000"/>
                      </a:schemeClr>
                    </a:solidFill>
                  </a:tcPr>
                </a:tc>
                <a:tc>
                  <a:txBody>
                    <a:bodyPr/>
                    <a:lstStyle>
                      <a:lvl1pPr>
                        <a:spcBef>
                          <a:spcPct val="20000"/>
                        </a:spcBef>
                        <a:buClr>
                          <a:schemeClr val="folHlink"/>
                        </a:buClr>
                        <a:buSzPct val="60000"/>
                        <a:buFont typeface="Wingdings" pitchFamily="2" charset="2"/>
                        <a:defRPr sz="2800">
                          <a:solidFill>
                            <a:schemeClr val="tx1"/>
                          </a:solidFill>
                          <a:latin typeface="Tahoma" pitchFamily="34" charset="0"/>
                          <a:cs typeface="Arial" charset="0"/>
                        </a:defRPr>
                      </a:lvl1pPr>
                      <a:lvl2pPr>
                        <a:spcBef>
                          <a:spcPct val="20000"/>
                        </a:spcBef>
                        <a:buClr>
                          <a:schemeClr val="hlink"/>
                        </a:buClr>
                        <a:buSzPct val="55000"/>
                        <a:buFont typeface="Wingdings" pitchFamily="2" charset="2"/>
                        <a:defRPr sz="2400">
                          <a:solidFill>
                            <a:schemeClr val="tx1"/>
                          </a:solidFill>
                          <a:latin typeface="Tahoma" pitchFamily="34" charset="0"/>
                          <a:cs typeface="Arial" charset="0"/>
                        </a:defRPr>
                      </a:lvl2pPr>
                      <a:lvl3pPr>
                        <a:spcBef>
                          <a:spcPct val="20000"/>
                        </a:spcBef>
                        <a:buClr>
                          <a:schemeClr val="folHlink"/>
                        </a:buClr>
                        <a:buSzPct val="50000"/>
                        <a:buFont typeface="Wingdings" pitchFamily="2" charset="2"/>
                        <a:defRPr sz="2000">
                          <a:solidFill>
                            <a:schemeClr val="tx1"/>
                          </a:solidFill>
                          <a:latin typeface="Tahoma" pitchFamily="34" charset="0"/>
                          <a:cs typeface="Arial" charset="0"/>
                        </a:defRPr>
                      </a:lvl3pPr>
                      <a:lvl4pPr>
                        <a:spcBef>
                          <a:spcPct val="20000"/>
                        </a:spcBef>
                        <a:buClr>
                          <a:schemeClr val="accent2"/>
                        </a:buClr>
                        <a:buSzPct val="55000"/>
                        <a:buFont typeface="Wingdings" pitchFamily="2" charset="2"/>
                        <a:defRPr>
                          <a:solidFill>
                            <a:schemeClr val="tx1"/>
                          </a:solidFill>
                          <a:latin typeface="Tahoma" pitchFamily="34" charset="0"/>
                          <a:cs typeface="Arial" charset="0"/>
                        </a:defRPr>
                      </a:lvl4pPr>
                      <a:lvl5pPr>
                        <a:spcBef>
                          <a:spcPct val="20000"/>
                        </a:spcBef>
                        <a:buClr>
                          <a:schemeClr val="accent1"/>
                        </a:buClr>
                        <a:buSzPct val="50000"/>
                        <a:buFont typeface="Wingdings" pitchFamily="2" charset="2"/>
                        <a:defRPr>
                          <a:solidFill>
                            <a:schemeClr val="tx1"/>
                          </a:solidFill>
                          <a:latin typeface="Tahoma" pitchFamily="34" charset="0"/>
                          <a:cs typeface="Arial" charset="0"/>
                        </a:defRPr>
                      </a:lvl5pPr>
                      <a:lvl6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6pPr>
                      <a:lvl7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7pPr>
                      <a:lvl8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8pPr>
                      <a:lvl9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9pPr>
                    </a:lstStyle>
                    <a:p>
                      <a:pPr marL="0" marR="0" lvl="0" indent="0" algn="r" defTabSz="914400" rtl="0" eaLnBrk="1" fontAlgn="b" latinLnBrk="0" hangingPunct="1">
                        <a:lnSpc>
                          <a:spcPct val="50000"/>
                        </a:lnSpc>
                        <a:spcBef>
                          <a:spcPct val="0"/>
                        </a:spcBef>
                        <a:spcAft>
                          <a:spcPct val="0"/>
                        </a:spcAft>
                        <a:buClrTx/>
                        <a:buSzTx/>
                        <a:buFontTx/>
                        <a:buNone/>
                        <a:tabLst/>
                      </a:pPr>
                      <a:r>
                        <a:rPr kumimoji="0" lang="es-ES" altLang="es-ES" sz="1000" b="1" i="0" u="none" strike="noStrike" cap="none" normalizeH="0" baseline="0" dirty="0">
                          <a:ln>
                            <a:noFill/>
                          </a:ln>
                          <a:solidFill>
                            <a:srgbClr val="FF0000"/>
                          </a:solidFill>
                          <a:effectLst/>
                          <a:latin typeface="Arial" charset="0"/>
                          <a:cs typeface="Arial" charset="0"/>
                        </a:rPr>
                        <a:t>5</a:t>
                      </a:r>
                    </a:p>
                  </a:txBody>
                  <a:tcPr marT="45719" marB="45719"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lumMod val="90000"/>
                      </a:schemeClr>
                    </a:solidFill>
                  </a:tcPr>
                </a:tc>
                <a:tc>
                  <a:txBody>
                    <a:bodyPr/>
                    <a:lstStyle>
                      <a:lvl1pPr>
                        <a:spcBef>
                          <a:spcPct val="20000"/>
                        </a:spcBef>
                        <a:buClr>
                          <a:schemeClr val="folHlink"/>
                        </a:buClr>
                        <a:buSzPct val="60000"/>
                        <a:buFont typeface="Wingdings" pitchFamily="2" charset="2"/>
                        <a:defRPr sz="2800">
                          <a:solidFill>
                            <a:schemeClr val="tx1"/>
                          </a:solidFill>
                          <a:latin typeface="Tahoma" pitchFamily="34" charset="0"/>
                          <a:cs typeface="Arial" charset="0"/>
                        </a:defRPr>
                      </a:lvl1pPr>
                      <a:lvl2pPr>
                        <a:spcBef>
                          <a:spcPct val="20000"/>
                        </a:spcBef>
                        <a:buClr>
                          <a:schemeClr val="hlink"/>
                        </a:buClr>
                        <a:buSzPct val="55000"/>
                        <a:buFont typeface="Wingdings" pitchFamily="2" charset="2"/>
                        <a:defRPr sz="2400">
                          <a:solidFill>
                            <a:schemeClr val="tx1"/>
                          </a:solidFill>
                          <a:latin typeface="Tahoma" pitchFamily="34" charset="0"/>
                          <a:cs typeface="Arial" charset="0"/>
                        </a:defRPr>
                      </a:lvl2pPr>
                      <a:lvl3pPr>
                        <a:spcBef>
                          <a:spcPct val="20000"/>
                        </a:spcBef>
                        <a:buClr>
                          <a:schemeClr val="folHlink"/>
                        </a:buClr>
                        <a:buSzPct val="50000"/>
                        <a:buFont typeface="Wingdings" pitchFamily="2" charset="2"/>
                        <a:defRPr sz="2000">
                          <a:solidFill>
                            <a:schemeClr val="tx1"/>
                          </a:solidFill>
                          <a:latin typeface="Tahoma" pitchFamily="34" charset="0"/>
                          <a:cs typeface="Arial" charset="0"/>
                        </a:defRPr>
                      </a:lvl3pPr>
                      <a:lvl4pPr>
                        <a:spcBef>
                          <a:spcPct val="20000"/>
                        </a:spcBef>
                        <a:buClr>
                          <a:schemeClr val="accent2"/>
                        </a:buClr>
                        <a:buSzPct val="55000"/>
                        <a:buFont typeface="Wingdings" pitchFamily="2" charset="2"/>
                        <a:defRPr>
                          <a:solidFill>
                            <a:schemeClr val="tx1"/>
                          </a:solidFill>
                          <a:latin typeface="Tahoma" pitchFamily="34" charset="0"/>
                          <a:cs typeface="Arial" charset="0"/>
                        </a:defRPr>
                      </a:lvl4pPr>
                      <a:lvl5pPr>
                        <a:spcBef>
                          <a:spcPct val="20000"/>
                        </a:spcBef>
                        <a:buClr>
                          <a:schemeClr val="accent1"/>
                        </a:buClr>
                        <a:buSzPct val="50000"/>
                        <a:buFont typeface="Wingdings" pitchFamily="2" charset="2"/>
                        <a:defRPr>
                          <a:solidFill>
                            <a:schemeClr val="tx1"/>
                          </a:solidFill>
                          <a:latin typeface="Tahoma" pitchFamily="34" charset="0"/>
                          <a:cs typeface="Arial" charset="0"/>
                        </a:defRPr>
                      </a:lvl5pPr>
                      <a:lvl6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6pPr>
                      <a:lvl7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7pPr>
                      <a:lvl8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8pPr>
                      <a:lvl9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9pPr>
                    </a:lstStyle>
                    <a:p>
                      <a:pPr marL="0" marR="0" lvl="0" indent="0" algn="l" defTabSz="914400" rtl="0" eaLnBrk="1" fontAlgn="b" latinLnBrk="0" hangingPunct="1">
                        <a:lnSpc>
                          <a:spcPct val="50000"/>
                        </a:lnSpc>
                        <a:spcBef>
                          <a:spcPct val="0"/>
                        </a:spcBef>
                        <a:spcAft>
                          <a:spcPct val="0"/>
                        </a:spcAft>
                        <a:buClrTx/>
                        <a:buSzTx/>
                        <a:buFontTx/>
                        <a:buNone/>
                        <a:tabLst/>
                      </a:pPr>
                      <a:r>
                        <a:rPr kumimoji="0" lang="es-ES" altLang="es-ES" sz="1000" b="1" i="0" u="none" strike="noStrike" cap="none" normalizeH="0" baseline="0" dirty="0">
                          <a:ln>
                            <a:noFill/>
                          </a:ln>
                          <a:solidFill>
                            <a:srgbClr val="FF0000"/>
                          </a:solidFill>
                          <a:effectLst/>
                          <a:latin typeface="Arial" charset="0"/>
                          <a:cs typeface="Arial" charset="0"/>
                        </a:rPr>
                        <a:t>€/un</a:t>
                      </a:r>
                    </a:p>
                  </a:txBody>
                  <a:tcPr marT="45719" marB="45719"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lumMod val="90000"/>
                      </a:schemeClr>
                    </a:solidFill>
                  </a:tcPr>
                </a:tc>
                <a:tc>
                  <a:txBody>
                    <a:bodyPr/>
                    <a:lstStyle>
                      <a:lvl1pPr>
                        <a:spcBef>
                          <a:spcPct val="20000"/>
                        </a:spcBef>
                        <a:buClr>
                          <a:schemeClr val="folHlink"/>
                        </a:buClr>
                        <a:buSzPct val="60000"/>
                        <a:buFont typeface="Wingdings" pitchFamily="2" charset="2"/>
                        <a:defRPr sz="2800">
                          <a:solidFill>
                            <a:schemeClr val="tx1"/>
                          </a:solidFill>
                          <a:latin typeface="Tahoma" pitchFamily="34" charset="0"/>
                          <a:cs typeface="Arial" charset="0"/>
                        </a:defRPr>
                      </a:lvl1pPr>
                      <a:lvl2pPr>
                        <a:spcBef>
                          <a:spcPct val="20000"/>
                        </a:spcBef>
                        <a:buClr>
                          <a:schemeClr val="hlink"/>
                        </a:buClr>
                        <a:buSzPct val="55000"/>
                        <a:buFont typeface="Wingdings" pitchFamily="2" charset="2"/>
                        <a:defRPr sz="2400">
                          <a:solidFill>
                            <a:schemeClr val="tx1"/>
                          </a:solidFill>
                          <a:latin typeface="Tahoma" pitchFamily="34" charset="0"/>
                          <a:cs typeface="Arial" charset="0"/>
                        </a:defRPr>
                      </a:lvl2pPr>
                      <a:lvl3pPr>
                        <a:spcBef>
                          <a:spcPct val="20000"/>
                        </a:spcBef>
                        <a:buClr>
                          <a:schemeClr val="folHlink"/>
                        </a:buClr>
                        <a:buSzPct val="50000"/>
                        <a:buFont typeface="Wingdings" pitchFamily="2" charset="2"/>
                        <a:defRPr sz="2000">
                          <a:solidFill>
                            <a:schemeClr val="tx1"/>
                          </a:solidFill>
                          <a:latin typeface="Tahoma" pitchFamily="34" charset="0"/>
                          <a:cs typeface="Arial" charset="0"/>
                        </a:defRPr>
                      </a:lvl3pPr>
                      <a:lvl4pPr>
                        <a:spcBef>
                          <a:spcPct val="20000"/>
                        </a:spcBef>
                        <a:buClr>
                          <a:schemeClr val="accent2"/>
                        </a:buClr>
                        <a:buSzPct val="55000"/>
                        <a:buFont typeface="Wingdings" pitchFamily="2" charset="2"/>
                        <a:defRPr>
                          <a:solidFill>
                            <a:schemeClr val="tx1"/>
                          </a:solidFill>
                          <a:latin typeface="Tahoma" pitchFamily="34" charset="0"/>
                          <a:cs typeface="Arial" charset="0"/>
                        </a:defRPr>
                      </a:lvl4pPr>
                      <a:lvl5pPr>
                        <a:spcBef>
                          <a:spcPct val="20000"/>
                        </a:spcBef>
                        <a:buClr>
                          <a:schemeClr val="accent1"/>
                        </a:buClr>
                        <a:buSzPct val="50000"/>
                        <a:buFont typeface="Wingdings" pitchFamily="2" charset="2"/>
                        <a:defRPr>
                          <a:solidFill>
                            <a:schemeClr val="tx1"/>
                          </a:solidFill>
                          <a:latin typeface="Tahoma" pitchFamily="34" charset="0"/>
                          <a:cs typeface="Arial" charset="0"/>
                        </a:defRPr>
                      </a:lvl5pPr>
                      <a:lvl6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6pPr>
                      <a:lvl7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7pPr>
                      <a:lvl8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8pPr>
                      <a:lvl9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9pPr>
                    </a:lstStyle>
                    <a:p>
                      <a:pPr marL="0" marR="0" lvl="0" indent="0" algn="ctr" defTabSz="914400" rtl="0" eaLnBrk="1" fontAlgn="b" latinLnBrk="0" hangingPunct="1">
                        <a:lnSpc>
                          <a:spcPct val="50000"/>
                        </a:lnSpc>
                        <a:spcBef>
                          <a:spcPct val="0"/>
                        </a:spcBef>
                        <a:spcAft>
                          <a:spcPct val="0"/>
                        </a:spcAft>
                        <a:buClrTx/>
                        <a:buSzTx/>
                        <a:buFontTx/>
                        <a:buNone/>
                        <a:tabLst/>
                      </a:pPr>
                      <a:r>
                        <a:rPr kumimoji="0" lang="es-ES" altLang="es-ES" sz="1000" b="0" i="0" u="none" strike="noStrike" cap="none" normalizeH="0" baseline="0" dirty="0">
                          <a:ln>
                            <a:noFill/>
                          </a:ln>
                          <a:solidFill>
                            <a:srgbClr val="000000"/>
                          </a:solidFill>
                          <a:effectLst/>
                          <a:latin typeface="Arial" charset="0"/>
                          <a:cs typeface="Arial" charset="0"/>
                        </a:rPr>
                        <a:t> </a:t>
                      </a:r>
                    </a:p>
                  </a:txBody>
                  <a:tcPr marT="45719" marB="45719"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lumMod val="90000"/>
                      </a:schemeClr>
                    </a:solidFill>
                  </a:tcPr>
                </a:tc>
                <a:tc>
                  <a:txBody>
                    <a:bodyPr/>
                    <a:lstStyle>
                      <a:lvl1pPr>
                        <a:spcBef>
                          <a:spcPct val="20000"/>
                        </a:spcBef>
                        <a:buClr>
                          <a:schemeClr val="folHlink"/>
                        </a:buClr>
                        <a:buSzPct val="60000"/>
                        <a:buFont typeface="Wingdings" pitchFamily="2" charset="2"/>
                        <a:defRPr sz="2800">
                          <a:solidFill>
                            <a:schemeClr val="tx1"/>
                          </a:solidFill>
                          <a:latin typeface="Tahoma" pitchFamily="34" charset="0"/>
                          <a:cs typeface="Arial" charset="0"/>
                        </a:defRPr>
                      </a:lvl1pPr>
                      <a:lvl2pPr>
                        <a:spcBef>
                          <a:spcPct val="20000"/>
                        </a:spcBef>
                        <a:buClr>
                          <a:schemeClr val="hlink"/>
                        </a:buClr>
                        <a:buSzPct val="55000"/>
                        <a:buFont typeface="Wingdings" pitchFamily="2" charset="2"/>
                        <a:defRPr sz="2400">
                          <a:solidFill>
                            <a:schemeClr val="tx1"/>
                          </a:solidFill>
                          <a:latin typeface="Tahoma" pitchFamily="34" charset="0"/>
                          <a:cs typeface="Arial" charset="0"/>
                        </a:defRPr>
                      </a:lvl2pPr>
                      <a:lvl3pPr>
                        <a:spcBef>
                          <a:spcPct val="20000"/>
                        </a:spcBef>
                        <a:buClr>
                          <a:schemeClr val="folHlink"/>
                        </a:buClr>
                        <a:buSzPct val="50000"/>
                        <a:buFont typeface="Wingdings" pitchFamily="2" charset="2"/>
                        <a:defRPr sz="2000">
                          <a:solidFill>
                            <a:schemeClr val="tx1"/>
                          </a:solidFill>
                          <a:latin typeface="Tahoma" pitchFamily="34" charset="0"/>
                          <a:cs typeface="Arial" charset="0"/>
                        </a:defRPr>
                      </a:lvl3pPr>
                      <a:lvl4pPr>
                        <a:spcBef>
                          <a:spcPct val="20000"/>
                        </a:spcBef>
                        <a:buClr>
                          <a:schemeClr val="accent2"/>
                        </a:buClr>
                        <a:buSzPct val="55000"/>
                        <a:buFont typeface="Wingdings" pitchFamily="2" charset="2"/>
                        <a:defRPr>
                          <a:solidFill>
                            <a:schemeClr val="tx1"/>
                          </a:solidFill>
                          <a:latin typeface="Tahoma" pitchFamily="34" charset="0"/>
                          <a:cs typeface="Arial" charset="0"/>
                        </a:defRPr>
                      </a:lvl4pPr>
                      <a:lvl5pPr>
                        <a:spcBef>
                          <a:spcPct val="20000"/>
                        </a:spcBef>
                        <a:buClr>
                          <a:schemeClr val="accent1"/>
                        </a:buClr>
                        <a:buSzPct val="50000"/>
                        <a:buFont typeface="Wingdings" pitchFamily="2" charset="2"/>
                        <a:defRPr>
                          <a:solidFill>
                            <a:schemeClr val="tx1"/>
                          </a:solidFill>
                          <a:latin typeface="Tahoma" pitchFamily="34" charset="0"/>
                          <a:cs typeface="Arial" charset="0"/>
                        </a:defRPr>
                      </a:lvl5pPr>
                      <a:lvl6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6pPr>
                      <a:lvl7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7pPr>
                      <a:lvl8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8pPr>
                      <a:lvl9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9pPr>
                    </a:lstStyle>
                    <a:p>
                      <a:pPr marL="0" marR="0" lvl="0" indent="0" algn="ctr" defTabSz="914400" rtl="0" eaLnBrk="1" fontAlgn="b" latinLnBrk="0" hangingPunct="1">
                        <a:lnSpc>
                          <a:spcPct val="50000"/>
                        </a:lnSpc>
                        <a:spcBef>
                          <a:spcPct val="0"/>
                        </a:spcBef>
                        <a:spcAft>
                          <a:spcPct val="0"/>
                        </a:spcAft>
                        <a:buClrTx/>
                        <a:buSzTx/>
                        <a:buFontTx/>
                        <a:buNone/>
                        <a:tabLst/>
                      </a:pPr>
                      <a:r>
                        <a:rPr kumimoji="0" lang="es-ES" altLang="es-ES" sz="1000" b="0" i="0" u="none" strike="noStrike" cap="none" normalizeH="0" baseline="0" dirty="0">
                          <a:ln>
                            <a:noFill/>
                          </a:ln>
                          <a:solidFill>
                            <a:srgbClr val="000000"/>
                          </a:solidFill>
                          <a:effectLst/>
                          <a:latin typeface="Arial" charset="0"/>
                          <a:cs typeface="Arial" charset="0"/>
                        </a:rPr>
                        <a:t> </a:t>
                      </a:r>
                    </a:p>
                  </a:txBody>
                  <a:tcPr marT="45719" marB="45719"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lumMod val="90000"/>
                      </a:schemeClr>
                    </a:solidFill>
                  </a:tcPr>
                </a:tc>
                <a:tc>
                  <a:txBody>
                    <a:bodyPr/>
                    <a:lstStyle>
                      <a:lvl1pPr>
                        <a:spcBef>
                          <a:spcPct val="20000"/>
                        </a:spcBef>
                        <a:buClr>
                          <a:schemeClr val="folHlink"/>
                        </a:buClr>
                        <a:buSzPct val="60000"/>
                        <a:buFont typeface="Wingdings" pitchFamily="2" charset="2"/>
                        <a:defRPr sz="2800">
                          <a:solidFill>
                            <a:schemeClr val="tx1"/>
                          </a:solidFill>
                          <a:latin typeface="Tahoma" pitchFamily="34" charset="0"/>
                          <a:cs typeface="Arial" charset="0"/>
                        </a:defRPr>
                      </a:lvl1pPr>
                      <a:lvl2pPr>
                        <a:spcBef>
                          <a:spcPct val="20000"/>
                        </a:spcBef>
                        <a:buClr>
                          <a:schemeClr val="hlink"/>
                        </a:buClr>
                        <a:buSzPct val="55000"/>
                        <a:buFont typeface="Wingdings" pitchFamily="2" charset="2"/>
                        <a:defRPr sz="2400">
                          <a:solidFill>
                            <a:schemeClr val="tx1"/>
                          </a:solidFill>
                          <a:latin typeface="Tahoma" pitchFamily="34" charset="0"/>
                          <a:cs typeface="Arial" charset="0"/>
                        </a:defRPr>
                      </a:lvl2pPr>
                      <a:lvl3pPr>
                        <a:spcBef>
                          <a:spcPct val="20000"/>
                        </a:spcBef>
                        <a:buClr>
                          <a:schemeClr val="folHlink"/>
                        </a:buClr>
                        <a:buSzPct val="50000"/>
                        <a:buFont typeface="Wingdings" pitchFamily="2" charset="2"/>
                        <a:defRPr sz="2000">
                          <a:solidFill>
                            <a:schemeClr val="tx1"/>
                          </a:solidFill>
                          <a:latin typeface="Tahoma" pitchFamily="34" charset="0"/>
                          <a:cs typeface="Arial" charset="0"/>
                        </a:defRPr>
                      </a:lvl3pPr>
                      <a:lvl4pPr>
                        <a:spcBef>
                          <a:spcPct val="20000"/>
                        </a:spcBef>
                        <a:buClr>
                          <a:schemeClr val="accent2"/>
                        </a:buClr>
                        <a:buSzPct val="55000"/>
                        <a:buFont typeface="Wingdings" pitchFamily="2" charset="2"/>
                        <a:defRPr>
                          <a:solidFill>
                            <a:schemeClr val="tx1"/>
                          </a:solidFill>
                          <a:latin typeface="Tahoma" pitchFamily="34" charset="0"/>
                          <a:cs typeface="Arial" charset="0"/>
                        </a:defRPr>
                      </a:lvl4pPr>
                      <a:lvl5pPr>
                        <a:spcBef>
                          <a:spcPct val="20000"/>
                        </a:spcBef>
                        <a:buClr>
                          <a:schemeClr val="accent1"/>
                        </a:buClr>
                        <a:buSzPct val="50000"/>
                        <a:buFont typeface="Wingdings" pitchFamily="2" charset="2"/>
                        <a:defRPr>
                          <a:solidFill>
                            <a:schemeClr val="tx1"/>
                          </a:solidFill>
                          <a:latin typeface="Tahoma" pitchFamily="34" charset="0"/>
                          <a:cs typeface="Arial" charset="0"/>
                        </a:defRPr>
                      </a:lvl5pPr>
                      <a:lvl6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6pPr>
                      <a:lvl7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7pPr>
                      <a:lvl8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8pPr>
                      <a:lvl9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9pPr>
                    </a:lstStyle>
                    <a:p>
                      <a:pPr marL="0" marR="0" lvl="0" indent="0" algn="ctr" defTabSz="914400" rtl="0" eaLnBrk="1" fontAlgn="b" latinLnBrk="0" hangingPunct="1">
                        <a:lnSpc>
                          <a:spcPct val="50000"/>
                        </a:lnSpc>
                        <a:spcBef>
                          <a:spcPct val="0"/>
                        </a:spcBef>
                        <a:spcAft>
                          <a:spcPct val="0"/>
                        </a:spcAft>
                        <a:buClrTx/>
                        <a:buSzTx/>
                        <a:buFontTx/>
                        <a:buNone/>
                        <a:tabLst/>
                      </a:pPr>
                      <a:r>
                        <a:rPr kumimoji="0" lang="es-ES" altLang="es-ES" sz="1000" b="0" i="0" u="none" strike="noStrike" cap="none" normalizeH="0" baseline="0" dirty="0">
                          <a:ln>
                            <a:noFill/>
                          </a:ln>
                          <a:solidFill>
                            <a:srgbClr val="000000"/>
                          </a:solidFill>
                          <a:effectLst/>
                          <a:latin typeface="Arial" charset="0"/>
                          <a:cs typeface="Arial" charset="0"/>
                        </a:rPr>
                        <a:t> </a:t>
                      </a:r>
                    </a:p>
                  </a:txBody>
                  <a:tcPr marT="45719" marB="45719"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lumMod val="90000"/>
                      </a:schemeClr>
                    </a:solidFill>
                  </a:tcPr>
                </a:tc>
                <a:tc>
                  <a:txBody>
                    <a:bodyPr/>
                    <a:lstStyle>
                      <a:lvl1pPr>
                        <a:spcBef>
                          <a:spcPct val="20000"/>
                        </a:spcBef>
                        <a:buClr>
                          <a:schemeClr val="folHlink"/>
                        </a:buClr>
                        <a:buSzPct val="60000"/>
                        <a:buFont typeface="Wingdings" pitchFamily="2" charset="2"/>
                        <a:defRPr sz="2800">
                          <a:solidFill>
                            <a:schemeClr val="tx1"/>
                          </a:solidFill>
                          <a:latin typeface="Tahoma" pitchFamily="34" charset="0"/>
                          <a:cs typeface="Arial" charset="0"/>
                        </a:defRPr>
                      </a:lvl1pPr>
                      <a:lvl2pPr>
                        <a:spcBef>
                          <a:spcPct val="20000"/>
                        </a:spcBef>
                        <a:buClr>
                          <a:schemeClr val="hlink"/>
                        </a:buClr>
                        <a:buSzPct val="55000"/>
                        <a:buFont typeface="Wingdings" pitchFamily="2" charset="2"/>
                        <a:defRPr sz="2400">
                          <a:solidFill>
                            <a:schemeClr val="tx1"/>
                          </a:solidFill>
                          <a:latin typeface="Tahoma" pitchFamily="34" charset="0"/>
                          <a:cs typeface="Arial" charset="0"/>
                        </a:defRPr>
                      </a:lvl2pPr>
                      <a:lvl3pPr>
                        <a:spcBef>
                          <a:spcPct val="20000"/>
                        </a:spcBef>
                        <a:buClr>
                          <a:schemeClr val="folHlink"/>
                        </a:buClr>
                        <a:buSzPct val="50000"/>
                        <a:buFont typeface="Wingdings" pitchFamily="2" charset="2"/>
                        <a:defRPr sz="2000">
                          <a:solidFill>
                            <a:schemeClr val="tx1"/>
                          </a:solidFill>
                          <a:latin typeface="Tahoma" pitchFamily="34" charset="0"/>
                          <a:cs typeface="Arial" charset="0"/>
                        </a:defRPr>
                      </a:lvl3pPr>
                      <a:lvl4pPr>
                        <a:spcBef>
                          <a:spcPct val="20000"/>
                        </a:spcBef>
                        <a:buClr>
                          <a:schemeClr val="accent2"/>
                        </a:buClr>
                        <a:buSzPct val="55000"/>
                        <a:buFont typeface="Wingdings" pitchFamily="2" charset="2"/>
                        <a:defRPr>
                          <a:solidFill>
                            <a:schemeClr val="tx1"/>
                          </a:solidFill>
                          <a:latin typeface="Tahoma" pitchFamily="34" charset="0"/>
                          <a:cs typeface="Arial" charset="0"/>
                        </a:defRPr>
                      </a:lvl4pPr>
                      <a:lvl5pPr>
                        <a:spcBef>
                          <a:spcPct val="20000"/>
                        </a:spcBef>
                        <a:buClr>
                          <a:schemeClr val="accent1"/>
                        </a:buClr>
                        <a:buSzPct val="50000"/>
                        <a:buFont typeface="Wingdings" pitchFamily="2" charset="2"/>
                        <a:defRPr>
                          <a:solidFill>
                            <a:schemeClr val="tx1"/>
                          </a:solidFill>
                          <a:latin typeface="Tahoma" pitchFamily="34" charset="0"/>
                          <a:cs typeface="Arial" charset="0"/>
                        </a:defRPr>
                      </a:lvl5pPr>
                      <a:lvl6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6pPr>
                      <a:lvl7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7pPr>
                      <a:lvl8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8pPr>
                      <a:lvl9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9pPr>
                    </a:lstStyle>
                    <a:p>
                      <a:pPr marL="0" marR="0" lvl="0" indent="0" algn="ctr" defTabSz="914400" rtl="0" eaLnBrk="1" fontAlgn="b" latinLnBrk="0" hangingPunct="1">
                        <a:lnSpc>
                          <a:spcPct val="50000"/>
                        </a:lnSpc>
                        <a:spcBef>
                          <a:spcPct val="0"/>
                        </a:spcBef>
                        <a:spcAft>
                          <a:spcPct val="0"/>
                        </a:spcAft>
                        <a:buClrTx/>
                        <a:buSzTx/>
                        <a:buFontTx/>
                        <a:buNone/>
                        <a:tabLst/>
                      </a:pPr>
                      <a:r>
                        <a:rPr kumimoji="0" lang="es-ES" altLang="es-ES" sz="1000" b="0" i="0" u="none" strike="noStrike" cap="none" normalizeH="0" baseline="0" dirty="0">
                          <a:ln>
                            <a:noFill/>
                          </a:ln>
                          <a:solidFill>
                            <a:srgbClr val="000000"/>
                          </a:solidFill>
                          <a:effectLst/>
                          <a:latin typeface="Arial" charset="0"/>
                          <a:cs typeface="Arial" charset="0"/>
                        </a:rPr>
                        <a:t> </a:t>
                      </a:r>
                    </a:p>
                  </a:txBody>
                  <a:tcPr marT="45719" marB="45719"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lumMod val="90000"/>
                      </a:schemeClr>
                    </a:solidFill>
                  </a:tcPr>
                </a:tc>
                <a:tc>
                  <a:txBody>
                    <a:bodyPr/>
                    <a:lstStyle>
                      <a:lvl1pPr>
                        <a:spcBef>
                          <a:spcPct val="20000"/>
                        </a:spcBef>
                        <a:buClr>
                          <a:schemeClr val="folHlink"/>
                        </a:buClr>
                        <a:buSzPct val="60000"/>
                        <a:buFont typeface="Wingdings" pitchFamily="2" charset="2"/>
                        <a:defRPr sz="2800">
                          <a:solidFill>
                            <a:schemeClr val="tx1"/>
                          </a:solidFill>
                          <a:latin typeface="Tahoma" pitchFamily="34" charset="0"/>
                          <a:cs typeface="Arial" charset="0"/>
                        </a:defRPr>
                      </a:lvl1pPr>
                      <a:lvl2pPr>
                        <a:spcBef>
                          <a:spcPct val="20000"/>
                        </a:spcBef>
                        <a:buClr>
                          <a:schemeClr val="hlink"/>
                        </a:buClr>
                        <a:buSzPct val="55000"/>
                        <a:buFont typeface="Wingdings" pitchFamily="2" charset="2"/>
                        <a:defRPr sz="2400">
                          <a:solidFill>
                            <a:schemeClr val="tx1"/>
                          </a:solidFill>
                          <a:latin typeface="Tahoma" pitchFamily="34" charset="0"/>
                          <a:cs typeface="Arial" charset="0"/>
                        </a:defRPr>
                      </a:lvl2pPr>
                      <a:lvl3pPr>
                        <a:spcBef>
                          <a:spcPct val="20000"/>
                        </a:spcBef>
                        <a:buClr>
                          <a:schemeClr val="folHlink"/>
                        </a:buClr>
                        <a:buSzPct val="50000"/>
                        <a:buFont typeface="Wingdings" pitchFamily="2" charset="2"/>
                        <a:defRPr sz="2000">
                          <a:solidFill>
                            <a:schemeClr val="tx1"/>
                          </a:solidFill>
                          <a:latin typeface="Tahoma" pitchFamily="34" charset="0"/>
                          <a:cs typeface="Arial" charset="0"/>
                        </a:defRPr>
                      </a:lvl3pPr>
                      <a:lvl4pPr>
                        <a:spcBef>
                          <a:spcPct val="20000"/>
                        </a:spcBef>
                        <a:buClr>
                          <a:schemeClr val="accent2"/>
                        </a:buClr>
                        <a:buSzPct val="55000"/>
                        <a:buFont typeface="Wingdings" pitchFamily="2" charset="2"/>
                        <a:defRPr>
                          <a:solidFill>
                            <a:schemeClr val="tx1"/>
                          </a:solidFill>
                          <a:latin typeface="Tahoma" pitchFamily="34" charset="0"/>
                          <a:cs typeface="Arial" charset="0"/>
                        </a:defRPr>
                      </a:lvl4pPr>
                      <a:lvl5pPr>
                        <a:spcBef>
                          <a:spcPct val="20000"/>
                        </a:spcBef>
                        <a:buClr>
                          <a:schemeClr val="accent1"/>
                        </a:buClr>
                        <a:buSzPct val="50000"/>
                        <a:buFont typeface="Wingdings" pitchFamily="2" charset="2"/>
                        <a:defRPr>
                          <a:solidFill>
                            <a:schemeClr val="tx1"/>
                          </a:solidFill>
                          <a:latin typeface="Tahoma" pitchFamily="34" charset="0"/>
                          <a:cs typeface="Arial" charset="0"/>
                        </a:defRPr>
                      </a:lvl5pPr>
                      <a:lvl6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6pPr>
                      <a:lvl7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7pPr>
                      <a:lvl8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8pPr>
                      <a:lvl9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9pPr>
                    </a:lstStyle>
                    <a:p>
                      <a:pPr marL="0" marR="0" lvl="0" indent="0" algn="ctr" defTabSz="914400" rtl="0" eaLnBrk="1" fontAlgn="b" latinLnBrk="0" hangingPunct="1">
                        <a:lnSpc>
                          <a:spcPct val="50000"/>
                        </a:lnSpc>
                        <a:spcBef>
                          <a:spcPct val="0"/>
                        </a:spcBef>
                        <a:spcAft>
                          <a:spcPct val="0"/>
                        </a:spcAft>
                        <a:buClrTx/>
                        <a:buSzTx/>
                        <a:buFontTx/>
                        <a:buNone/>
                        <a:tabLst/>
                      </a:pPr>
                      <a:r>
                        <a:rPr kumimoji="0" lang="es-ES" altLang="es-ES" sz="1000" b="0" i="0" u="none" strike="noStrike" cap="none" normalizeH="0" baseline="0" dirty="0">
                          <a:ln>
                            <a:noFill/>
                          </a:ln>
                          <a:solidFill>
                            <a:srgbClr val="000000"/>
                          </a:solidFill>
                          <a:effectLst/>
                          <a:latin typeface="Arial" charset="0"/>
                          <a:cs typeface="Arial" charset="0"/>
                        </a:rPr>
                        <a:t> </a:t>
                      </a:r>
                    </a:p>
                  </a:txBody>
                  <a:tcPr marT="45719" marB="45719"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lumMod val="90000"/>
                      </a:schemeClr>
                    </a:solidFill>
                  </a:tcPr>
                </a:tc>
                <a:tc>
                  <a:txBody>
                    <a:bodyPr/>
                    <a:lstStyle>
                      <a:lvl1pPr>
                        <a:spcBef>
                          <a:spcPct val="20000"/>
                        </a:spcBef>
                        <a:buClr>
                          <a:schemeClr val="folHlink"/>
                        </a:buClr>
                        <a:buSzPct val="60000"/>
                        <a:buFont typeface="Wingdings" pitchFamily="2" charset="2"/>
                        <a:defRPr sz="2800">
                          <a:solidFill>
                            <a:schemeClr val="tx1"/>
                          </a:solidFill>
                          <a:latin typeface="Tahoma" pitchFamily="34" charset="0"/>
                          <a:cs typeface="Arial" charset="0"/>
                        </a:defRPr>
                      </a:lvl1pPr>
                      <a:lvl2pPr>
                        <a:spcBef>
                          <a:spcPct val="20000"/>
                        </a:spcBef>
                        <a:buClr>
                          <a:schemeClr val="hlink"/>
                        </a:buClr>
                        <a:buSzPct val="55000"/>
                        <a:buFont typeface="Wingdings" pitchFamily="2" charset="2"/>
                        <a:defRPr sz="2400">
                          <a:solidFill>
                            <a:schemeClr val="tx1"/>
                          </a:solidFill>
                          <a:latin typeface="Tahoma" pitchFamily="34" charset="0"/>
                          <a:cs typeface="Arial" charset="0"/>
                        </a:defRPr>
                      </a:lvl2pPr>
                      <a:lvl3pPr>
                        <a:spcBef>
                          <a:spcPct val="20000"/>
                        </a:spcBef>
                        <a:buClr>
                          <a:schemeClr val="folHlink"/>
                        </a:buClr>
                        <a:buSzPct val="50000"/>
                        <a:buFont typeface="Wingdings" pitchFamily="2" charset="2"/>
                        <a:defRPr sz="2000">
                          <a:solidFill>
                            <a:schemeClr val="tx1"/>
                          </a:solidFill>
                          <a:latin typeface="Tahoma" pitchFamily="34" charset="0"/>
                          <a:cs typeface="Arial" charset="0"/>
                        </a:defRPr>
                      </a:lvl3pPr>
                      <a:lvl4pPr>
                        <a:spcBef>
                          <a:spcPct val="20000"/>
                        </a:spcBef>
                        <a:buClr>
                          <a:schemeClr val="accent2"/>
                        </a:buClr>
                        <a:buSzPct val="55000"/>
                        <a:buFont typeface="Wingdings" pitchFamily="2" charset="2"/>
                        <a:defRPr>
                          <a:solidFill>
                            <a:schemeClr val="tx1"/>
                          </a:solidFill>
                          <a:latin typeface="Tahoma" pitchFamily="34" charset="0"/>
                          <a:cs typeface="Arial" charset="0"/>
                        </a:defRPr>
                      </a:lvl4pPr>
                      <a:lvl5pPr>
                        <a:spcBef>
                          <a:spcPct val="20000"/>
                        </a:spcBef>
                        <a:buClr>
                          <a:schemeClr val="accent1"/>
                        </a:buClr>
                        <a:buSzPct val="50000"/>
                        <a:buFont typeface="Wingdings" pitchFamily="2" charset="2"/>
                        <a:defRPr>
                          <a:solidFill>
                            <a:schemeClr val="tx1"/>
                          </a:solidFill>
                          <a:latin typeface="Tahoma" pitchFamily="34" charset="0"/>
                          <a:cs typeface="Arial" charset="0"/>
                        </a:defRPr>
                      </a:lvl5pPr>
                      <a:lvl6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6pPr>
                      <a:lvl7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7pPr>
                      <a:lvl8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8pPr>
                      <a:lvl9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9pPr>
                    </a:lstStyle>
                    <a:p>
                      <a:pPr marL="0" marR="0" lvl="0" indent="0" algn="ctr" defTabSz="914400" rtl="0" eaLnBrk="1" fontAlgn="b" latinLnBrk="0" hangingPunct="1">
                        <a:lnSpc>
                          <a:spcPct val="50000"/>
                        </a:lnSpc>
                        <a:spcBef>
                          <a:spcPct val="0"/>
                        </a:spcBef>
                        <a:spcAft>
                          <a:spcPct val="0"/>
                        </a:spcAft>
                        <a:buClrTx/>
                        <a:buSzTx/>
                        <a:buFontTx/>
                        <a:buNone/>
                        <a:tabLst/>
                      </a:pPr>
                      <a:r>
                        <a:rPr kumimoji="0" lang="es-ES" altLang="es-ES" sz="1000" b="0" i="0" u="none" strike="noStrike" cap="none" normalizeH="0" baseline="0" dirty="0">
                          <a:ln>
                            <a:noFill/>
                          </a:ln>
                          <a:solidFill>
                            <a:srgbClr val="000000"/>
                          </a:solidFill>
                          <a:effectLst/>
                          <a:latin typeface="Arial" charset="0"/>
                          <a:cs typeface="Arial" charset="0"/>
                        </a:rPr>
                        <a:t> </a:t>
                      </a:r>
                    </a:p>
                  </a:txBody>
                  <a:tcPr marT="45719" marB="45719"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lumMod val="90000"/>
                      </a:schemeClr>
                    </a:solidFill>
                  </a:tcPr>
                </a:tc>
                <a:tc>
                  <a:txBody>
                    <a:bodyPr/>
                    <a:lstStyle>
                      <a:lvl1pPr>
                        <a:spcBef>
                          <a:spcPct val="20000"/>
                        </a:spcBef>
                        <a:buClr>
                          <a:schemeClr val="folHlink"/>
                        </a:buClr>
                        <a:buSzPct val="60000"/>
                        <a:buFont typeface="Wingdings" pitchFamily="2" charset="2"/>
                        <a:defRPr sz="2800">
                          <a:solidFill>
                            <a:schemeClr val="tx1"/>
                          </a:solidFill>
                          <a:latin typeface="Tahoma" pitchFamily="34" charset="0"/>
                          <a:cs typeface="Arial" charset="0"/>
                        </a:defRPr>
                      </a:lvl1pPr>
                      <a:lvl2pPr>
                        <a:spcBef>
                          <a:spcPct val="20000"/>
                        </a:spcBef>
                        <a:buClr>
                          <a:schemeClr val="hlink"/>
                        </a:buClr>
                        <a:buSzPct val="55000"/>
                        <a:buFont typeface="Wingdings" pitchFamily="2" charset="2"/>
                        <a:defRPr sz="2400">
                          <a:solidFill>
                            <a:schemeClr val="tx1"/>
                          </a:solidFill>
                          <a:latin typeface="Tahoma" pitchFamily="34" charset="0"/>
                          <a:cs typeface="Arial" charset="0"/>
                        </a:defRPr>
                      </a:lvl2pPr>
                      <a:lvl3pPr>
                        <a:spcBef>
                          <a:spcPct val="20000"/>
                        </a:spcBef>
                        <a:buClr>
                          <a:schemeClr val="folHlink"/>
                        </a:buClr>
                        <a:buSzPct val="50000"/>
                        <a:buFont typeface="Wingdings" pitchFamily="2" charset="2"/>
                        <a:defRPr sz="2000">
                          <a:solidFill>
                            <a:schemeClr val="tx1"/>
                          </a:solidFill>
                          <a:latin typeface="Tahoma" pitchFamily="34" charset="0"/>
                          <a:cs typeface="Arial" charset="0"/>
                        </a:defRPr>
                      </a:lvl3pPr>
                      <a:lvl4pPr>
                        <a:spcBef>
                          <a:spcPct val="20000"/>
                        </a:spcBef>
                        <a:buClr>
                          <a:schemeClr val="accent2"/>
                        </a:buClr>
                        <a:buSzPct val="55000"/>
                        <a:buFont typeface="Wingdings" pitchFamily="2" charset="2"/>
                        <a:defRPr>
                          <a:solidFill>
                            <a:schemeClr val="tx1"/>
                          </a:solidFill>
                          <a:latin typeface="Tahoma" pitchFamily="34" charset="0"/>
                          <a:cs typeface="Arial" charset="0"/>
                        </a:defRPr>
                      </a:lvl4pPr>
                      <a:lvl5pPr>
                        <a:spcBef>
                          <a:spcPct val="20000"/>
                        </a:spcBef>
                        <a:buClr>
                          <a:schemeClr val="accent1"/>
                        </a:buClr>
                        <a:buSzPct val="50000"/>
                        <a:buFont typeface="Wingdings" pitchFamily="2" charset="2"/>
                        <a:defRPr>
                          <a:solidFill>
                            <a:schemeClr val="tx1"/>
                          </a:solidFill>
                          <a:latin typeface="Tahoma" pitchFamily="34" charset="0"/>
                          <a:cs typeface="Arial" charset="0"/>
                        </a:defRPr>
                      </a:lvl5pPr>
                      <a:lvl6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6pPr>
                      <a:lvl7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7pPr>
                      <a:lvl8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8pPr>
                      <a:lvl9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9pPr>
                    </a:lstStyle>
                    <a:p>
                      <a:pPr marL="0" marR="0" lvl="0" indent="0" algn="ctr" defTabSz="914400" rtl="0" eaLnBrk="1" fontAlgn="base" latinLnBrk="0" hangingPunct="1">
                        <a:lnSpc>
                          <a:spcPct val="50000"/>
                        </a:lnSpc>
                        <a:spcBef>
                          <a:spcPct val="0"/>
                        </a:spcBef>
                        <a:spcAft>
                          <a:spcPct val="0"/>
                        </a:spcAft>
                        <a:buClr>
                          <a:schemeClr val="folHlink"/>
                        </a:buClr>
                        <a:buSzPct val="60000"/>
                        <a:buFont typeface="Wingdings" pitchFamily="2" charset="2"/>
                        <a:buNone/>
                        <a:tabLst/>
                      </a:pPr>
                      <a:endParaRPr kumimoji="0" lang="es-ES" altLang="es-ES" sz="1000" b="0" i="0" u="none" strike="noStrike" cap="none" normalizeH="0" baseline="0" dirty="0">
                        <a:ln>
                          <a:noFill/>
                        </a:ln>
                        <a:solidFill>
                          <a:srgbClr val="000000"/>
                        </a:solidFill>
                        <a:effectLst/>
                        <a:latin typeface="Tahoma" pitchFamily="34" charset="0"/>
                        <a:cs typeface="Arial" charset="0"/>
                      </a:endParaRPr>
                    </a:p>
                  </a:txBody>
                  <a:tcPr marT="45719" marB="45719" anchor="b" horzOverflow="overflow">
                    <a:lnL w="12700" cap="flat" cmpd="sng" algn="ctr">
                      <a:solidFill>
                        <a:srgbClr val="000000"/>
                      </a:solidFill>
                      <a:prstDash val="solid"/>
                      <a:round/>
                      <a:headEnd type="none" w="med" len="med"/>
                      <a:tailEnd type="none" w="med" len="med"/>
                    </a:lnL>
                    <a:lnR cap="flat">
                      <a:noFill/>
                    </a:lnR>
                    <a:lnT>
                      <a:noFill/>
                    </a:lnT>
                    <a:lnB>
                      <a:noFill/>
                    </a:lnB>
                    <a:lnTlToBr>
                      <a:noFill/>
                    </a:lnTlToBr>
                    <a:lnBlToTr>
                      <a:noFill/>
                    </a:lnBlToTr>
                    <a:solidFill>
                      <a:srgbClr val="0070C0"/>
                    </a:solidFill>
                  </a:tcPr>
                </a:tc>
                <a:extLst>
                  <a:ext uri="{0D108BD9-81ED-4DB2-BD59-A6C34878D82A}">
                    <a16:rowId xmlns:a16="http://schemas.microsoft.com/office/drawing/2014/main" val="10018"/>
                  </a:ext>
                </a:extLst>
              </a:tr>
              <a:tr h="243129">
                <a:tc>
                  <a:txBody>
                    <a:bodyPr/>
                    <a:lstStyle>
                      <a:lvl1pPr>
                        <a:spcBef>
                          <a:spcPct val="20000"/>
                        </a:spcBef>
                        <a:buClr>
                          <a:schemeClr val="folHlink"/>
                        </a:buClr>
                        <a:buSzPct val="60000"/>
                        <a:buFont typeface="Wingdings" pitchFamily="2" charset="2"/>
                        <a:defRPr sz="2800">
                          <a:solidFill>
                            <a:schemeClr val="tx1"/>
                          </a:solidFill>
                          <a:latin typeface="Tahoma" pitchFamily="34" charset="0"/>
                          <a:cs typeface="Arial" charset="0"/>
                        </a:defRPr>
                      </a:lvl1pPr>
                      <a:lvl2pPr>
                        <a:spcBef>
                          <a:spcPct val="20000"/>
                        </a:spcBef>
                        <a:buClr>
                          <a:schemeClr val="hlink"/>
                        </a:buClr>
                        <a:buSzPct val="55000"/>
                        <a:buFont typeface="Wingdings" pitchFamily="2" charset="2"/>
                        <a:defRPr sz="2400">
                          <a:solidFill>
                            <a:schemeClr val="tx1"/>
                          </a:solidFill>
                          <a:latin typeface="Tahoma" pitchFamily="34" charset="0"/>
                          <a:cs typeface="Arial" charset="0"/>
                        </a:defRPr>
                      </a:lvl2pPr>
                      <a:lvl3pPr>
                        <a:spcBef>
                          <a:spcPct val="20000"/>
                        </a:spcBef>
                        <a:buClr>
                          <a:schemeClr val="folHlink"/>
                        </a:buClr>
                        <a:buSzPct val="50000"/>
                        <a:buFont typeface="Wingdings" pitchFamily="2" charset="2"/>
                        <a:defRPr sz="2000">
                          <a:solidFill>
                            <a:schemeClr val="tx1"/>
                          </a:solidFill>
                          <a:latin typeface="Tahoma" pitchFamily="34" charset="0"/>
                          <a:cs typeface="Arial" charset="0"/>
                        </a:defRPr>
                      </a:lvl3pPr>
                      <a:lvl4pPr>
                        <a:spcBef>
                          <a:spcPct val="20000"/>
                        </a:spcBef>
                        <a:buClr>
                          <a:schemeClr val="accent2"/>
                        </a:buClr>
                        <a:buSzPct val="55000"/>
                        <a:buFont typeface="Wingdings" pitchFamily="2" charset="2"/>
                        <a:defRPr>
                          <a:solidFill>
                            <a:schemeClr val="tx1"/>
                          </a:solidFill>
                          <a:latin typeface="Tahoma" pitchFamily="34" charset="0"/>
                          <a:cs typeface="Arial" charset="0"/>
                        </a:defRPr>
                      </a:lvl4pPr>
                      <a:lvl5pPr>
                        <a:spcBef>
                          <a:spcPct val="20000"/>
                        </a:spcBef>
                        <a:buClr>
                          <a:schemeClr val="accent1"/>
                        </a:buClr>
                        <a:buSzPct val="50000"/>
                        <a:buFont typeface="Wingdings" pitchFamily="2" charset="2"/>
                        <a:defRPr>
                          <a:solidFill>
                            <a:schemeClr val="tx1"/>
                          </a:solidFill>
                          <a:latin typeface="Tahoma" pitchFamily="34" charset="0"/>
                          <a:cs typeface="Arial" charset="0"/>
                        </a:defRPr>
                      </a:lvl5pPr>
                      <a:lvl6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6pPr>
                      <a:lvl7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7pPr>
                      <a:lvl8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8pPr>
                      <a:lvl9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9pPr>
                    </a:lstStyle>
                    <a:p>
                      <a:pPr marL="0" marR="0" lvl="0" indent="0" algn="ctr" defTabSz="914400" rtl="0" eaLnBrk="1" fontAlgn="b" latinLnBrk="0" hangingPunct="1">
                        <a:lnSpc>
                          <a:spcPct val="50000"/>
                        </a:lnSpc>
                        <a:spcBef>
                          <a:spcPct val="0"/>
                        </a:spcBef>
                        <a:spcAft>
                          <a:spcPct val="0"/>
                        </a:spcAft>
                        <a:buClrTx/>
                        <a:buSzTx/>
                        <a:buFontTx/>
                        <a:buNone/>
                        <a:tabLst/>
                      </a:pPr>
                      <a:r>
                        <a:rPr kumimoji="0" lang="es-ES" altLang="es-ES" sz="1000" b="0" i="0" u="none" strike="noStrike" cap="none" normalizeH="0" baseline="0" dirty="0">
                          <a:ln>
                            <a:noFill/>
                          </a:ln>
                          <a:solidFill>
                            <a:srgbClr val="000000"/>
                          </a:solidFill>
                          <a:effectLst/>
                          <a:latin typeface="Arial" charset="0"/>
                          <a:cs typeface="Arial" charset="0"/>
                        </a:rPr>
                        <a:t>Coste de fabricación h. normales</a:t>
                      </a:r>
                    </a:p>
                  </a:txBody>
                  <a:tcPr marT="45719" marB="45719"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ECFF"/>
                    </a:solidFill>
                  </a:tcPr>
                </a:tc>
                <a:tc>
                  <a:txBody>
                    <a:bodyPr/>
                    <a:lstStyle>
                      <a:lvl1pPr>
                        <a:spcBef>
                          <a:spcPct val="20000"/>
                        </a:spcBef>
                        <a:buClr>
                          <a:schemeClr val="folHlink"/>
                        </a:buClr>
                        <a:buSzPct val="60000"/>
                        <a:buFont typeface="Wingdings" pitchFamily="2" charset="2"/>
                        <a:defRPr sz="2800">
                          <a:solidFill>
                            <a:schemeClr val="tx1"/>
                          </a:solidFill>
                          <a:latin typeface="Tahoma" pitchFamily="34" charset="0"/>
                          <a:cs typeface="Arial" charset="0"/>
                        </a:defRPr>
                      </a:lvl1pPr>
                      <a:lvl2pPr>
                        <a:spcBef>
                          <a:spcPct val="20000"/>
                        </a:spcBef>
                        <a:buClr>
                          <a:schemeClr val="hlink"/>
                        </a:buClr>
                        <a:buSzPct val="55000"/>
                        <a:buFont typeface="Wingdings" pitchFamily="2" charset="2"/>
                        <a:defRPr sz="2400">
                          <a:solidFill>
                            <a:schemeClr val="tx1"/>
                          </a:solidFill>
                          <a:latin typeface="Tahoma" pitchFamily="34" charset="0"/>
                          <a:cs typeface="Arial" charset="0"/>
                        </a:defRPr>
                      </a:lvl2pPr>
                      <a:lvl3pPr>
                        <a:spcBef>
                          <a:spcPct val="20000"/>
                        </a:spcBef>
                        <a:buClr>
                          <a:schemeClr val="folHlink"/>
                        </a:buClr>
                        <a:buSzPct val="50000"/>
                        <a:buFont typeface="Wingdings" pitchFamily="2" charset="2"/>
                        <a:defRPr sz="2000">
                          <a:solidFill>
                            <a:schemeClr val="tx1"/>
                          </a:solidFill>
                          <a:latin typeface="Tahoma" pitchFamily="34" charset="0"/>
                          <a:cs typeface="Arial" charset="0"/>
                        </a:defRPr>
                      </a:lvl3pPr>
                      <a:lvl4pPr>
                        <a:spcBef>
                          <a:spcPct val="20000"/>
                        </a:spcBef>
                        <a:buClr>
                          <a:schemeClr val="accent2"/>
                        </a:buClr>
                        <a:buSzPct val="55000"/>
                        <a:buFont typeface="Wingdings" pitchFamily="2" charset="2"/>
                        <a:defRPr>
                          <a:solidFill>
                            <a:schemeClr val="tx1"/>
                          </a:solidFill>
                          <a:latin typeface="Tahoma" pitchFamily="34" charset="0"/>
                          <a:cs typeface="Arial" charset="0"/>
                        </a:defRPr>
                      </a:lvl4pPr>
                      <a:lvl5pPr>
                        <a:spcBef>
                          <a:spcPct val="20000"/>
                        </a:spcBef>
                        <a:buClr>
                          <a:schemeClr val="accent1"/>
                        </a:buClr>
                        <a:buSzPct val="50000"/>
                        <a:buFont typeface="Wingdings" pitchFamily="2" charset="2"/>
                        <a:defRPr>
                          <a:solidFill>
                            <a:schemeClr val="tx1"/>
                          </a:solidFill>
                          <a:latin typeface="Tahoma" pitchFamily="34" charset="0"/>
                          <a:cs typeface="Arial" charset="0"/>
                        </a:defRPr>
                      </a:lvl5pPr>
                      <a:lvl6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6pPr>
                      <a:lvl7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7pPr>
                      <a:lvl8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8pPr>
                      <a:lvl9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9pPr>
                    </a:lstStyle>
                    <a:p>
                      <a:pPr marL="0" marR="0" lvl="0" indent="0" algn="ctr" defTabSz="914400" rtl="0" eaLnBrk="1" fontAlgn="b" latinLnBrk="0" hangingPunct="1">
                        <a:lnSpc>
                          <a:spcPct val="50000"/>
                        </a:lnSpc>
                        <a:spcBef>
                          <a:spcPct val="0"/>
                        </a:spcBef>
                        <a:spcAft>
                          <a:spcPct val="0"/>
                        </a:spcAft>
                        <a:buClrTx/>
                        <a:buSzTx/>
                        <a:buFontTx/>
                        <a:buNone/>
                        <a:tabLst/>
                      </a:pPr>
                      <a:r>
                        <a:rPr kumimoji="0" lang="es-ES" altLang="es-ES" sz="1000" b="0" i="0" u="none" strike="noStrike" cap="none" normalizeH="0" baseline="0" dirty="0">
                          <a:ln>
                            <a:noFill/>
                          </a:ln>
                          <a:solidFill>
                            <a:srgbClr val="000000"/>
                          </a:solidFill>
                          <a:effectLst/>
                          <a:latin typeface="Arial" charset="0"/>
                          <a:cs typeface="Arial" charset="0"/>
                        </a:rPr>
                        <a:t>69.384</a:t>
                      </a:r>
                    </a:p>
                  </a:txBody>
                  <a:tcPr marT="45719" marB="45719"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lumMod val="90000"/>
                      </a:schemeClr>
                    </a:solidFill>
                  </a:tcPr>
                </a:tc>
                <a:tc>
                  <a:txBody>
                    <a:bodyPr/>
                    <a:lstStyle>
                      <a:lvl1pPr>
                        <a:spcBef>
                          <a:spcPct val="20000"/>
                        </a:spcBef>
                        <a:buClr>
                          <a:schemeClr val="folHlink"/>
                        </a:buClr>
                        <a:buSzPct val="60000"/>
                        <a:buFont typeface="Wingdings" pitchFamily="2" charset="2"/>
                        <a:defRPr sz="2800">
                          <a:solidFill>
                            <a:schemeClr val="tx1"/>
                          </a:solidFill>
                          <a:latin typeface="Tahoma" pitchFamily="34" charset="0"/>
                          <a:cs typeface="Arial" charset="0"/>
                        </a:defRPr>
                      </a:lvl1pPr>
                      <a:lvl2pPr>
                        <a:spcBef>
                          <a:spcPct val="20000"/>
                        </a:spcBef>
                        <a:buClr>
                          <a:schemeClr val="hlink"/>
                        </a:buClr>
                        <a:buSzPct val="55000"/>
                        <a:buFont typeface="Wingdings" pitchFamily="2" charset="2"/>
                        <a:defRPr sz="2400">
                          <a:solidFill>
                            <a:schemeClr val="tx1"/>
                          </a:solidFill>
                          <a:latin typeface="Tahoma" pitchFamily="34" charset="0"/>
                          <a:cs typeface="Arial" charset="0"/>
                        </a:defRPr>
                      </a:lvl2pPr>
                      <a:lvl3pPr>
                        <a:spcBef>
                          <a:spcPct val="20000"/>
                        </a:spcBef>
                        <a:buClr>
                          <a:schemeClr val="folHlink"/>
                        </a:buClr>
                        <a:buSzPct val="50000"/>
                        <a:buFont typeface="Wingdings" pitchFamily="2" charset="2"/>
                        <a:defRPr sz="2000">
                          <a:solidFill>
                            <a:schemeClr val="tx1"/>
                          </a:solidFill>
                          <a:latin typeface="Tahoma" pitchFamily="34" charset="0"/>
                          <a:cs typeface="Arial" charset="0"/>
                        </a:defRPr>
                      </a:lvl3pPr>
                      <a:lvl4pPr>
                        <a:spcBef>
                          <a:spcPct val="20000"/>
                        </a:spcBef>
                        <a:buClr>
                          <a:schemeClr val="accent2"/>
                        </a:buClr>
                        <a:buSzPct val="55000"/>
                        <a:buFont typeface="Wingdings" pitchFamily="2" charset="2"/>
                        <a:defRPr>
                          <a:solidFill>
                            <a:schemeClr val="tx1"/>
                          </a:solidFill>
                          <a:latin typeface="Tahoma" pitchFamily="34" charset="0"/>
                          <a:cs typeface="Arial" charset="0"/>
                        </a:defRPr>
                      </a:lvl4pPr>
                      <a:lvl5pPr>
                        <a:spcBef>
                          <a:spcPct val="20000"/>
                        </a:spcBef>
                        <a:buClr>
                          <a:schemeClr val="accent1"/>
                        </a:buClr>
                        <a:buSzPct val="50000"/>
                        <a:buFont typeface="Wingdings" pitchFamily="2" charset="2"/>
                        <a:defRPr>
                          <a:solidFill>
                            <a:schemeClr val="tx1"/>
                          </a:solidFill>
                          <a:latin typeface="Tahoma" pitchFamily="34" charset="0"/>
                          <a:cs typeface="Arial" charset="0"/>
                        </a:defRPr>
                      </a:lvl5pPr>
                      <a:lvl6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6pPr>
                      <a:lvl7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7pPr>
                      <a:lvl8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8pPr>
                      <a:lvl9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9pPr>
                    </a:lstStyle>
                    <a:p>
                      <a:pPr marL="0" marR="0" lvl="0" indent="0" algn="ctr" defTabSz="914400" rtl="0" eaLnBrk="1" fontAlgn="b" latinLnBrk="0" hangingPunct="1">
                        <a:lnSpc>
                          <a:spcPct val="50000"/>
                        </a:lnSpc>
                        <a:spcBef>
                          <a:spcPct val="0"/>
                        </a:spcBef>
                        <a:spcAft>
                          <a:spcPct val="0"/>
                        </a:spcAft>
                        <a:buClrTx/>
                        <a:buSzTx/>
                        <a:buFontTx/>
                        <a:buNone/>
                        <a:tabLst/>
                      </a:pPr>
                      <a:r>
                        <a:rPr kumimoji="0" lang="es-ES" altLang="es-ES" sz="1000" b="0" i="0" u="none" strike="noStrike" cap="none" normalizeH="0" baseline="0" dirty="0">
                          <a:ln>
                            <a:noFill/>
                          </a:ln>
                          <a:solidFill>
                            <a:srgbClr val="000000"/>
                          </a:solidFill>
                          <a:effectLst/>
                          <a:latin typeface="Arial" charset="0"/>
                          <a:cs typeface="Arial" charset="0"/>
                        </a:rPr>
                        <a:t>66.021</a:t>
                      </a:r>
                    </a:p>
                  </a:txBody>
                  <a:tcPr marT="45719" marB="45719"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lumMod val="90000"/>
                      </a:schemeClr>
                    </a:solidFill>
                  </a:tcPr>
                </a:tc>
                <a:tc>
                  <a:txBody>
                    <a:bodyPr/>
                    <a:lstStyle>
                      <a:lvl1pPr>
                        <a:spcBef>
                          <a:spcPct val="20000"/>
                        </a:spcBef>
                        <a:buClr>
                          <a:schemeClr val="folHlink"/>
                        </a:buClr>
                        <a:buSzPct val="60000"/>
                        <a:buFont typeface="Wingdings" pitchFamily="2" charset="2"/>
                        <a:defRPr sz="2800">
                          <a:solidFill>
                            <a:schemeClr val="tx1"/>
                          </a:solidFill>
                          <a:latin typeface="Tahoma" pitchFamily="34" charset="0"/>
                          <a:cs typeface="Arial" charset="0"/>
                        </a:defRPr>
                      </a:lvl1pPr>
                      <a:lvl2pPr>
                        <a:spcBef>
                          <a:spcPct val="20000"/>
                        </a:spcBef>
                        <a:buClr>
                          <a:schemeClr val="hlink"/>
                        </a:buClr>
                        <a:buSzPct val="55000"/>
                        <a:buFont typeface="Wingdings" pitchFamily="2" charset="2"/>
                        <a:defRPr sz="2400">
                          <a:solidFill>
                            <a:schemeClr val="tx1"/>
                          </a:solidFill>
                          <a:latin typeface="Tahoma" pitchFamily="34" charset="0"/>
                          <a:cs typeface="Arial" charset="0"/>
                        </a:defRPr>
                      </a:lvl2pPr>
                      <a:lvl3pPr>
                        <a:spcBef>
                          <a:spcPct val="20000"/>
                        </a:spcBef>
                        <a:buClr>
                          <a:schemeClr val="folHlink"/>
                        </a:buClr>
                        <a:buSzPct val="50000"/>
                        <a:buFont typeface="Wingdings" pitchFamily="2" charset="2"/>
                        <a:defRPr sz="2000">
                          <a:solidFill>
                            <a:schemeClr val="tx1"/>
                          </a:solidFill>
                          <a:latin typeface="Tahoma" pitchFamily="34" charset="0"/>
                          <a:cs typeface="Arial" charset="0"/>
                        </a:defRPr>
                      </a:lvl3pPr>
                      <a:lvl4pPr>
                        <a:spcBef>
                          <a:spcPct val="20000"/>
                        </a:spcBef>
                        <a:buClr>
                          <a:schemeClr val="accent2"/>
                        </a:buClr>
                        <a:buSzPct val="55000"/>
                        <a:buFont typeface="Wingdings" pitchFamily="2" charset="2"/>
                        <a:defRPr>
                          <a:solidFill>
                            <a:schemeClr val="tx1"/>
                          </a:solidFill>
                          <a:latin typeface="Tahoma" pitchFamily="34" charset="0"/>
                          <a:cs typeface="Arial" charset="0"/>
                        </a:defRPr>
                      </a:lvl4pPr>
                      <a:lvl5pPr>
                        <a:spcBef>
                          <a:spcPct val="20000"/>
                        </a:spcBef>
                        <a:buClr>
                          <a:schemeClr val="accent1"/>
                        </a:buClr>
                        <a:buSzPct val="50000"/>
                        <a:buFont typeface="Wingdings" pitchFamily="2" charset="2"/>
                        <a:defRPr>
                          <a:solidFill>
                            <a:schemeClr val="tx1"/>
                          </a:solidFill>
                          <a:latin typeface="Tahoma" pitchFamily="34" charset="0"/>
                          <a:cs typeface="Arial" charset="0"/>
                        </a:defRPr>
                      </a:lvl5pPr>
                      <a:lvl6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6pPr>
                      <a:lvl7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7pPr>
                      <a:lvl8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8pPr>
                      <a:lvl9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9pPr>
                    </a:lstStyle>
                    <a:p>
                      <a:pPr marL="0" marR="0" lvl="0" indent="0" algn="ctr" defTabSz="914400" rtl="0" eaLnBrk="1" fontAlgn="b" latinLnBrk="0" hangingPunct="1">
                        <a:lnSpc>
                          <a:spcPct val="50000"/>
                        </a:lnSpc>
                        <a:spcBef>
                          <a:spcPct val="0"/>
                        </a:spcBef>
                        <a:spcAft>
                          <a:spcPct val="0"/>
                        </a:spcAft>
                        <a:buClrTx/>
                        <a:buSzTx/>
                        <a:buFontTx/>
                        <a:buNone/>
                        <a:tabLst/>
                      </a:pPr>
                      <a:r>
                        <a:rPr kumimoji="0" lang="es-ES" altLang="es-ES" sz="1000" b="0" i="0" u="none" strike="noStrike" cap="none" normalizeH="0" baseline="0" dirty="0">
                          <a:ln>
                            <a:noFill/>
                          </a:ln>
                          <a:solidFill>
                            <a:srgbClr val="000000"/>
                          </a:solidFill>
                          <a:effectLst/>
                          <a:latin typeface="Arial" charset="0"/>
                          <a:cs typeface="Arial" charset="0"/>
                        </a:rPr>
                        <a:t>69.384</a:t>
                      </a:r>
                    </a:p>
                  </a:txBody>
                  <a:tcPr marT="45719" marB="45719"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lumMod val="90000"/>
                      </a:schemeClr>
                    </a:solidFill>
                  </a:tcPr>
                </a:tc>
                <a:tc>
                  <a:txBody>
                    <a:bodyPr/>
                    <a:lstStyle>
                      <a:lvl1pPr>
                        <a:spcBef>
                          <a:spcPct val="20000"/>
                        </a:spcBef>
                        <a:buClr>
                          <a:schemeClr val="folHlink"/>
                        </a:buClr>
                        <a:buSzPct val="60000"/>
                        <a:buFont typeface="Wingdings" pitchFamily="2" charset="2"/>
                        <a:defRPr sz="2800">
                          <a:solidFill>
                            <a:schemeClr val="tx1"/>
                          </a:solidFill>
                          <a:latin typeface="Tahoma" pitchFamily="34" charset="0"/>
                          <a:cs typeface="Arial" charset="0"/>
                        </a:defRPr>
                      </a:lvl1pPr>
                      <a:lvl2pPr>
                        <a:spcBef>
                          <a:spcPct val="20000"/>
                        </a:spcBef>
                        <a:buClr>
                          <a:schemeClr val="hlink"/>
                        </a:buClr>
                        <a:buSzPct val="55000"/>
                        <a:buFont typeface="Wingdings" pitchFamily="2" charset="2"/>
                        <a:defRPr sz="2400">
                          <a:solidFill>
                            <a:schemeClr val="tx1"/>
                          </a:solidFill>
                          <a:latin typeface="Tahoma" pitchFamily="34" charset="0"/>
                          <a:cs typeface="Arial" charset="0"/>
                        </a:defRPr>
                      </a:lvl2pPr>
                      <a:lvl3pPr>
                        <a:spcBef>
                          <a:spcPct val="20000"/>
                        </a:spcBef>
                        <a:buClr>
                          <a:schemeClr val="folHlink"/>
                        </a:buClr>
                        <a:buSzPct val="50000"/>
                        <a:buFont typeface="Wingdings" pitchFamily="2" charset="2"/>
                        <a:defRPr sz="2000">
                          <a:solidFill>
                            <a:schemeClr val="tx1"/>
                          </a:solidFill>
                          <a:latin typeface="Tahoma" pitchFamily="34" charset="0"/>
                          <a:cs typeface="Arial" charset="0"/>
                        </a:defRPr>
                      </a:lvl3pPr>
                      <a:lvl4pPr>
                        <a:spcBef>
                          <a:spcPct val="20000"/>
                        </a:spcBef>
                        <a:buClr>
                          <a:schemeClr val="accent2"/>
                        </a:buClr>
                        <a:buSzPct val="55000"/>
                        <a:buFont typeface="Wingdings" pitchFamily="2" charset="2"/>
                        <a:defRPr>
                          <a:solidFill>
                            <a:schemeClr val="tx1"/>
                          </a:solidFill>
                          <a:latin typeface="Tahoma" pitchFamily="34" charset="0"/>
                          <a:cs typeface="Arial" charset="0"/>
                        </a:defRPr>
                      </a:lvl4pPr>
                      <a:lvl5pPr>
                        <a:spcBef>
                          <a:spcPct val="20000"/>
                        </a:spcBef>
                        <a:buClr>
                          <a:schemeClr val="accent1"/>
                        </a:buClr>
                        <a:buSzPct val="50000"/>
                        <a:buFont typeface="Wingdings" pitchFamily="2" charset="2"/>
                        <a:defRPr>
                          <a:solidFill>
                            <a:schemeClr val="tx1"/>
                          </a:solidFill>
                          <a:latin typeface="Tahoma" pitchFamily="34" charset="0"/>
                          <a:cs typeface="Arial" charset="0"/>
                        </a:defRPr>
                      </a:lvl5pPr>
                      <a:lvl6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6pPr>
                      <a:lvl7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7pPr>
                      <a:lvl8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8pPr>
                      <a:lvl9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9pPr>
                    </a:lstStyle>
                    <a:p>
                      <a:pPr marL="0" marR="0" lvl="0" indent="0" algn="ctr" defTabSz="914400" rtl="0" eaLnBrk="1" fontAlgn="b" latinLnBrk="0" hangingPunct="1">
                        <a:lnSpc>
                          <a:spcPct val="50000"/>
                        </a:lnSpc>
                        <a:spcBef>
                          <a:spcPct val="0"/>
                        </a:spcBef>
                        <a:spcAft>
                          <a:spcPct val="0"/>
                        </a:spcAft>
                        <a:buClrTx/>
                        <a:buSzTx/>
                        <a:buFontTx/>
                        <a:buNone/>
                        <a:tabLst/>
                      </a:pPr>
                      <a:r>
                        <a:rPr kumimoji="0" lang="es-ES" altLang="es-ES" sz="1000" b="0" i="0" u="none" strike="noStrike" cap="none" normalizeH="0" baseline="0" dirty="0">
                          <a:ln>
                            <a:noFill/>
                          </a:ln>
                          <a:solidFill>
                            <a:srgbClr val="000000"/>
                          </a:solidFill>
                          <a:effectLst/>
                          <a:latin typeface="Arial" charset="0"/>
                          <a:cs typeface="Arial" charset="0"/>
                        </a:rPr>
                        <a:t>0</a:t>
                      </a:r>
                    </a:p>
                  </a:txBody>
                  <a:tcPr marT="45719" marB="45719"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lumMod val="90000"/>
                      </a:schemeClr>
                    </a:solidFill>
                  </a:tcPr>
                </a:tc>
                <a:tc>
                  <a:txBody>
                    <a:bodyPr/>
                    <a:lstStyle>
                      <a:lvl1pPr>
                        <a:spcBef>
                          <a:spcPct val="20000"/>
                        </a:spcBef>
                        <a:buClr>
                          <a:schemeClr val="folHlink"/>
                        </a:buClr>
                        <a:buSzPct val="60000"/>
                        <a:buFont typeface="Wingdings" pitchFamily="2" charset="2"/>
                        <a:defRPr sz="2800">
                          <a:solidFill>
                            <a:schemeClr val="tx1"/>
                          </a:solidFill>
                          <a:latin typeface="Tahoma" pitchFamily="34" charset="0"/>
                          <a:cs typeface="Arial" charset="0"/>
                        </a:defRPr>
                      </a:lvl1pPr>
                      <a:lvl2pPr>
                        <a:spcBef>
                          <a:spcPct val="20000"/>
                        </a:spcBef>
                        <a:buClr>
                          <a:schemeClr val="hlink"/>
                        </a:buClr>
                        <a:buSzPct val="55000"/>
                        <a:buFont typeface="Wingdings" pitchFamily="2" charset="2"/>
                        <a:defRPr sz="2400">
                          <a:solidFill>
                            <a:schemeClr val="tx1"/>
                          </a:solidFill>
                          <a:latin typeface="Tahoma" pitchFamily="34" charset="0"/>
                          <a:cs typeface="Arial" charset="0"/>
                        </a:defRPr>
                      </a:lvl2pPr>
                      <a:lvl3pPr>
                        <a:spcBef>
                          <a:spcPct val="20000"/>
                        </a:spcBef>
                        <a:buClr>
                          <a:schemeClr val="folHlink"/>
                        </a:buClr>
                        <a:buSzPct val="50000"/>
                        <a:buFont typeface="Wingdings" pitchFamily="2" charset="2"/>
                        <a:defRPr sz="2000">
                          <a:solidFill>
                            <a:schemeClr val="tx1"/>
                          </a:solidFill>
                          <a:latin typeface="Tahoma" pitchFamily="34" charset="0"/>
                          <a:cs typeface="Arial" charset="0"/>
                        </a:defRPr>
                      </a:lvl3pPr>
                      <a:lvl4pPr>
                        <a:spcBef>
                          <a:spcPct val="20000"/>
                        </a:spcBef>
                        <a:buClr>
                          <a:schemeClr val="accent2"/>
                        </a:buClr>
                        <a:buSzPct val="55000"/>
                        <a:buFont typeface="Wingdings" pitchFamily="2" charset="2"/>
                        <a:defRPr>
                          <a:solidFill>
                            <a:schemeClr val="tx1"/>
                          </a:solidFill>
                          <a:latin typeface="Tahoma" pitchFamily="34" charset="0"/>
                          <a:cs typeface="Arial" charset="0"/>
                        </a:defRPr>
                      </a:lvl4pPr>
                      <a:lvl5pPr>
                        <a:spcBef>
                          <a:spcPct val="20000"/>
                        </a:spcBef>
                        <a:buClr>
                          <a:schemeClr val="accent1"/>
                        </a:buClr>
                        <a:buSzPct val="50000"/>
                        <a:buFont typeface="Wingdings" pitchFamily="2" charset="2"/>
                        <a:defRPr>
                          <a:solidFill>
                            <a:schemeClr val="tx1"/>
                          </a:solidFill>
                          <a:latin typeface="Tahoma" pitchFamily="34" charset="0"/>
                          <a:cs typeface="Arial" charset="0"/>
                        </a:defRPr>
                      </a:lvl5pPr>
                      <a:lvl6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6pPr>
                      <a:lvl7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7pPr>
                      <a:lvl8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8pPr>
                      <a:lvl9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9pPr>
                    </a:lstStyle>
                    <a:p>
                      <a:pPr marL="0" marR="0" lvl="0" indent="0" algn="ctr" defTabSz="914400" rtl="0" eaLnBrk="1" fontAlgn="b" latinLnBrk="0" hangingPunct="1">
                        <a:lnSpc>
                          <a:spcPct val="50000"/>
                        </a:lnSpc>
                        <a:spcBef>
                          <a:spcPct val="0"/>
                        </a:spcBef>
                        <a:spcAft>
                          <a:spcPct val="0"/>
                        </a:spcAft>
                        <a:buClrTx/>
                        <a:buSzTx/>
                        <a:buFontTx/>
                        <a:buNone/>
                        <a:tabLst/>
                      </a:pPr>
                      <a:r>
                        <a:rPr kumimoji="0" lang="es-ES" altLang="es-ES" sz="1000" b="0" i="0" u="none" strike="noStrike" cap="none" normalizeH="0" baseline="0" dirty="0">
                          <a:ln>
                            <a:noFill/>
                          </a:ln>
                          <a:solidFill>
                            <a:srgbClr val="000000"/>
                          </a:solidFill>
                          <a:effectLst/>
                          <a:latin typeface="Arial" charset="0"/>
                          <a:cs typeface="Arial" charset="0"/>
                        </a:rPr>
                        <a:t>66.021</a:t>
                      </a:r>
                    </a:p>
                  </a:txBody>
                  <a:tcPr marT="45719" marB="45719"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lumMod val="90000"/>
                      </a:schemeClr>
                    </a:solidFill>
                  </a:tcPr>
                </a:tc>
                <a:tc>
                  <a:txBody>
                    <a:bodyPr/>
                    <a:lstStyle>
                      <a:lvl1pPr>
                        <a:spcBef>
                          <a:spcPct val="20000"/>
                        </a:spcBef>
                        <a:buClr>
                          <a:schemeClr val="folHlink"/>
                        </a:buClr>
                        <a:buSzPct val="60000"/>
                        <a:buFont typeface="Wingdings" pitchFamily="2" charset="2"/>
                        <a:defRPr sz="2800">
                          <a:solidFill>
                            <a:schemeClr val="tx1"/>
                          </a:solidFill>
                          <a:latin typeface="Tahoma" pitchFamily="34" charset="0"/>
                          <a:cs typeface="Arial" charset="0"/>
                        </a:defRPr>
                      </a:lvl1pPr>
                      <a:lvl2pPr>
                        <a:spcBef>
                          <a:spcPct val="20000"/>
                        </a:spcBef>
                        <a:buClr>
                          <a:schemeClr val="hlink"/>
                        </a:buClr>
                        <a:buSzPct val="55000"/>
                        <a:buFont typeface="Wingdings" pitchFamily="2" charset="2"/>
                        <a:defRPr sz="2400">
                          <a:solidFill>
                            <a:schemeClr val="tx1"/>
                          </a:solidFill>
                          <a:latin typeface="Tahoma" pitchFamily="34" charset="0"/>
                          <a:cs typeface="Arial" charset="0"/>
                        </a:defRPr>
                      </a:lvl2pPr>
                      <a:lvl3pPr>
                        <a:spcBef>
                          <a:spcPct val="20000"/>
                        </a:spcBef>
                        <a:buClr>
                          <a:schemeClr val="folHlink"/>
                        </a:buClr>
                        <a:buSzPct val="50000"/>
                        <a:buFont typeface="Wingdings" pitchFamily="2" charset="2"/>
                        <a:defRPr sz="2000">
                          <a:solidFill>
                            <a:schemeClr val="tx1"/>
                          </a:solidFill>
                          <a:latin typeface="Tahoma" pitchFamily="34" charset="0"/>
                          <a:cs typeface="Arial" charset="0"/>
                        </a:defRPr>
                      </a:lvl3pPr>
                      <a:lvl4pPr>
                        <a:spcBef>
                          <a:spcPct val="20000"/>
                        </a:spcBef>
                        <a:buClr>
                          <a:schemeClr val="accent2"/>
                        </a:buClr>
                        <a:buSzPct val="55000"/>
                        <a:buFont typeface="Wingdings" pitchFamily="2" charset="2"/>
                        <a:defRPr>
                          <a:solidFill>
                            <a:schemeClr val="tx1"/>
                          </a:solidFill>
                          <a:latin typeface="Tahoma" pitchFamily="34" charset="0"/>
                          <a:cs typeface="Arial" charset="0"/>
                        </a:defRPr>
                      </a:lvl4pPr>
                      <a:lvl5pPr>
                        <a:spcBef>
                          <a:spcPct val="20000"/>
                        </a:spcBef>
                        <a:buClr>
                          <a:schemeClr val="accent1"/>
                        </a:buClr>
                        <a:buSzPct val="50000"/>
                        <a:buFont typeface="Wingdings" pitchFamily="2" charset="2"/>
                        <a:defRPr>
                          <a:solidFill>
                            <a:schemeClr val="tx1"/>
                          </a:solidFill>
                          <a:latin typeface="Tahoma" pitchFamily="34" charset="0"/>
                          <a:cs typeface="Arial" charset="0"/>
                        </a:defRPr>
                      </a:lvl5pPr>
                      <a:lvl6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6pPr>
                      <a:lvl7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7pPr>
                      <a:lvl8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8pPr>
                      <a:lvl9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9pPr>
                    </a:lstStyle>
                    <a:p>
                      <a:pPr marL="0" marR="0" lvl="0" indent="0" algn="ctr" defTabSz="914400" rtl="0" eaLnBrk="1" fontAlgn="b" latinLnBrk="0" hangingPunct="1">
                        <a:lnSpc>
                          <a:spcPct val="50000"/>
                        </a:lnSpc>
                        <a:spcBef>
                          <a:spcPct val="0"/>
                        </a:spcBef>
                        <a:spcAft>
                          <a:spcPct val="0"/>
                        </a:spcAft>
                        <a:buClrTx/>
                        <a:buSzTx/>
                        <a:buFontTx/>
                        <a:buNone/>
                        <a:tabLst/>
                      </a:pPr>
                      <a:r>
                        <a:rPr kumimoji="0" lang="es-ES" altLang="es-ES" sz="1000" b="0" i="0" u="none" strike="noStrike" cap="none" normalizeH="0" baseline="0" dirty="0">
                          <a:ln>
                            <a:noFill/>
                          </a:ln>
                          <a:solidFill>
                            <a:srgbClr val="000000"/>
                          </a:solidFill>
                          <a:effectLst/>
                          <a:latin typeface="Arial" charset="0"/>
                          <a:cs typeface="Arial" charset="0"/>
                        </a:rPr>
                        <a:t>69.384</a:t>
                      </a:r>
                    </a:p>
                  </a:txBody>
                  <a:tcPr marT="45719" marB="45719"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lumMod val="90000"/>
                      </a:schemeClr>
                    </a:solidFill>
                  </a:tcPr>
                </a:tc>
                <a:tc>
                  <a:txBody>
                    <a:bodyPr/>
                    <a:lstStyle>
                      <a:lvl1pPr>
                        <a:spcBef>
                          <a:spcPct val="20000"/>
                        </a:spcBef>
                        <a:buClr>
                          <a:schemeClr val="folHlink"/>
                        </a:buClr>
                        <a:buSzPct val="60000"/>
                        <a:buFont typeface="Wingdings" pitchFamily="2" charset="2"/>
                        <a:defRPr sz="2800">
                          <a:solidFill>
                            <a:schemeClr val="tx1"/>
                          </a:solidFill>
                          <a:latin typeface="Tahoma" pitchFamily="34" charset="0"/>
                          <a:cs typeface="Arial" charset="0"/>
                        </a:defRPr>
                      </a:lvl1pPr>
                      <a:lvl2pPr>
                        <a:spcBef>
                          <a:spcPct val="20000"/>
                        </a:spcBef>
                        <a:buClr>
                          <a:schemeClr val="hlink"/>
                        </a:buClr>
                        <a:buSzPct val="55000"/>
                        <a:buFont typeface="Wingdings" pitchFamily="2" charset="2"/>
                        <a:defRPr sz="2400">
                          <a:solidFill>
                            <a:schemeClr val="tx1"/>
                          </a:solidFill>
                          <a:latin typeface="Tahoma" pitchFamily="34" charset="0"/>
                          <a:cs typeface="Arial" charset="0"/>
                        </a:defRPr>
                      </a:lvl2pPr>
                      <a:lvl3pPr>
                        <a:spcBef>
                          <a:spcPct val="20000"/>
                        </a:spcBef>
                        <a:buClr>
                          <a:schemeClr val="folHlink"/>
                        </a:buClr>
                        <a:buSzPct val="50000"/>
                        <a:buFont typeface="Wingdings" pitchFamily="2" charset="2"/>
                        <a:defRPr sz="2000">
                          <a:solidFill>
                            <a:schemeClr val="tx1"/>
                          </a:solidFill>
                          <a:latin typeface="Tahoma" pitchFamily="34" charset="0"/>
                          <a:cs typeface="Arial" charset="0"/>
                        </a:defRPr>
                      </a:lvl3pPr>
                      <a:lvl4pPr>
                        <a:spcBef>
                          <a:spcPct val="20000"/>
                        </a:spcBef>
                        <a:buClr>
                          <a:schemeClr val="accent2"/>
                        </a:buClr>
                        <a:buSzPct val="55000"/>
                        <a:buFont typeface="Wingdings" pitchFamily="2" charset="2"/>
                        <a:defRPr>
                          <a:solidFill>
                            <a:schemeClr val="tx1"/>
                          </a:solidFill>
                          <a:latin typeface="Tahoma" pitchFamily="34" charset="0"/>
                          <a:cs typeface="Arial" charset="0"/>
                        </a:defRPr>
                      </a:lvl4pPr>
                      <a:lvl5pPr>
                        <a:spcBef>
                          <a:spcPct val="20000"/>
                        </a:spcBef>
                        <a:buClr>
                          <a:schemeClr val="accent1"/>
                        </a:buClr>
                        <a:buSzPct val="50000"/>
                        <a:buFont typeface="Wingdings" pitchFamily="2" charset="2"/>
                        <a:defRPr>
                          <a:solidFill>
                            <a:schemeClr val="tx1"/>
                          </a:solidFill>
                          <a:latin typeface="Tahoma" pitchFamily="34" charset="0"/>
                          <a:cs typeface="Arial" charset="0"/>
                        </a:defRPr>
                      </a:lvl5pPr>
                      <a:lvl6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6pPr>
                      <a:lvl7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7pPr>
                      <a:lvl8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8pPr>
                      <a:lvl9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9pPr>
                    </a:lstStyle>
                    <a:p>
                      <a:pPr marL="0" marR="0" lvl="0" indent="0" algn="ctr" defTabSz="914400" rtl="0" eaLnBrk="1" fontAlgn="b" latinLnBrk="0" hangingPunct="1">
                        <a:lnSpc>
                          <a:spcPct val="50000"/>
                        </a:lnSpc>
                        <a:spcBef>
                          <a:spcPct val="0"/>
                        </a:spcBef>
                        <a:spcAft>
                          <a:spcPct val="0"/>
                        </a:spcAft>
                        <a:buClrTx/>
                        <a:buSzTx/>
                        <a:buFontTx/>
                        <a:buNone/>
                        <a:tabLst/>
                      </a:pPr>
                      <a:r>
                        <a:rPr kumimoji="0" lang="es-ES" altLang="es-ES" sz="1000" b="0" i="0" u="none" strike="noStrike" cap="none" normalizeH="0" baseline="0" dirty="0">
                          <a:ln>
                            <a:noFill/>
                          </a:ln>
                          <a:solidFill>
                            <a:srgbClr val="000000"/>
                          </a:solidFill>
                          <a:effectLst/>
                          <a:latin typeface="Arial" charset="0"/>
                          <a:cs typeface="Arial" charset="0"/>
                        </a:rPr>
                        <a:t>72.747</a:t>
                      </a:r>
                    </a:p>
                  </a:txBody>
                  <a:tcPr marT="45719" marB="45719"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lumMod val="90000"/>
                      </a:schemeClr>
                    </a:solidFill>
                  </a:tcPr>
                </a:tc>
                <a:tc>
                  <a:txBody>
                    <a:bodyPr/>
                    <a:lstStyle>
                      <a:lvl1pPr>
                        <a:spcBef>
                          <a:spcPct val="20000"/>
                        </a:spcBef>
                        <a:buClr>
                          <a:schemeClr val="folHlink"/>
                        </a:buClr>
                        <a:buSzPct val="60000"/>
                        <a:buFont typeface="Wingdings" pitchFamily="2" charset="2"/>
                        <a:defRPr sz="2800">
                          <a:solidFill>
                            <a:schemeClr val="tx1"/>
                          </a:solidFill>
                          <a:latin typeface="Tahoma" pitchFamily="34" charset="0"/>
                          <a:cs typeface="Arial" charset="0"/>
                        </a:defRPr>
                      </a:lvl1pPr>
                      <a:lvl2pPr>
                        <a:spcBef>
                          <a:spcPct val="20000"/>
                        </a:spcBef>
                        <a:buClr>
                          <a:schemeClr val="hlink"/>
                        </a:buClr>
                        <a:buSzPct val="55000"/>
                        <a:buFont typeface="Wingdings" pitchFamily="2" charset="2"/>
                        <a:defRPr sz="2400">
                          <a:solidFill>
                            <a:schemeClr val="tx1"/>
                          </a:solidFill>
                          <a:latin typeface="Tahoma" pitchFamily="34" charset="0"/>
                          <a:cs typeface="Arial" charset="0"/>
                        </a:defRPr>
                      </a:lvl2pPr>
                      <a:lvl3pPr>
                        <a:spcBef>
                          <a:spcPct val="20000"/>
                        </a:spcBef>
                        <a:buClr>
                          <a:schemeClr val="folHlink"/>
                        </a:buClr>
                        <a:buSzPct val="50000"/>
                        <a:buFont typeface="Wingdings" pitchFamily="2" charset="2"/>
                        <a:defRPr sz="2000">
                          <a:solidFill>
                            <a:schemeClr val="tx1"/>
                          </a:solidFill>
                          <a:latin typeface="Tahoma" pitchFamily="34" charset="0"/>
                          <a:cs typeface="Arial" charset="0"/>
                        </a:defRPr>
                      </a:lvl3pPr>
                      <a:lvl4pPr>
                        <a:spcBef>
                          <a:spcPct val="20000"/>
                        </a:spcBef>
                        <a:buClr>
                          <a:schemeClr val="accent2"/>
                        </a:buClr>
                        <a:buSzPct val="55000"/>
                        <a:buFont typeface="Wingdings" pitchFamily="2" charset="2"/>
                        <a:defRPr>
                          <a:solidFill>
                            <a:schemeClr val="tx1"/>
                          </a:solidFill>
                          <a:latin typeface="Tahoma" pitchFamily="34" charset="0"/>
                          <a:cs typeface="Arial" charset="0"/>
                        </a:defRPr>
                      </a:lvl4pPr>
                      <a:lvl5pPr>
                        <a:spcBef>
                          <a:spcPct val="20000"/>
                        </a:spcBef>
                        <a:buClr>
                          <a:schemeClr val="accent1"/>
                        </a:buClr>
                        <a:buSzPct val="50000"/>
                        <a:buFont typeface="Wingdings" pitchFamily="2" charset="2"/>
                        <a:defRPr>
                          <a:solidFill>
                            <a:schemeClr val="tx1"/>
                          </a:solidFill>
                          <a:latin typeface="Tahoma" pitchFamily="34" charset="0"/>
                          <a:cs typeface="Arial" charset="0"/>
                        </a:defRPr>
                      </a:lvl5pPr>
                      <a:lvl6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6pPr>
                      <a:lvl7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7pPr>
                      <a:lvl8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8pPr>
                      <a:lvl9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9pPr>
                    </a:lstStyle>
                    <a:p>
                      <a:pPr marL="0" marR="0" lvl="0" indent="0" algn="ctr" defTabSz="914400" rtl="0" eaLnBrk="1" fontAlgn="b" latinLnBrk="0" hangingPunct="1">
                        <a:lnSpc>
                          <a:spcPct val="50000"/>
                        </a:lnSpc>
                        <a:spcBef>
                          <a:spcPct val="0"/>
                        </a:spcBef>
                        <a:spcAft>
                          <a:spcPct val="0"/>
                        </a:spcAft>
                        <a:buClrTx/>
                        <a:buSzTx/>
                        <a:buFontTx/>
                        <a:buNone/>
                        <a:tabLst/>
                      </a:pPr>
                      <a:r>
                        <a:rPr kumimoji="0" lang="es-ES" altLang="es-ES" sz="1000" b="0" i="0" u="none" strike="noStrike" cap="none" normalizeH="0" baseline="0" dirty="0">
                          <a:ln>
                            <a:noFill/>
                          </a:ln>
                          <a:solidFill>
                            <a:srgbClr val="000000"/>
                          </a:solidFill>
                          <a:effectLst/>
                          <a:latin typeface="Arial" charset="0"/>
                          <a:cs typeface="Arial" charset="0"/>
                        </a:rPr>
                        <a:t>66.021</a:t>
                      </a:r>
                    </a:p>
                  </a:txBody>
                  <a:tcPr marT="45719" marB="45719"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lumMod val="90000"/>
                      </a:schemeClr>
                    </a:solidFill>
                  </a:tcPr>
                </a:tc>
                <a:tc>
                  <a:txBody>
                    <a:bodyPr/>
                    <a:lstStyle>
                      <a:lvl1pPr>
                        <a:spcBef>
                          <a:spcPct val="20000"/>
                        </a:spcBef>
                        <a:buClr>
                          <a:schemeClr val="folHlink"/>
                        </a:buClr>
                        <a:buSzPct val="60000"/>
                        <a:buFont typeface="Wingdings" pitchFamily="2" charset="2"/>
                        <a:defRPr sz="2800">
                          <a:solidFill>
                            <a:schemeClr val="tx1"/>
                          </a:solidFill>
                          <a:latin typeface="Tahoma" pitchFamily="34" charset="0"/>
                          <a:cs typeface="Arial" charset="0"/>
                        </a:defRPr>
                      </a:lvl1pPr>
                      <a:lvl2pPr>
                        <a:spcBef>
                          <a:spcPct val="20000"/>
                        </a:spcBef>
                        <a:buClr>
                          <a:schemeClr val="hlink"/>
                        </a:buClr>
                        <a:buSzPct val="55000"/>
                        <a:buFont typeface="Wingdings" pitchFamily="2" charset="2"/>
                        <a:defRPr sz="2400">
                          <a:solidFill>
                            <a:schemeClr val="tx1"/>
                          </a:solidFill>
                          <a:latin typeface="Tahoma" pitchFamily="34" charset="0"/>
                          <a:cs typeface="Arial" charset="0"/>
                        </a:defRPr>
                      </a:lvl2pPr>
                      <a:lvl3pPr>
                        <a:spcBef>
                          <a:spcPct val="20000"/>
                        </a:spcBef>
                        <a:buClr>
                          <a:schemeClr val="folHlink"/>
                        </a:buClr>
                        <a:buSzPct val="50000"/>
                        <a:buFont typeface="Wingdings" pitchFamily="2" charset="2"/>
                        <a:defRPr sz="2000">
                          <a:solidFill>
                            <a:schemeClr val="tx1"/>
                          </a:solidFill>
                          <a:latin typeface="Tahoma" pitchFamily="34" charset="0"/>
                          <a:cs typeface="Arial" charset="0"/>
                        </a:defRPr>
                      </a:lvl3pPr>
                      <a:lvl4pPr>
                        <a:spcBef>
                          <a:spcPct val="20000"/>
                        </a:spcBef>
                        <a:buClr>
                          <a:schemeClr val="accent2"/>
                        </a:buClr>
                        <a:buSzPct val="55000"/>
                        <a:buFont typeface="Wingdings" pitchFamily="2" charset="2"/>
                        <a:defRPr>
                          <a:solidFill>
                            <a:schemeClr val="tx1"/>
                          </a:solidFill>
                          <a:latin typeface="Tahoma" pitchFamily="34" charset="0"/>
                          <a:cs typeface="Arial" charset="0"/>
                        </a:defRPr>
                      </a:lvl4pPr>
                      <a:lvl5pPr>
                        <a:spcBef>
                          <a:spcPct val="20000"/>
                        </a:spcBef>
                        <a:buClr>
                          <a:schemeClr val="accent1"/>
                        </a:buClr>
                        <a:buSzPct val="50000"/>
                        <a:buFont typeface="Wingdings" pitchFamily="2" charset="2"/>
                        <a:defRPr>
                          <a:solidFill>
                            <a:schemeClr val="tx1"/>
                          </a:solidFill>
                          <a:latin typeface="Tahoma" pitchFamily="34" charset="0"/>
                          <a:cs typeface="Arial" charset="0"/>
                        </a:defRPr>
                      </a:lvl5pPr>
                      <a:lvl6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6pPr>
                      <a:lvl7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7pPr>
                      <a:lvl8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8pPr>
                      <a:lvl9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9pPr>
                    </a:lstStyle>
                    <a:p>
                      <a:pPr marL="0" marR="0" lvl="0" indent="0" algn="ctr" defTabSz="914400" rtl="0" eaLnBrk="1" fontAlgn="b" latinLnBrk="0" hangingPunct="1">
                        <a:lnSpc>
                          <a:spcPct val="50000"/>
                        </a:lnSpc>
                        <a:spcBef>
                          <a:spcPct val="0"/>
                        </a:spcBef>
                        <a:spcAft>
                          <a:spcPct val="0"/>
                        </a:spcAft>
                        <a:buClrTx/>
                        <a:buSzTx/>
                        <a:buFontTx/>
                        <a:buNone/>
                        <a:tabLst/>
                      </a:pPr>
                      <a:r>
                        <a:rPr kumimoji="0" lang="es-ES" altLang="es-ES" sz="1000" b="0" i="0" u="none" strike="noStrike" cap="none" normalizeH="0" baseline="0" dirty="0">
                          <a:ln>
                            <a:noFill/>
                          </a:ln>
                          <a:solidFill>
                            <a:srgbClr val="000000"/>
                          </a:solidFill>
                          <a:effectLst/>
                          <a:latin typeface="Arial" charset="0"/>
                          <a:cs typeface="Arial" charset="0"/>
                        </a:rPr>
                        <a:t>478.962</a:t>
                      </a:r>
                    </a:p>
                  </a:txBody>
                  <a:tcPr marT="45719" marB="45719"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lumMod val="90000"/>
                      </a:schemeClr>
                    </a:solidFill>
                  </a:tcPr>
                </a:tc>
                <a:tc>
                  <a:txBody>
                    <a:bodyPr/>
                    <a:lstStyle>
                      <a:lvl1pPr>
                        <a:spcBef>
                          <a:spcPct val="20000"/>
                        </a:spcBef>
                        <a:buClr>
                          <a:schemeClr val="folHlink"/>
                        </a:buClr>
                        <a:buSzPct val="60000"/>
                        <a:buFont typeface="Wingdings" pitchFamily="2" charset="2"/>
                        <a:defRPr sz="2800">
                          <a:solidFill>
                            <a:schemeClr val="tx1"/>
                          </a:solidFill>
                          <a:latin typeface="Tahoma" pitchFamily="34" charset="0"/>
                          <a:cs typeface="Arial" charset="0"/>
                        </a:defRPr>
                      </a:lvl1pPr>
                      <a:lvl2pPr>
                        <a:spcBef>
                          <a:spcPct val="20000"/>
                        </a:spcBef>
                        <a:buClr>
                          <a:schemeClr val="hlink"/>
                        </a:buClr>
                        <a:buSzPct val="55000"/>
                        <a:buFont typeface="Wingdings" pitchFamily="2" charset="2"/>
                        <a:defRPr sz="2400">
                          <a:solidFill>
                            <a:schemeClr val="tx1"/>
                          </a:solidFill>
                          <a:latin typeface="Tahoma" pitchFamily="34" charset="0"/>
                          <a:cs typeface="Arial" charset="0"/>
                        </a:defRPr>
                      </a:lvl2pPr>
                      <a:lvl3pPr>
                        <a:spcBef>
                          <a:spcPct val="20000"/>
                        </a:spcBef>
                        <a:buClr>
                          <a:schemeClr val="folHlink"/>
                        </a:buClr>
                        <a:buSzPct val="50000"/>
                        <a:buFont typeface="Wingdings" pitchFamily="2" charset="2"/>
                        <a:defRPr sz="2000">
                          <a:solidFill>
                            <a:schemeClr val="tx1"/>
                          </a:solidFill>
                          <a:latin typeface="Tahoma" pitchFamily="34" charset="0"/>
                          <a:cs typeface="Arial" charset="0"/>
                        </a:defRPr>
                      </a:lvl3pPr>
                      <a:lvl4pPr>
                        <a:spcBef>
                          <a:spcPct val="20000"/>
                        </a:spcBef>
                        <a:buClr>
                          <a:schemeClr val="accent2"/>
                        </a:buClr>
                        <a:buSzPct val="55000"/>
                        <a:buFont typeface="Wingdings" pitchFamily="2" charset="2"/>
                        <a:defRPr>
                          <a:solidFill>
                            <a:schemeClr val="tx1"/>
                          </a:solidFill>
                          <a:latin typeface="Tahoma" pitchFamily="34" charset="0"/>
                          <a:cs typeface="Arial" charset="0"/>
                        </a:defRPr>
                      </a:lvl4pPr>
                      <a:lvl5pPr>
                        <a:spcBef>
                          <a:spcPct val="20000"/>
                        </a:spcBef>
                        <a:buClr>
                          <a:schemeClr val="accent1"/>
                        </a:buClr>
                        <a:buSzPct val="50000"/>
                        <a:buFont typeface="Wingdings" pitchFamily="2" charset="2"/>
                        <a:defRPr>
                          <a:solidFill>
                            <a:schemeClr val="tx1"/>
                          </a:solidFill>
                          <a:latin typeface="Tahoma" pitchFamily="34" charset="0"/>
                          <a:cs typeface="Arial" charset="0"/>
                        </a:defRPr>
                      </a:lvl5pPr>
                      <a:lvl6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6pPr>
                      <a:lvl7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7pPr>
                      <a:lvl8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8pPr>
                      <a:lvl9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9pPr>
                    </a:lstStyle>
                    <a:p>
                      <a:pPr marL="0" marR="0" lvl="0" indent="0" algn="ctr" defTabSz="914400" rtl="0" eaLnBrk="1" fontAlgn="b" latinLnBrk="0" hangingPunct="1">
                        <a:lnSpc>
                          <a:spcPct val="50000"/>
                        </a:lnSpc>
                        <a:spcBef>
                          <a:spcPct val="0"/>
                        </a:spcBef>
                        <a:spcAft>
                          <a:spcPct val="0"/>
                        </a:spcAft>
                        <a:buClrTx/>
                        <a:buSzTx/>
                        <a:buFontTx/>
                        <a:buNone/>
                        <a:tabLst/>
                      </a:pPr>
                      <a:r>
                        <a:rPr kumimoji="0" lang="es-ES" altLang="es-ES" sz="1000" b="0" i="0" u="none" strike="noStrike" cap="none" normalizeH="0" baseline="0" dirty="0">
                          <a:ln>
                            <a:noFill/>
                          </a:ln>
                          <a:solidFill>
                            <a:srgbClr val="000000"/>
                          </a:solidFill>
                          <a:effectLst/>
                          <a:latin typeface="Arial" charset="0"/>
                          <a:cs typeface="Arial" charset="0"/>
                        </a:rPr>
                        <a:t>€</a:t>
                      </a:r>
                    </a:p>
                  </a:txBody>
                  <a:tcPr marT="45719" marB="45719" anchor="b" horzOverflow="overflow">
                    <a:lnL w="12700" cap="flat" cmpd="sng" algn="ctr">
                      <a:solidFill>
                        <a:srgbClr val="000000"/>
                      </a:solidFill>
                      <a:prstDash val="solid"/>
                      <a:round/>
                      <a:headEnd type="none" w="med" len="med"/>
                      <a:tailEnd type="none" w="med" len="med"/>
                    </a:lnL>
                    <a:lnR cap="flat">
                      <a:noFill/>
                    </a:lnR>
                    <a:lnT>
                      <a:noFill/>
                    </a:lnT>
                    <a:lnB>
                      <a:noFill/>
                    </a:lnB>
                    <a:lnTlToBr>
                      <a:noFill/>
                    </a:lnTlToBr>
                    <a:lnBlToTr>
                      <a:noFill/>
                    </a:lnBlToTr>
                    <a:solidFill>
                      <a:srgbClr val="0070C0"/>
                    </a:solidFill>
                  </a:tcPr>
                </a:tc>
                <a:extLst>
                  <a:ext uri="{0D108BD9-81ED-4DB2-BD59-A6C34878D82A}">
                    <a16:rowId xmlns:a16="http://schemas.microsoft.com/office/drawing/2014/main" val="10019"/>
                  </a:ext>
                </a:extLst>
              </a:tr>
              <a:tr h="232912">
                <a:tc>
                  <a:txBody>
                    <a:bodyPr/>
                    <a:lstStyle>
                      <a:lvl1pPr>
                        <a:spcBef>
                          <a:spcPct val="20000"/>
                        </a:spcBef>
                        <a:buClr>
                          <a:schemeClr val="folHlink"/>
                        </a:buClr>
                        <a:buSzPct val="60000"/>
                        <a:buFont typeface="Wingdings" pitchFamily="2" charset="2"/>
                        <a:defRPr sz="2800">
                          <a:solidFill>
                            <a:schemeClr val="tx1"/>
                          </a:solidFill>
                          <a:latin typeface="Tahoma" pitchFamily="34" charset="0"/>
                          <a:cs typeface="Arial" charset="0"/>
                        </a:defRPr>
                      </a:lvl1pPr>
                      <a:lvl2pPr>
                        <a:spcBef>
                          <a:spcPct val="20000"/>
                        </a:spcBef>
                        <a:buClr>
                          <a:schemeClr val="hlink"/>
                        </a:buClr>
                        <a:buSzPct val="55000"/>
                        <a:buFont typeface="Wingdings" pitchFamily="2" charset="2"/>
                        <a:defRPr sz="2400">
                          <a:solidFill>
                            <a:schemeClr val="tx1"/>
                          </a:solidFill>
                          <a:latin typeface="Tahoma" pitchFamily="34" charset="0"/>
                          <a:cs typeface="Arial" charset="0"/>
                        </a:defRPr>
                      </a:lvl2pPr>
                      <a:lvl3pPr>
                        <a:spcBef>
                          <a:spcPct val="20000"/>
                        </a:spcBef>
                        <a:buClr>
                          <a:schemeClr val="folHlink"/>
                        </a:buClr>
                        <a:buSzPct val="50000"/>
                        <a:buFont typeface="Wingdings" pitchFamily="2" charset="2"/>
                        <a:defRPr sz="2000">
                          <a:solidFill>
                            <a:schemeClr val="tx1"/>
                          </a:solidFill>
                          <a:latin typeface="Tahoma" pitchFamily="34" charset="0"/>
                          <a:cs typeface="Arial" charset="0"/>
                        </a:defRPr>
                      </a:lvl3pPr>
                      <a:lvl4pPr>
                        <a:spcBef>
                          <a:spcPct val="20000"/>
                        </a:spcBef>
                        <a:buClr>
                          <a:schemeClr val="accent2"/>
                        </a:buClr>
                        <a:buSzPct val="55000"/>
                        <a:buFont typeface="Wingdings" pitchFamily="2" charset="2"/>
                        <a:defRPr>
                          <a:solidFill>
                            <a:schemeClr val="tx1"/>
                          </a:solidFill>
                          <a:latin typeface="Tahoma" pitchFamily="34" charset="0"/>
                          <a:cs typeface="Arial" charset="0"/>
                        </a:defRPr>
                      </a:lvl4pPr>
                      <a:lvl5pPr>
                        <a:spcBef>
                          <a:spcPct val="20000"/>
                        </a:spcBef>
                        <a:buClr>
                          <a:schemeClr val="accent1"/>
                        </a:buClr>
                        <a:buSzPct val="50000"/>
                        <a:buFont typeface="Wingdings" pitchFamily="2" charset="2"/>
                        <a:defRPr>
                          <a:solidFill>
                            <a:schemeClr val="tx1"/>
                          </a:solidFill>
                          <a:latin typeface="Tahoma" pitchFamily="34" charset="0"/>
                          <a:cs typeface="Arial" charset="0"/>
                        </a:defRPr>
                      </a:lvl5pPr>
                      <a:lvl6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6pPr>
                      <a:lvl7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7pPr>
                      <a:lvl8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8pPr>
                      <a:lvl9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9pPr>
                    </a:lstStyle>
                    <a:p>
                      <a:pPr marL="0" marR="0" lvl="0" indent="0" algn="ctr" defTabSz="914400" rtl="0" eaLnBrk="1" fontAlgn="b" latinLnBrk="0" hangingPunct="1">
                        <a:lnSpc>
                          <a:spcPct val="50000"/>
                        </a:lnSpc>
                        <a:spcBef>
                          <a:spcPct val="0"/>
                        </a:spcBef>
                        <a:spcAft>
                          <a:spcPct val="0"/>
                        </a:spcAft>
                        <a:buClrTx/>
                        <a:buSzTx/>
                        <a:buFontTx/>
                        <a:buNone/>
                        <a:tabLst/>
                      </a:pPr>
                      <a:r>
                        <a:rPr kumimoji="0" lang="es-ES" altLang="es-ES" sz="1000" b="0" i="0" u="none" strike="noStrike" cap="none" normalizeH="0" baseline="0" dirty="0">
                          <a:ln>
                            <a:noFill/>
                          </a:ln>
                          <a:solidFill>
                            <a:srgbClr val="000000"/>
                          </a:solidFill>
                          <a:effectLst/>
                          <a:latin typeface="Arial" charset="0"/>
                          <a:cs typeface="Arial" charset="0"/>
                        </a:rPr>
                        <a:t>Coste de fabricación en h. extras</a:t>
                      </a:r>
                    </a:p>
                  </a:txBody>
                  <a:tcPr marT="45719" marB="45719"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ECFF"/>
                    </a:solidFill>
                  </a:tcPr>
                </a:tc>
                <a:tc>
                  <a:txBody>
                    <a:bodyPr/>
                    <a:lstStyle>
                      <a:lvl1pPr>
                        <a:spcBef>
                          <a:spcPct val="20000"/>
                        </a:spcBef>
                        <a:buClr>
                          <a:schemeClr val="folHlink"/>
                        </a:buClr>
                        <a:buSzPct val="60000"/>
                        <a:buFont typeface="Wingdings" pitchFamily="2" charset="2"/>
                        <a:defRPr sz="2800">
                          <a:solidFill>
                            <a:schemeClr val="tx1"/>
                          </a:solidFill>
                          <a:latin typeface="Tahoma" pitchFamily="34" charset="0"/>
                          <a:cs typeface="Arial" charset="0"/>
                        </a:defRPr>
                      </a:lvl1pPr>
                      <a:lvl2pPr>
                        <a:spcBef>
                          <a:spcPct val="20000"/>
                        </a:spcBef>
                        <a:buClr>
                          <a:schemeClr val="hlink"/>
                        </a:buClr>
                        <a:buSzPct val="55000"/>
                        <a:buFont typeface="Wingdings" pitchFamily="2" charset="2"/>
                        <a:defRPr sz="2400">
                          <a:solidFill>
                            <a:schemeClr val="tx1"/>
                          </a:solidFill>
                          <a:latin typeface="Tahoma" pitchFamily="34" charset="0"/>
                          <a:cs typeface="Arial" charset="0"/>
                        </a:defRPr>
                      </a:lvl2pPr>
                      <a:lvl3pPr>
                        <a:spcBef>
                          <a:spcPct val="20000"/>
                        </a:spcBef>
                        <a:buClr>
                          <a:schemeClr val="folHlink"/>
                        </a:buClr>
                        <a:buSzPct val="50000"/>
                        <a:buFont typeface="Wingdings" pitchFamily="2" charset="2"/>
                        <a:defRPr sz="2000">
                          <a:solidFill>
                            <a:schemeClr val="tx1"/>
                          </a:solidFill>
                          <a:latin typeface="Tahoma" pitchFamily="34" charset="0"/>
                          <a:cs typeface="Arial" charset="0"/>
                        </a:defRPr>
                      </a:lvl3pPr>
                      <a:lvl4pPr>
                        <a:spcBef>
                          <a:spcPct val="20000"/>
                        </a:spcBef>
                        <a:buClr>
                          <a:schemeClr val="accent2"/>
                        </a:buClr>
                        <a:buSzPct val="55000"/>
                        <a:buFont typeface="Wingdings" pitchFamily="2" charset="2"/>
                        <a:defRPr>
                          <a:solidFill>
                            <a:schemeClr val="tx1"/>
                          </a:solidFill>
                          <a:latin typeface="Tahoma" pitchFamily="34" charset="0"/>
                          <a:cs typeface="Arial" charset="0"/>
                        </a:defRPr>
                      </a:lvl4pPr>
                      <a:lvl5pPr>
                        <a:spcBef>
                          <a:spcPct val="20000"/>
                        </a:spcBef>
                        <a:buClr>
                          <a:schemeClr val="accent1"/>
                        </a:buClr>
                        <a:buSzPct val="50000"/>
                        <a:buFont typeface="Wingdings" pitchFamily="2" charset="2"/>
                        <a:defRPr>
                          <a:solidFill>
                            <a:schemeClr val="tx1"/>
                          </a:solidFill>
                          <a:latin typeface="Tahoma" pitchFamily="34" charset="0"/>
                          <a:cs typeface="Arial" charset="0"/>
                        </a:defRPr>
                      </a:lvl5pPr>
                      <a:lvl6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6pPr>
                      <a:lvl7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7pPr>
                      <a:lvl8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8pPr>
                      <a:lvl9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9pPr>
                    </a:lstStyle>
                    <a:p>
                      <a:pPr marL="0" marR="0" lvl="0" indent="0" algn="ctr" defTabSz="914400" rtl="0" eaLnBrk="1" fontAlgn="b" latinLnBrk="0" hangingPunct="1">
                        <a:lnSpc>
                          <a:spcPct val="50000"/>
                        </a:lnSpc>
                        <a:spcBef>
                          <a:spcPct val="0"/>
                        </a:spcBef>
                        <a:spcAft>
                          <a:spcPct val="0"/>
                        </a:spcAft>
                        <a:buClrTx/>
                        <a:buSzTx/>
                        <a:buFontTx/>
                        <a:buNone/>
                        <a:tabLst/>
                      </a:pPr>
                      <a:r>
                        <a:rPr kumimoji="0" lang="es-ES" altLang="es-ES" sz="1000" b="0" i="0" u="none" strike="noStrike" cap="none" normalizeH="0" baseline="0" dirty="0">
                          <a:ln>
                            <a:noFill/>
                          </a:ln>
                          <a:solidFill>
                            <a:srgbClr val="000000"/>
                          </a:solidFill>
                          <a:effectLst/>
                          <a:latin typeface="Arial" charset="0"/>
                          <a:cs typeface="Arial" charset="0"/>
                        </a:rPr>
                        <a:t> </a:t>
                      </a:r>
                    </a:p>
                  </a:txBody>
                  <a:tcPr marT="45719" marB="45719"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lumMod val="90000"/>
                      </a:schemeClr>
                    </a:solidFill>
                  </a:tcPr>
                </a:tc>
                <a:tc>
                  <a:txBody>
                    <a:bodyPr/>
                    <a:lstStyle>
                      <a:lvl1pPr>
                        <a:spcBef>
                          <a:spcPct val="20000"/>
                        </a:spcBef>
                        <a:buClr>
                          <a:schemeClr val="folHlink"/>
                        </a:buClr>
                        <a:buSzPct val="60000"/>
                        <a:buFont typeface="Wingdings" pitchFamily="2" charset="2"/>
                        <a:defRPr sz="2800">
                          <a:solidFill>
                            <a:schemeClr val="tx1"/>
                          </a:solidFill>
                          <a:latin typeface="Tahoma" pitchFamily="34" charset="0"/>
                          <a:cs typeface="Arial" charset="0"/>
                        </a:defRPr>
                      </a:lvl1pPr>
                      <a:lvl2pPr>
                        <a:spcBef>
                          <a:spcPct val="20000"/>
                        </a:spcBef>
                        <a:buClr>
                          <a:schemeClr val="hlink"/>
                        </a:buClr>
                        <a:buSzPct val="55000"/>
                        <a:buFont typeface="Wingdings" pitchFamily="2" charset="2"/>
                        <a:defRPr sz="2400">
                          <a:solidFill>
                            <a:schemeClr val="tx1"/>
                          </a:solidFill>
                          <a:latin typeface="Tahoma" pitchFamily="34" charset="0"/>
                          <a:cs typeface="Arial" charset="0"/>
                        </a:defRPr>
                      </a:lvl2pPr>
                      <a:lvl3pPr>
                        <a:spcBef>
                          <a:spcPct val="20000"/>
                        </a:spcBef>
                        <a:buClr>
                          <a:schemeClr val="folHlink"/>
                        </a:buClr>
                        <a:buSzPct val="50000"/>
                        <a:buFont typeface="Wingdings" pitchFamily="2" charset="2"/>
                        <a:defRPr sz="2000">
                          <a:solidFill>
                            <a:schemeClr val="tx1"/>
                          </a:solidFill>
                          <a:latin typeface="Tahoma" pitchFamily="34" charset="0"/>
                          <a:cs typeface="Arial" charset="0"/>
                        </a:defRPr>
                      </a:lvl3pPr>
                      <a:lvl4pPr>
                        <a:spcBef>
                          <a:spcPct val="20000"/>
                        </a:spcBef>
                        <a:buClr>
                          <a:schemeClr val="accent2"/>
                        </a:buClr>
                        <a:buSzPct val="55000"/>
                        <a:buFont typeface="Wingdings" pitchFamily="2" charset="2"/>
                        <a:defRPr>
                          <a:solidFill>
                            <a:schemeClr val="tx1"/>
                          </a:solidFill>
                          <a:latin typeface="Tahoma" pitchFamily="34" charset="0"/>
                          <a:cs typeface="Arial" charset="0"/>
                        </a:defRPr>
                      </a:lvl4pPr>
                      <a:lvl5pPr>
                        <a:spcBef>
                          <a:spcPct val="20000"/>
                        </a:spcBef>
                        <a:buClr>
                          <a:schemeClr val="accent1"/>
                        </a:buClr>
                        <a:buSzPct val="50000"/>
                        <a:buFont typeface="Wingdings" pitchFamily="2" charset="2"/>
                        <a:defRPr>
                          <a:solidFill>
                            <a:schemeClr val="tx1"/>
                          </a:solidFill>
                          <a:latin typeface="Tahoma" pitchFamily="34" charset="0"/>
                          <a:cs typeface="Arial" charset="0"/>
                        </a:defRPr>
                      </a:lvl5pPr>
                      <a:lvl6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6pPr>
                      <a:lvl7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7pPr>
                      <a:lvl8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8pPr>
                      <a:lvl9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9pPr>
                    </a:lstStyle>
                    <a:p>
                      <a:pPr marL="0" marR="0" lvl="0" indent="0" algn="ctr" defTabSz="914400" rtl="0" eaLnBrk="1" fontAlgn="b" latinLnBrk="0" hangingPunct="1">
                        <a:lnSpc>
                          <a:spcPct val="50000"/>
                        </a:lnSpc>
                        <a:spcBef>
                          <a:spcPct val="0"/>
                        </a:spcBef>
                        <a:spcAft>
                          <a:spcPct val="0"/>
                        </a:spcAft>
                        <a:buClrTx/>
                        <a:buSzTx/>
                        <a:buFontTx/>
                        <a:buNone/>
                        <a:tabLst/>
                      </a:pPr>
                      <a:r>
                        <a:rPr kumimoji="0" lang="es-ES" altLang="es-ES" sz="1000" b="0" i="0" u="none" strike="noStrike" cap="none" normalizeH="0" baseline="0" dirty="0">
                          <a:ln>
                            <a:noFill/>
                          </a:ln>
                          <a:solidFill>
                            <a:srgbClr val="000000"/>
                          </a:solidFill>
                          <a:effectLst/>
                          <a:latin typeface="Arial" charset="0"/>
                          <a:cs typeface="Arial" charset="0"/>
                        </a:rPr>
                        <a:t> </a:t>
                      </a:r>
                    </a:p>
                  </a:txBody>
                  <a:tcPr marT="45719" marB="45719"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lumMod val="90000"/>
                      </a:schemeClr>
                    </a:solidFill>
                  </a:tcPr>
                </a:tc>
                <a:tc>
                  <a:txBody>
                    <a:bodyPr/>
                    <a:lstStyle>
                      <a:lvl1pPr>
                        <a:spcBef>
                          <a:spcPct val="20000"/>
                        </a:spcBef>
                        <a:buClr>
                          <a:schemeClr val="folHlink"/>
                        </a:buClr>
                        <a:buSzPct val="60000"/>
                        <a:buFont typeface="Wingdings" pitchFamily="2" charset="2"/>
                        <a:defRPr sz="2800">
                          <a:solidFill>
                            <a:schemeClr val="tx1"/>
                          </a:solidFill>
                          <a:latin typeface="Tahoma" pitchFamily="34" charset="0"/>
                          <a:cs typeface="Arial" charset="0"/>
                        </a:defRPr>
                      </a:lvl1pPr>
                      <a:lvl2pPr>
                        <a:spcBef>
                          <a:spcPct val="20000"/>
                        </a:spcBef>
                        <a:buClr>
                          <a:schemeClr val="hlink"/>
                        </a:buClr>
                        <a:buSzPct val="55000"/>
                        <a:buFont typeface="Wingdings" pitchFamily="2" charset="2"/>
                        <a:defRPr sz="2400">
                          <a:solidFill>
                            <a:schemeClr val="tx1"/>
                          </a:solidFill>
                          <a:latin typeface="Tahoma" pitchFamily="34" charset="0"/>
                          <a:cs typeface="Arial" charset="0"/>
                        </a:defRPr>
                      </a:lvl2pPr>
                      <a:lvl3pPr>
                        <a:spcBef>
                          <a:spcPct val="20000"/>
                        </a:spcBef>
                        <a:buClr>
                          <a:schemeClr val="folHlink"/>
                        </a:buClr>
                        <a:buSzPct val="50000"/>
                        <a:buFont typeface="Wingdings" pitchFamily="2" charset="2"/>
                        <a:defRPr sz="2000">
                          <a:solidFill>
                            <a:schemeClr val="tx1"/>
                          </a:solidFill>
                          <a:latin typeface="Tahoma" pitchFamily="34" charset="0"/>
                          <a:cs typeface="Arial" charset="0"/>
                        </a:defRPr>
                      </a:lvl3pPr>
                      <a:lvl4pPr>
                        <a:spcBef>
                          <a:spcPct val="20000"/>
                        </a:spcBef>
                        <a:buClr>
                          <a:schemeClr val="accent2"/>
                        </a:buClr>
                        <a:buSzPct val="55000"/>
                        <a:buFont typeface="Wingdings" pitchFamily="2" charset="2"/>
                        <a:defRPr>
                          <a:solidFill>
                            <a:schemeClr val="tx1"/>
                          </a:solidFill>
                          <a:latin typeface="Tahoma" pitchFamily="34" charset="0"/>
                          <a:cs typeface="Arial" charset="0"/>
                        </a:defRPr>
                      </a:lvl4pPr>
                      <a:lvl5pPr>
                        <a:spcBef>
                          <a:spcPct val="20000"/>
                        </a:spcBef>
                        <a:buClr>
                          <a:schemeClr val="accent1"/>
                        </a:buClr>
                        <a:buSzPct val="50000"/>
                        <a:buFont typeface="Wingdings" pitchFamily="2" charset="2"/>
                        <a:defRPr>
                          <a:solidFill>
                            <a:schemeClr val="tx1"/>
                          </a:solidFill>
                          <a:latin typeface="Tahoma" pitchFamily="34" charset="0"/>
                          <a:cs typeface="Arial" charset="0"/>
                        </a:defRPr>
                      </a:lvl5pPr>
                      <a:lvl6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6pPr>
                      <a:lvl7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7pPr>
                      <a:lvl8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8pPr>
                      <a:lvl9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9pPr>
                    </a:lstStyle>
                    <a:p>
                      <a:pPr marL="0" marR="0" lvl="0" indent="0" algn="ctr" defTabSz="914400" rtl="0" eaLnBrk="1" fontAlgn="b" latinLnBrk="0" hangingPunct="1">
                        <a:lnSpc>
                          <a:spcPct val="50000"/>
                        </a:lnSpc>
                        <a:spcBef>
                          <a:spcPct val="0"/>
                        </a:spcBef>
                        <a:spcAft>
                          <a:spcPct val="0"/>
                        </a:spcAft>
                        <a:buClrTx/>
                        <a:buSzTx/>
                        <a:buFontTx/>
                        <a:buNone/>
                        <a:tabLst/>
                      </a:pPr>
                      <a:r>
                        <a:rPr kumimoji="0" lang="es-ES" altLang="es-ES" sz="1000" b="0" i="0" u="none" strike="noStrike" cap="none" normalizeH="0" baseline="0" dirty="0">
                          <a:ln>
                            <a:noFill/>
                          </a:ln>
                          <a:solidFill>
                            <a:srgbClr val="000000"/>
                          </a:solidFill>
                          <a:effectLst/>
                          <a:latin typeface="Arial" charset="0"/>
                          <a:cs typeface="Arial" charset="0"/>
                        </a:rPr>
                        <a:t> </a:t>
                      </a:r>
                    </a:p>
                  </a:txBody>
                  <a:tcPr marT="45719" marB="45719"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lumMod val="90000"/>
                      </a:schemeClr>
                    </a:solidFill>
                  </a:tcPr>
                </a:tc>
                <a:tc>
                  <a:txBody>
                    <a:bodyPr/>
                    <a:lstStyle>
                      <a:lvl1pPr>
                        <a:spcBef>
                          <a:spcPct val="20000"/>
                        </a:spcBef>
                        <a:buClr>
                          <a:schemeClr val="folHlink"/>
                        </a:buClr>
                        <a:buSzPct val="60000"/>
                        <a:buFont typeface="Wingdings" pitchFamily="2" charset="2"/>
                        <a:defRPr sz="2800">
                          <a:solidFill>
                            <a:schemeClr val="tx1"/>
                          </a:solidFill>
                          <a:latin typeface="Tahoma" pitchFamily="34" charset="0"/>
                          <a:cs typeface="Arial" charset="0"/>
                        </a:defRPr>
                      </a:lvl1pPr>
                      <a:lvl2pPr>
                        <a:spcBef>
                          <a:spcPct val="20000"/>
                        </a:spcBef>
                        <a:buClr>
                          <a:schemeClr val="hlink"/>
                        </a:buClr>
                        <a:buSzPct val="55000"/>
                        <a:buFont typeface="Wingdings" pitchFamily="2" charset="2"/>
                        <a:defRPr sz="2400">
                          <a:solidFill>
                            <a:schemeClr val="tx1"/>
                          </a:solidFill>
                          <a:latin typeface="Tahoma" pitchFamily="34" charset="0"/>
                          <a:cs typeface="Arial" charset="0"/>
                        </a:defRPr>
                      </a:lvl2pPr>
                      <a:lvl3pPr>
                        <a:spcBef>
                          <a:spcPct val="20000"/>
                        </a:spcBef>
                        <a:buClr>
                          <a:schemeClr val="folHlink"/>
                        </a:buClr>
                        <a:buSzPct val="50000"/>
                        <a:buFont typeface="Wingdings" pitchFamily="2" charset="2"/>
                        <a:defRPr sz="2000">
                          <a:solidFill>
                            <a:schemeClr val="tx1"/>
                          </a:solidFill>
                          <a:latin typeface="Tahoma" pitchFamily="34" charset="0"/>
                          <a:cs typeface="Arial" charset="0"/>
                        </a:defRPr>
                      </a:lvl3pPr>
                      <a:lvl4pPr>
                        <a:spcBef>
                          <a:spcPct val="20000"/>
                        </a:spcBef>
                        <a:buClr>
                          <a:schemeClr val="accent2"/>
                        </a:buClr>
                        <a:buSzPct val="55000"/>
                        <a:buFont typeface="Wingdings" pitchFamily="2" charset="2"/>
                        <a:defRPr>
                          <a:solidFill>
                            <a:schemeClr val="tx1"/>
                          </a:solidFill>
                          <a:latin typeface="Tahoma" pitchFamily="34" charset="0"/>
                          <a:cs typeface="Arial" charset="0"/>
                        </a:defRPr>
                      </a:lvl4pPr>
                      <a:lvl5pPr>
                        <a:spcBef>
                          <a:spcPct val="20000"/>
                        </a:spcBef>
                        <a:buClr>
                          <a:schemeClr val="accent1"/>
                        </a:buClr>
                        <a:buSzPct val="50000"/>
                        <a:buFont typeface="Wingdings" pitchFamily="2" charset="2"/>
                        <a:defRPr>
                          <a:solidFill>
                            <a:schemeClr val="tx1"/>
                          </a:solidFill>
                          <a:latin typeface="Tahoma" pitchFamily="34" charset="0"/>
                          <a:cs typeface="Arial" charset="0"/>
                        </a:defRPr>
                      </a:lvl5pPr>
                      <a:lvl6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6pPr>
                      <a:lvl7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7pPr>
                      <a:lvl8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8pPr>
                      <a:lvl9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9pPr>
                    </a:lstStyle>
                    <a:p>
                      <a:pPr marL="0" marR="0" lvl="0" indent="0" algn="ctr" defTabSz="914400" rtl="0" eaLnBrk="1" fontAlgn="b" latinLnBrk="0" hangingPunct="1">
                        <a:lnSpc>
                          <a:spcPct val="50000"/>
                        </a:lnSpc>
                        <a:spcBef>
                          <a:spcPct val="0"/>
                        </a:spcBef>
                        <a:spcAft>
                          <a:spcPct val="0"/>
                        </a:spcAft>
                        <a:buClrTx/>
                        <a:buSzTx/>
                        <a:buFontTx/>
                        <a:buNone/>
                        <a:tabLst/>
                      </a:pPr>
                      <a:r>
                        <a:rPr kumimoji="0" lang="es-ES" altLang="es-ES" sz="1000" b="0" i="0" u="none" strike="noStrike" cap="none" normalizeH="0" baseline="0" dirty="0">
                          <a:ln>
                            <a:noFill/>
                          </a:ln>
                          <a:solidFill>
                            <a:srgbClr val="000000"/>
                          </a:solidFill>
                          <a:effectLst/>
                          <a:latin typeface="Arial" charset="0"/>
                          <a:cs typeface="Arial" charset="0"/>
                        </a:rPr>
                        <a:t> </a:t>
                      </a:r>
                    </a:p>
                  </a:txBody>
                  <a:tcPr marT="45719" marB="45719"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lumMod val="90000"/>
                      </a:schemeClr>
                    </a:solidFill>
                  </a:tcPr>
                </a:tc>
                <a:tc>
                  <a:txBody>
                    <a:bodyPr/>
                    <a:lstStyle>
                      <a:lvl1pPr>
                        <a:spcBef>
                          <a:spcPct val="20000"/>
                        </a:spcBef>
                        <a:buClr>
                          <a:schemeClr val="folHlink"/>
                        </a:buClr>
                        <a:buSzPct val="60000"/>
                        <a:buFont typeface="Wingdings" pitchFamily="2" charset="2"/>
                        <a:defRPr sz="2800">
                          <a:solidFill>
                            <a:schemeClr val="tx1"/>
                          </a:solidFill>
                          <a:latin typeface="Tahoma" pitchFamily="34" charset="0"/>
                          <a:cs typeface="Arial" charset="0"/>
                        </a:defRPr>
                      </a:lvl1pPr>
                      <a:lvl2pPr>
                        <a:spcBef>
                          <a:spcPct val="20000"/>
                        </a:spcBef>
                        <a:buClr>
                          <a:schemeClr val="hlink"/>
                        </a:buClr>
                        <a:buSzPct val="55000"/>
                        <a:buFont typeface="Wingdings" pitchFamily="2" charset="2"/>
                        <a:defRPr sz="2400">
                          <a:solidFill>
                            <a:schemeClr val="tx1"/>
                          </a:solidFill>
                          <a:latin typeface="Tahoma" pitchFamily="34" charset="0"/>
                          <a:cs typeface="Arial" charset="0"/>
                        </a:defRPr>
                      </a:lvl2pPr>
                      <a:lvl3pPr>
                        <a:spcBef>
                          <a:spcPct val="20000"/>
                        </a:spcBef>
                        <a:buClr>
                          <a:schemeClr val="folHlink"/>
                        </a:buClr>
                        <a:buSzPct val="50000"/>
                        <a:buFont typeface="Wingdings" pitchFamily="2" charset="2"/>
                        <a:defRPr sz="2000">
                          <a:solidFill>
                            <a:schemeClr val="tx1"/>
                          </a:solidFill>
                          <a:latin typeface="Tahoma" pitchFamily="34" charset="0"/>
                          <a:cs typeface="Arial" charset="0"/>
                        </a:defRPr>
                      </a:lvl3pPr>
                      <a:lvl4pPr>
                        <a:spcBef>
                          <a:spcPct val="20000"/>
                        </a:spcBef>
                        <a:buClr>
                          <a:schemeClr val="accent2"/>
                        </a:buClr>
                        <a:buSzPct val="55000"/>
                        <a:buFont typeface="Wingdings" pitchFamily="2" charset="2"/>
                        <a:defRPr>
                          <a:solidFill>
                            <a:schemeClr val="tx1"/>
                          </a:solidFill>
                          <a:latin typeface="Tahoma" pitchFamily="34" charset="0"/>
                          <a:cs typeface="Arial" charset="0"/>
                        </a:defRPr>
                      </a:lvl4pPr>
                      <a:lvl5pPr>
                        <a:spcBef>
                          <a:spcPct val="20000"/>
                        </a:spcBef>
                        <a:buClr>
                          <a:schemeClr val="accent1"/>
                        </a:buClr>
                        <a:buSzPct val="50000"/>
                        <a:buFont typeface="Wingdings" pitchFamily="2" charset="2"/>
                        <a:defRPr>
                          <a:solidFill>
                            <a:schemeClr val="tx1"/>
                          </a:solidFill>
                          <a:latin typeface="Tahoma" pitchFamily="34" charset="0"/>
                          <a:cs typeface="Arial" charset="0"/>
                        </a:defRPr>
                      </a:lvl5pPr>
                      <a:lvl6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6pPr>
                      <a:lvl7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7pPr>
                      <a:lvl8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8pPr>
                      <a:lvl9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9pPr>
                    </a:lstStyle>
                    <a:p>
                      <a:pPr marL="0" marR="0" lvl="0" indent="0" algn="ctr" defTabSz="914400" rtl="0" eaLnBrk="1" fontAlgn="b" latinLnBrk="0" hangingPunct="1">
                        <a:lnSpc>
                          <a:spcPct val="50000"/>
                        </a:lnSpc>
                        <a:spcBef>
                          <a:spcPct val="0"/>
                        </a:spcBef>
                        <a:spcAft>
                          <a:spcPct val="0"/>
                        </a:spcAft>
                        <a:buClrTx/>
                        <a:buSzTx/>
                        <a:buFontTx/>
                        <a:buNone/>
                        <a:tabLst/>
                      </a:pPr>
                      <a:r>
                        <a:rPr kumimoji="0" lang="es-ES" altLang="es-ES" sz="1000" b="0" i="0" u="none" strike="noStrike" cap="none" normalizeH="0" baseline="0" dirty="0">
                          <a:ln>
                            <a:noFill/>
                          </a:ln>
                          <a:solidFill>
                            <a:srgbClr val="000000"/>
                          </a:solidFill>
                          <a:effectLst/>
                          <a:latin typeface="Arial" charset="0"/>
                          <a:cs typeface="Arial" charset="0"/>
                        </a:rPr>
                        <a:t> </a:t>
                      </a:r>
                    </a:p>
                  </a:txBody>
                  <a:tcPr marT="45719" marB="45719"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lumMod val="90000"/>
                      </a:schemeClr>
                    </a:solidFill>
                  </a:tcPr>
                </a:tc>
                <a:tc>
                  <a:txBody>
                    <a:bodyPr/>
                    <a:lstStyle>
                      <a:lvl1pPr>
                        <a:spcBef>
                          <a:spcPct val="20000"/>
                        </a:spcBef>
                        <a:buClr>
                          <a:schemeClr val="folHlink"/>
                        </a:buClr>
                        <a:buSzPct val="60000"/>
                        <a:buFont typeface="Wingdings" pitchFamily="2" charset="2"/>
                        <a:defRPr sz="2800">
                          <a:solidFill>
                            <a:schemeClr val="tx1"/>
                          </a:solidFill>
                          <a:latin typeface="Tahoma" pitchFamily="34" charset="0"/>
                          <a:cs typeface="Arial" charset="0"/>
                        </a:defRPr>
                      </a:lvl1pPr>
                      <a:lvl2pPr>
                        <a:spcBef>
                          <a:spcPct val="20000"/>
                        </a:spcBef>
                        <a:buClr>
                          <a:schemeClr val="hlink"/>
                        </a:buClr>
                        <a:buSzPct val="55000"/>
                        <a:buFont typeface="Wingdings" pitchFamily="2" charset="2"/>
                        <a:defRPr sz="2400">
                          <a:solidFill>
                            <a:schemeClr val="tx1"/>
                          </a:solidFill>
                          <a:latin typeface="Tahoma" pitchFamily="34" charset="0"/>
                          <a:cs typeface="Arial" charset="0"/>
                        </a:defRPr>
                      </a:lvl2pPr>
                      <a:lvl3pPr>
                        <a:spcBef>
                          <a:spcPct val="20000"/>
                        </a:spcBef>
                        <a:buClr>
                          <a:schemeClr val="folHlink"/>
                        </a:buClr>
                        <a:buSzPct val="50000"/>
                        <a:buFont typeface="Wingdings" pitchFamily="2" charset="2"/>
                        <a:defRPr sz="2000">
                          <a:solidFill>
                            <a:schemeClr val="tx1"/>
                          </a:solidFill>
                          <a:latin typeface="Tahoma" pitchFamily="34" charset="0"/>
                          <a:cs typeface="Arial" charset="0"/>
                        </a:defRPr>
                      </a:lvl3pPr>
                      <a:lvl4pPr>
                        <a:spcBef>
                          <a:spcPct val="20000"/>
                        </a:spcBef>
                        <a:buClr>
                          <a:schemeClr val="accent2"/>
                        </a:buClr>
                        <a:buSzPct val="55000"/>
                        <a:buFont typeface="Wingdings" pitchFamily="2" charset="2"/>
                        <a:defRPr>
                          <a:solidFill>
                            <a:schemeClr val="tx1"/>
                          </a:solidFill>
                          <a:latin typeface="Tahoma" pitchFamily="34" charset="0"/>
                          <a:cs typeface="Arial" charset="0"/>
                        </a:defRPr>
                      </a:lvl4pPr>
                      <a:lvl5pPr>
                        <a:spcBef>
                          <a:spcPct val="20000"/>
                        </a:spcBef>
                        <a:buClr>
                          <a:schemeClr val="accent1"/>
                        </a:buClr>
                        <a:buSzPct val="50000"/>
                        <a:buFont typeface="Wingdings" pitchFamily="2" charset="2"/>
                        <a:defRPr>
                          <a:solidFill>
                            <a:schemeClr val="tx1"/>
                          </a:solidFill>
                          <a:latin typeface="Tahoma" pitchFamily="34" charset="0"/>
                          <a:cs typeface="Arial" charset="0"/>
                        </a:defRPr>
                      </a:lvl5pPr>
                      <a:lvl6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6pPr>
                      <a:lvl7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7pPr>
                      <a:lvl8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8pPr>
                      <a:lvl9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9pPr>
                    </a:lstStyle>
                    <a:p>
                      <a:pPr marL="0" marR="0" lvl="0" indent="0" algn="ctr" defTabSz="914400" rtl="0" eaLnBrk="1" fontAlgn="b" latinLnBrk="0" hangingPunct="1">
                        <a:lnSpc>
                          <a:spcPct val="50000"/>
                        </a:lnSpc>
                        <a:spcBef>
                          <a:spcPct val="0"/>
                        </a:spcBef>
                        <a:spcAft>
                          <a:spcPct val="0"/>
                        </a:spcAft>
                        <a:buClrTx/>
                        <a:buSzTx/>
                        <a:buFontTx/>
                        <a:buNone/>
                        <a:tabLst/>
                      </a:pPr>
                      <a:r>
                        <a:rPr kumimoji="0" lang="es-ES" altLang="es-ES" sz="1000" b="0" i="0" u="none" strike="noStrike" cap="none" normalizeH="0" baseline="0" dirty="0">
                          <a:ln>
                            <a:noFill/>
                          </a:ln>
                          <a:solidFill>
                            <a:srgbClr val="000000"/>
                          </a:solidFill>
                          <a:effectLst/>
                          <a:latin typeface="Arial" charset="0"/>
                          <a:cs typeface="Arial" charset="0"/>
                        </a:rPr>
                        <a:t> 17.934</a:t>
                      </a:r>
                    </a:p>
                  </a:txBody>
                  <a:tcPr marT="45719" marB="45719"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lumMod val="90000"/>
                      </a:schemeClr>
                    </a:solidFill>
                  </a:tcPr>
                </a:tc>
                <a:tc>
                  <a:txBody>
                    <a:bodyPr/>
                    <a:lstStyle>
                      <a:lvl1pPr>
                        <a:spcBef>
                          <a:spcPct val="20000"/>
                        </a:spcBef>
                        <a:buClr>
                          <a:schemeClr val="folHlink"/>
                        </a:buClr>
                        <a:buSzPct val="60000"/>
                        <a:buFont typeface="Wingdings" pitchFamily="2" charset="2"/>
                        <a:defRPr sz="2800">
                          <a:solidFill>
                            <a:schemeClr val="tx1"/>
                          </a:solidFill>
                          <a:latin typeface="Tahoma" pitchFamily="34" charset="0"/>
                          <a:cs typeface="Arial" charset="0"/>
                        </a:defRPr>
                      </a:lvl1pPr>
                      <a:lvl2pPr>
                        <a:spcBef>
                          <a:spcPct val="20000"/>
                        </a:spcBef>
                        <a:buClr>
                          <a:schemeClr val="hlink"/>
                        </a:buClr>
                        <a:buSzPct val="55000"/>
                        <a:buFont typeface="Wingdings" pitchFamily="2" charset="2"/>
                        <a:defRPr sz="2400">
                          <a:solidFill>
                            <a:schemeClr val="tx1"/>
                          </a:solidFill>
                          <a:latin typeface="Tahoma" pitchFamily="34" charset="0"/>
                          <a:cs typeface="Arial" charset="0"/>
                        </a:defRPr>
                      </a:lvl2pPr>
                      <a:lvl3pPr>
                        <a:spcBef>
                          <a:spcPct val="20000"/>
                        </a:spcBef>
                        <a:buClr>
                          <a:schemeClr val="folHlink"/>
                        </a:buClr>
                        <a:buSzPct val="50000"/>
                        <a:buFont typeface="Wingdings" pitchFamily="2" charset="2"/>
                        <a:defRPr sz="2000">
                          <a:solidFill>
                            <a:schemeClr val="tx1"/>
                          </a:solidFill>
                          <a:latin typeface="Tahoma" pitchFamily="34" charset="0"/>
                          <a:cs typeface="Arial" charset="0"/>
                        </a:defRPr>
                      </a:lvl3pPr>
                      <a:lvl4pPr>
                        <a:spcBef>
                          <a:spcPct val="20000"/>
                        </a:spcBef>
                        <a:buClr>
                          <a:schemeClr val="accent2"/>
                        </a:buClr>
                        <a:buSzPct val="55000"/>
                        <a:buFont typeface="Wingdings" pitchFamily="2" charset="2"/>
                        <a:defRPr>
                          <a:solidFill>
                            <a:schemeClr val="tx1"/>
                          </a:solidFill>
                          <a:latin typeface="Tahoma" pitchFamily="34" charset="0"/>
                          <a:cs typeface="Arial" charset="0"/>
                        </a:defRPr>
                      </a:lvl4pPr>
                      <a:lvl5pPr>
                        <a:spcBef>
                          <a:spcPct val="20000"/>
                        </a:spcBef>
                        <a:buClr>
                          <a:schemeClr val="accent1"/>
                        </a:buClr>
                        <a:buSzPct val="50000"/>
                        <a:buFont typeface="Wingdings" pitchFamily="2" charset="2"/>
                        <a:defRPr>
                          <a:solidFill>
                            <a:schemeClr val="tx1"/>
                          </a:solidFill>
                          <a:latin typeface="Tahoma" pitchFamily="34" charset="0"/>
                          <a:cs typeface="Arial" charset="0"/>
                        </a:defRPr>
                      </a:lvl5pPr>
                      <a:lvl6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6pPr>
                      <a:lvl7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7pPr>
                      <a:lvl8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8pPr>
                      <a:lvl9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9pPr>
                    </a:lstStyle>
                    <a:p>
                      <a:pPr marL="0" marR="0" lvl="0" indent="0" algn="ctr" defTabSz="914400" rtl="0" eaLnBrk="1" fontAlgn="b" latinLnBrk="0" hangingPunct="1">
                        <a:lnSpc>
                          <a:spcPct val="50000"/>
                        </a:lnSpc>
                        <a:spcBef>
                          <a:spcPct val="0"/>
                        </a:spcBef>
                        <a:spcAft>
                          <a:spcPct val="0"/>
                        </a:spcAft>
                        <a:buClrTx/>
                        <a:buSzTx/>
                        <a:buFontTx/>
                        <a:buNone/>
                        <a:tabLst/>
                      </a:pPr>
                      <a:r>
                        <a:rPr kumimoji="0" lang="es-ES" altLang="es-ES" sz="1000" b="0" i="0" u="none" strike="noStrike" cap="none" normalizeH="0" baseline="0" dirty="0">
                          <a:ln>
                            <a:noFill/>
                          </a:ln>
                          <a:solidFill>
                            <a:srgbClr val="000000"/>
                          </a:solidFill>
                          <a:effectLst/>
                          <a:latin typeface="Arial" charset="0"/>
                          <a:cs typeface="Arial" charset="0"/>
                        </a:rPr>
                        <a:t>18.849 </a:t>
                      </a:r>
                    </a:p>
                  </a:txBody>
                  <a:tcPr marT="45719" marB="45719"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lumMod val="90000"/>
                      </a:schemeClr>
                    </a:solidFill>
                  </a:tcPr>
                </a:tc>
                <a:tc>
                  <a:txBody>
                    <a:bodyPr/>
                    <a:lstStyle>
                      <a:lvl1pPr>
                        <a:spcBef>
                          <a:spcPct val="20000"/>
                        </a:spcBef>
                        <a:buClr>
                          <a:schemeClr val="folHlink"/>
                        </a:buClr>
                        <a:buSzPct val="60000"/>
                        <a:buFont typeface="Wingdings" pitchFamily="2" charset="2"/>
                        <a:defRPr sz="2800">
                          <a:solidFill>
                            <a:schemeClr val="tx1"/>
                          </a:solidFill>
                          <a:latin typeface="Tahoma" pitchFamily="34" charset="0"/>
                          <a:cs typeface="Arial" charset="0"/>
                        </a:defRPr>
                      </a:lvl1pPr>
                      <a:lvl2pPr>
                        <a:spcBef>
                          <a:spcPct val="20000"/>
                        </a:spcBef>
                        <a:buClr>
                          <a:schemeClr val="hlink"/>
                        </a:buClr>
                        <a:buSzPct val="55000"/>
                        <a:buFont typeface="Wingdings" pitchFamily="2" charset="2"/>
                        <a:defRPr sz="2400">
                          <a:solidFill>
                            <a:schemeClr val="tx1"/>
                          </a:solidFill>
                          <a:latin typeface="Tahoma" pitchFamily="34" charset="0"/>
                          <a:cs typeface="Arial" charset="0"/>
                        </a:defRPr>
                      </a:lvl2pPr>
                      <a:lvl3pPr>
                        <a:spcBef>
                          <a:spcPct val="20000"/>
                        </a:spcBef>
                        <a:buClr>
                          <a:schemeClr val="folHlink"/>
                        </a:buClr>
                        <a:buSzPct val="50000"/>
                        <a:buFont typeface="Wingdings" pitchFamily="2" charset="2"/>
                        <a:defRPr sz="2000">
                          <a:solidFill>
                            <a:schemeClr val="tx1"/>
                          </a:solidFill>
                          <a:latin typeface="Tahoma" pitchFamily="34" charset="0"/>
                          <a:cs typeface="Arial" charset="0"/>
                        </a:defRPr>
                      </a:lvl3pPr>
                      <a:lvl4pPr>
                        <a:spcBef>
                          <a:spcPct val="20000"/>
                        </a:spcBef>
                        <a:buClr>
                          <a:schemeClr val="accent2"/>
                        </a:buClr>
                        <a:buSzPct val="55000"/>
                        <a:buFont typeface="Wingdings" pitchFamily="2" charset="2"/>
                        <a:defRPr>
                          <a:solidFill>
                            <a:schemeClr val="tx1"/>
                          </a:solidFill>
                          <a:latin typeface="Tahoma" pitchFamily="34" charset="0"/>
                          <a:cs typeface="Arial" charset="0"/>
                        </a:defRPr>
                      </a:lvl4pPr>
                      <a:lvl5pPr>
                        <a:spcBef>
                          <a:spcPct val="20000"/>
                        </a:spcBef>
                        <a:buClr>
                          <a:schemeClr val="accent1"/>
                        </a:buClr>
                        <a:buSzPct val="50000"/>
                        <a:buFont typeface="Wingdings" pitchFamily="2" charset="2"/>
                        <a:defRPr>
                          <a:solidFill>
                            <a:schemeClr val="tx1"/>
                          </a:solidFill>
                          <a:latin typeface="Tahoma" pitchFamily="34" charset="0"/>
                          <a:cs typeface="Arial" charset="0"/>
                        </a:defRPr>
                      </a:lvl5pPr>
                      <a:lvl6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6pPr>
                      <a:lvl7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7pPr>
                      <a:lvl8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8pPr>
                      <a:lvl9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9pPr>
                    </a:lstStyle>
                    <a:p>
                      <a:pPr marL="0" marR="0" lvl="0" indent="0" algn="ctr" defTabSz="914400" rtl="0" eaLnBrk="1" fontAlgn="b" latinLnBrk="0" hangingPunct="1">
                        <a:lnSpc>
                          <a:spcPct val="50000"/>
                        </a:lnSpc>
                        <a:spcBef>
                          <a:spcPct val="0"/>
                        </a:spcBef>
                        <a:spcAft>
                          <a:spcPct val="0"/>
                        </a:spcAft>
                        <a:buClrTx/>
                        <a:buSzTx/>
                        <a:buFontTx/>
                        <a:buNone/>
                        <a:tabLst/>
                      </a:pPr>
                      <a:r>
                        <a:rPr kumimoji="0" lang="es-ES" altLang="es-ES" sz="1000" b="0" i="0" u="none" strike="noStrike" cap="none" normalizeH="0" baseline="0" dirty="0">
                          <a:ln>
                            <a:noFill/>
                          </a:ln>
                          <a:solidFill>
                            <a:srgbClr val="000000"/>
                          </a:solidFill>
                          <a:effectLst/>
                          <a:latin typeface="Arial" charset="0"/>
                          <a:cs typeface="Arial" charset="0"/>
                        </a:rPr>
                        <a:t>17.019 </a:t>
                      </a:r>
                    </a:p>
                  </a:txBody>
                  <a:tcPr marT="45719" marB="45719"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lumMod val="90000"/>
                      </a:schemeClr>
                    </a:solidFill>
                  </a:tcPr>
                </a:tc>
                <a:tc>
                  <a:txBody>
                    <a:bodyPr/>
                    <a:lstStyle>
                      <a:lvl1pPr>
                        <a:spcBef>
                          <a:spcPct val="20000"/>
                        </a:spcBef>
                        <a:buClr>
                          <a:schemeClr val="folHlink"/>
                        </a:buClr>
                        <a:buSzPct val="60000"/>
                        <a:buFont typeface="Wingdings" pitchFamily="2" charset="2"/>
                        <a:defRPr sz="2800">
                          <a:solidFill>
                            <a:schemeClr val="tx1"/>
                          </a:solidFill>
                          <a:latin typeface="Tahoma" pitchFamily="34" charset="0"/>
                          <a:cs typeface="Arial" charset="0"/>
                        </a:defRPr>
                      </a:lvl1pPr>
                      <a:lvl2pPr>
                        <a:spcBef>
                          <a:spcPct val="20000"/>
                        </a:spcBef>
                        <a:buClr>
                          <a:schemeClr val="hlink"/>
                        </a:buClr>
                        <a:buSzPct val="55000"/>
                        <a:buFont typeface="Wingdings" pitchFamily="2" charset="2"/>
                        <a:defRPr sz="2400">
                          <a:solidFill>
                            <a:schemeClr val="tx1"/>
                          </a:solidFill>
                          <a:latin typeface="Tahoma" pitchFamily="34" charset="0"/>
                          <a:cs typeface="Arial" charset="0"/>
                        </a:defRPr>
                      </a:lvl2pPr>
                      <a:lvl3pPr>
                        <a:spcBef>
                          <a:spcPct val="20000"/>
                        </a:spcBef>
                        <a:buClr>
                          <a:schemeClr val="folHlink"/>
                        </a:buClr>
                        <a:buSzPct val="50000"/>
                        <a:buFont typeface="Wingdings" pitchFamily="2" charset="2"/>
                        <a:defRPr sz="2000">
                          <a:solidFill>
                            <a:schemeClr val="tx1"/>
                          </a:solidFill>
                          <a:latin typeface="Tahoma" pitchFamily="34" charset="0"/>
                          <a:cs typeface="Arial" charset="0"/>
                        </a:defRPr>
                      </a:lvl3pPr>
                      <a:lvl4pPr>
                        <a:spcBef>
                          <a:spcPct val="20000"/>
                        </a:spcBef>
                        <a:buClr>
                          <a:schemeClr val="accent2"/>
                        </a:buClr>
                        <a:buSzPct val="55000"/>
                        <a:buFont typeface="Wingdings" pitchFamily="2" charset="2"/>
                        <a:defRPr>
                          <a:solidFill>
                            <a:schemeClr val="tx1"/>
                          </a:solidFill>
                          <a:latin typeface="Tahoma" pitchFamily="34" charset="0"/>
                          <a:cs typeface="Arial" charset="0"/>
                        </a:defRPr>
                      </a:lvl4pPr>
                      <a:lvl5pPr>
                        <a:spcBef>
                          <a:spcPct val="20000"/>
                        </a:spcBef>
                        <a:buClr>
                          <a:schemeClr val="accent1"/>
                        </a:buClr>
                        <a:buSzPct val="50000"/>
                        <a:buFont typeface="Wingdings" pitchFamily="2" charset="2"/>
                        <a:defRPr>
                          <a:solidFill>
                            <a:schemeClr val="tx1"/>
                          </a:solidFill>
                          <a:latin typeface="Tahoma" pitchFamily="34" charset="0"/>
                          <a:cs typeface="Arial" charset="0"/>
                        </a:defRPr>
                      </a:lvl5pPr>
                      <a:lvl6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6pPr>
                      <a:lvl7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7pPr>
                      <a:lvl8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8pPr>
                      <a:lvl9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9pPr>
                    </a:lstStyle>
                    <a:p>
                      <a:pPr marL="0" marR="0" lvl="0" indent="0" algn="ctr" defTabSz="914400" rtl="0" eaLnBrk="1" fontAlgn="b" latinLnBrk="0" hangingPunct="1">
                        <a:lnSpc>
                          <a:spcPct val="50000"/>
                        </a:lnSpc>
                        <a:spcBef>
                          <a:spcPct val="0"/>
                        </a:spcBef>
                        <a:spcAft>
                          <a:spcPct val="0"/>
                        </a:spcAft>
                        <a:buClrTx/>
                        <a:buSzTx/>
                        <a:buFontTx/>
                        <a:buNone/>
                        <a:tabLst/>
                      </a:pPr>
                      <a:r>
                        <a:rPr kumimoji="0" lang="es-ES" altLang="es-ES" sz="1000" b="0" i="0" u="none" strike="noStrike" cap="none" normalizeH="0" baseline="0" dirty="0">
                          <a:ln>
                            <a:noFill/>
                          </a:ln>
                          <a:solidFill>
                            <a:srgbClr val="000000"/>
                          </a:solidFill>
                          <a:effectLst/>
                          <a:latin typeface="Arial" charset="0"/>
                          <a:cs typeface="Arial" charset="0"/>
                        </a:rPr>
                        <a:t>53.802</a:t>
                      </a:r>
                    </a:p>
                  </a:txBody>
                  <a:tcPr marT="45719" marB="45719"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lumMod val="90000"/>
                      </a:schemeClr>
                    </a:solidFill>
                  </a:tcPr>
                </a:tc>
                <a:tc>
                  <a:txBody>
                    <a:bodyPr/>
                    <a:lstStyle>
                      <a:lvl1pPr>
                        <a:spcBef>
                          <a:spcPct val="20000"/>
                        </a:spcBef>
                        <a:buClr>
                          <a:schemeClr val="folHlink"/>
                        </a:buClr>
                        <a:buSzPct val="60000"/>
                        <a:buFont typeface="Wingdings" pitchFamily="2" charset="2"/>
                        <a:defRPr sz="2800">
                          <a:solidFill>
                            <a:schemeClr val="tx1"/>
                          </a:solidFill>
                          <a:latin typeface="Tahoma" pitchFamily="34" charset="0"/>
                          <a:cs typeface="Arial" charset="0"/>
                        </a:defRPr>
                      </a:lvl1pPr>
                      <a:lvl2pPr>
                        <a:spcBef>
                          <a:spcPct val="20000"/>
                        </a:spcBef>
                        <a:buClr>
                          <a:schemeClr val="hlink"/>
                        </a:buClr>
                        <a:buSzPct val="55000"/>
                        <a:buFont typeface="Wingdings" pitchFamily="2" charset="2"/>
                        <a:defRPr sz="2400">
                          <a:solidFill>
                            <a:schemeClr val="tx1"/>
                          </a:solidFill>
                          <a:latin typeface="Tahoma" pitchFamily="34" charset="0"/>
                          <a:cs typeface="Arial" charset="0"/>
                        </a:defRPr>
                      </a:lvl2pPr>
                      <a:lvl3pPr>
                        <a:spcBef>
                          <a:spcPct val="20000"/>
                        </a:spcBef>
                        <a:buClr>
                          <a:schemeClr val="folHlink"/>
                        </a:buClr>
                        <a:buSzPct val="50000"/>
                        <a:buFont typeface="Wingdings" pitchFamily="2" charset="2"/>
                        <a:defRPr sz="2000">
                          <a:solidFill>
                            <a:schemeClr val="tx1"/>
                          </a:solidFill>
                          <a:latin typeface="Tahoma" pitchFamily="34" charset="0"/>
                          <a:cs typeface="Arial" charset="0"/>
                        </a:defRPr>
                      </a:lvl3pPr>
                      <a:lvl4pPr>
                        <a:spcBef>
                          <a:spcPct val="20000"/>
                        </a:spcBef>
                        <a:buClr>
                          <a:schemeClr val="accent2"/>
                        </a:buClr>
                        <a:buSzPct val="55000"/>
                        <a:buFont typeface="Wingdings" pitchFamily="2" charset="2"/>
                        <a:defRPr>
                          <a:solidFill>
                            <a:schemeClr val="tx1"/>
                          </a:solidFill>
                          <a:latin typeface="Tahoma" pitchFamily="34" charset="0"/>
                          <a:cs typeface="Arial" charset="0"/>
                        </a:defRPr>
                      </a:lvl4pPr>
                      <a:lvl5pPr>
                        <a:spcBef>
                          <a:spcPct val="20000"/>
                        </a:spcBef>
                        <a:buClr>
                          <a:schemeClr val="accent1"/>
                        </a:buClr>
                        <a:buSzPct val="50000"/>
                        <a:buFont typeface="Wingdings" pitchFamily="2" charset="2"/>
                        <a:defRPr>
                          <a:solidFill>
                            <a:schemeClr val="tx1"/>
                          </a:solidFill>
                          <a:latin typeface="Tahoma" pitchFamily="34" charset="0"/>
                          <a:cs typeface="Arial" charset="0"/>
                        </a:defRPr>
                      </a:lvl5pPr>
                      <a:lvl6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6pPr>
                      <a:lvl7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7pPr>
                      <a:lvl8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8pPr>
                      <a:lvl9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9pPr>
                    </a:lstStyle>
                    <a:p>
                      <a:pPr marL="0" marR="0" lvl="0" indent="0" algn="ctr" defTabSz="914400" rtl="0" eaLnBrk="1" fontAlgn="b" latinLnBrk="0" hangingPunct="1">
                        <a:lnSpc>
                          <a:spcPct val="50000"/>
                        </a:lnSpc>
                        <a:spcBef>
                          <a:spcPct val="0"/>
                        </a:spcBef>
                        <a:spcAft>
                          <a:spcPct val="0"/>
                        </a:spcAft>
                        <a:buClrTx/>
                        <a:buSzTx/>
                        <a:buFontTx/>
                        <a:buNone/>
                        <a:tabLst/>
                      </a:pPr>
                      <a:r>
                        <a:rPr kumimoji="0" lang="es-ES" altLang="es-ES" sz="1000" b="0" i="0" u="none" strike="noStrike" cap="none" normalizeH="0" baseline="0" dirty="0">
                          <a:ln>
                            <a:noFill/>
                          </a:ln>
                          <a:solidFill>
                            <a:srgbClr val="000000"/>
                          </a:solidFill>
                          <a:effectLst/>
                          <a:latin typeface="Arial" charset="0"/>
                          <a:cs typeface="Arial" charset="0"/>
                        </a:rPr>
                        <a:t>€</a:t>
                      </a:r>
                    </a:p>
                  </a:txBody>
                  <a:tcPr marT="45719" marB="45719" anchor="b" horzOverflow="overflow">
                    <a:lnL w="12700" cap="flat" cmpd="sng" algn="ctr">
                      <a:solidFill>
                        <a:srgbClr val="000000"/>
                      </a:solidFill>
                      <a:prstDash val="solid"/>
                      <a:round/>
                      <a:headEnd type="none" w="med" len="med"/>
                      <a:tailEnd type="none" w="med" len="med"/>
                    </a:lnL>
                    <a:lnR cap="flat">
                      <a:noFill/>
                    </a:lnR>
                    <a:lnT>
                      <a:noFill/>
                    </a:lnT>
                    <a:lnB>
                      <a:noFill/>
                    </a:lnB>
                    <a:lnTlToBr>
                      <a:noFill/>
                    </a:lnTlToBr>
                    <a:lnBlToTr>
                      <a:noFill/>
                    </a:lnBlToTr>
                    <a:solidFill>
                      <a:srgbClr val="0070C0"/>
                    </a:solidFill>
                  </a:tcPr>
                </a:tc>
                <a:extLst>
                  <a:ext uri="{0D108BD9-81ED-4DB2-BD59-A6C34878D82A}">
                    <a16:rowId xmlns:a16="http://schemas.microsoft.com/office/drawing/2014/main" val="10020"/>
                  </a:ext>
                </a:extLst>
              </a:tr>
              <a:tr h="243129">
                <a:tc>
                  <a:txBody>
                    <a:bodyPr/>
                    <a:lstStyle>
                      <a:lvl1pPr>
                        <a:spcBef>
                          <a:spcPct val="20000"/>
                        </a:spcBef>
                        <a:buClr>
                          <a:schemeClr val="folHlink"/>
                        </a:buClr>
                        <a:buSzPct val="60000"/>
                        <a:buFont typeface="Wingdings" pitchFamily="2" charset="2"/>
                        <a:defRPr sz="2800">
                          <a:solidFill>
                            <a:schemeClr val="tx1"/>
                          </a:solidFill>
                          <a:latin typeface="Tahoma" pitchFamily="34" charset="0"/>
                          <a:cs typeface="Arial" charset="0"/>
                        </a:defRPr>
                      </a:lvl1pPr>
                      <a:lvl2pPr>
                        <a:spcBef>
                          <a:spcPct val="20000"/>
                        </a:spcBef>
                        <a:buClr>
                          <a:schemeClr val="hlink"/>
                        </a:buClr>
                        <a:buSzPct val="55000"/>
                        <a:buFont typeface="Wingdings" pitchFamily="2" charset="2"/>
                        <a:defRPr sz="2400">
                          <a:solidFill>
                            <a:schemeClr val="tx1"/>
                          </a:solidFill>
                          <a:latin typeface="Tahoma" pitchFamily="34" charset="0"/>
                          <a:cs typeface="Arial" charset="0"/>
                        </a:defRPr>
                      </a:lvl2pPr>
                      <a:lvl3pPr>
                        <a:spcBef>
                          <a:spcPct val="20000"/>
                        </a:spcBef>
                        <a:buClr>
                          <a:schemeClr val="folHlink"/>
                        </a:buClr>
                        <a:buSzPct val="50000"/>
                        <a:buFont typeface="Wingdings" pitchFamily="2" charset="2"/>
                        <a:defRPr sz="2000">
                          <a:solidFill>
                            <a:schemeClr val="tx1"/>
                          </a:solidFill>
                          <a:latin typeface="Tahoma" pitchFamily="34" charset="0"/>
                          <a:cs typeface="Arial" charset="0"/>
                        </a:defRPr>
                      </a:lvl3pPr>
                      <a:lvl4pPr>
                        <a:spcBef>
                          <a:spcPct val="20000"/>
                        </a:spcBef>
                        <a:buClr>
                          <a:schemeClr val="accent2"/>
                        </a:buClr>
                        <a:buSzPct val="55000"/>
                        <a:buFont typeface="Wingdings" pitchFamily="2" charset="2"/>
                        <a:defRPr>
                          <a:solidFill>
                            <a:schemeClr val="tx1"/>
                          </a:solidFill>
                          <a:latin typeface="Tahoma" pitchFamily="34" charset="0"/>
                          <a:cs typeface="Arial" charset="0"/>
                        </a:defRPr>
                      </a:lvl4pPr>
                      <a:lvl5pPr>
                        <a:spcBef>
                          <a:spcPct val="20000"/>
                        </a:spcBef>
                        <a:buClr>
                          <a:schemeClr val="accent1"/>
                        </a:buClr>
                        <a:buSzPct val="50000"/>
                        <a:buFont typeface="Wingdings" pitchFamily="2" charset="2"/>
                        <a:defRPr>
                          <a:solidFill>
                            <a:schemeClr val="tx1"/>
                          </a:solidFill>
                          <a:latin typeface="Tahoma" pitchFamily="34" charset="0"/>
                          <a:cs typeface="Arial" charset="0"/>
                        </a:defRPr>
                      </a:lvl5pPr>
                      <a:lvl6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6pPr>
                      <a:lvl7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7pPr>
                      <a:lvl8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8pPr>
                      <a:lvl9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9pPr>
                    </a:lstStyle>
                    <a:p>
                      <a:pPr marL="0" marR="0" lvl="0" indent="0" algn="ctr" defTabSz="914400" rtl="0" eaLnBrk="1" fontAlgn="b" latinLnBrk="0" hangingPunct="1">
                        <a:lnSpc>
                          <a:spcPct val="50000"/>
                        </a:lnSpc>
                        <a:spcBef>
                          <a:spcPct val="0"/>
                        </a:spcBef>
                        <a:spcAft>
                          <a:spcPct val="0"/>
                        </a:spcAft>
                        <a:buClrTx/>
                        <a:buSzTx/>
                        <a:buFontTx/>
                        <a:buNone/>
                        <a:tabLst/>
                      </a:pPr>
                      <a:r>
                        <a:rPr kumimoji="0" lang="es-ES" altLang="es-ES" sz="1000" b="0" i="0" u="none" strike="noStrike" cap="none" normalizeH="0" baseline="0" dirty="0">
                          <a:ln>
                            <a:noFill/>
                          </a:ln>
                          <a:solidFill>
                            <a:srgbClr val="000000"/>
                          </a:solidFill>
                          <a:effectLst/>
                          <a:latin typeface="Arial" charset="0"/>
                          <a:cs typeface="Arial" charset="0"/>
                        </a:rPr>
                        <a:t>Coste subcontratación</a:t>
                      </a:r>
                    </a:p>
                  </a:txBody>
                  <a:tcPr marT="45719" marB="45719"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ECFF"/>
                    </a:solidFill>
                  </a:tcPr>
                </a:tc>
                <a:tc>
                  <a:txBody>
                    <a:bodyPr/>
                    <a:lstStyle>
                      <a:lvl1pPr>
                        <a:spcBef>
                          <a:spcPct val="20000"/>
                        </a:spcBef>
                        <a:buClr>
                          <a:schemeClr val="folHlink"/>
                        </a:buClr>
                        <a:buSzPct val="60000"/>
                        <a:buFont typeface="Wingdings" pitchFamily="2" charset="2"/>
                        <a:defRPr sz="2800">
                          <a:solidFill>
                            <a:schemeClr val="tx1"/>
                          </a:solidFill>
                          <a:latin typeface="Tahoma" pitchFamily="34" charset="0"/>
                          <a:cs typeface="Arial" charset="0"/>
                        </a:defRPr>
                      </a:lvl1pPr>
                      <a:lvl2pPr>
                        <a:spcBef>
                          <a:spcPct val="20000"/>
                        </a:spcBef>
                        <a:buClr>
                          <a:schemeClr val="hlink"/>
                        </a:buClr>
                        <a:buSzPct val="55000"/>
                        <a:buFont typeface="Wingdings" pitchFamily="2" charset="2"/>
                        <a:defRPr sz="2400">
                          <a:solidFill>
                            <a:schemeClr val="tx1"/>
                          </a:solidFill>
                          <a:latin typeface="Tahoma" pitchFamily="34" charset="0"/>
                          <a:cs typeface="Arial" charset="0"/>
                        </a:defRPr>
                      </a:lvl2pPr>
                      <a:lvl3pPr>
                        <a:spcBef>
                          <a:spcPct val="20000"/>
                        </a:spcBef>
                        <a:buClr>
                          <a:schemeClr val="folHlink"/>
                        </a:buClr>
                        <a:buSzPct val="50000"/>
                        <a:buFont typeface="Wingdings" pitchFamily="2" charset="2"/>
                        <a:defRPr sz="2000">
                          <a:solidFill>
                            <a:schemeClr val="tx1"/>
                          </a:solidFill>
                          <a:latin typeface="Tahoma" pitchFamily="34" charset="0"/>
                          <a:cs typeface="Arial" charset="0"/>
                        </a:defRPr>
                      </a:lvl3pPr>
                      <a:lvl4pPr>
                        <a:spcBef>
                          <a:spcPct val="20000"/>
                        </a:spcBef>
                        <a:buClr>
                          <a:schemeClr val="accent2"/>
                        </a:buClr>
                        <a:buSzPct val="55000"/>
                        <a:buFont typeface="Wingdings" pitchFamily="2" charset="2"/>
                        <a:defRPr>
                          <a:solidFill>
                            <a:schemeClr val="tx1"/>
                          </a:solidFill>
                          <a:latin typeface="Tahoma" pitchFamily="34" charset="0"/>
                          <a:cs typeface="Arial" charset="0"/>
                        </a:defRPr>
                      </a:lvl4pPr>
                      <a:lvl5pPr>
                        <a:spcBef>
                          <a:spcPct val="20000"/>
                        </a:spcBef>
                        <a:buClr>
                          <a:schemeClr val="accent1"/>
                        </a:buClr>
                        <a:buSzPct val="50000"/>
                        <a:buFont typeface="Wingdings" pitchFamily="2" charset="2"/>
                        <a:defRPr>
                          <a:solidFill>
                            <a:schemeClr val="tx1"/>
                          </a:solidFill>
                          <a:latin typeface="Tahoma" pitchFamily="34" charset="0"/>
                          <a:cs typeface="Arial" charset="0"/>
                        </a:defRPr>
                      </a:lvl5pPr>
                      <a:lvl6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6pPr>
                      <a:lvl7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7pPr>
                      <a:lvl8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8pPr>
                      <a:lvl9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9pPr>
                    </a:lstStyle>
                    <a:p>
                      <a:pPr marL="0" marR="0" lvl="0" indent="0" algn="ctr" defTabSz="914400" rtl="0" eaLnBrk="1" fontAlgn="b" latinLnBrk="0" hangingPunct="1">
                        <a:lnSpc>
                          <a:spcPct val="50000"/>
                        </a:lnSpc>
                        <a:spcBef>
                          <a:spcPct val="0"/>
                        </a:spcBef>
                        <a:spcAft>
                          <a:spcPct val="0"/>
                        </a:spcAft>
                        <a:buClrTx/>
                        <a:buSzTx/>
                        <a:buFontTx/>
                        <a:buNone/>
                        <a:tabLst/>
                      </a:pPr>
                      <a:r>
                        <a:rPr kumimoji="0" lang="es-ES" altLang="es-ES" sz="1000" b="0" i="0" u="none" strike="noStrike" cap="none" normalizeH="0" baseline="0" dirty="0">
                          <a:ln>
                            <a:noFill/>
                          </a:ln>
                          <a:solidFill>
                            <a:srgbClr val="000000"/>
                          </a:solidFill>
                          <a:effectLst/>
                          <a:latin typeface="Arial" charset="0"/>
                          <a:cs typeface="Arial" charset="0"/>
                        </a:rPr>
                        <a:t> </a:t>
                      </a:r>
                    </a:p>
                  </a:txBody>
                  <a:tcPr marT="45719" marB="45719"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lumMod val="90000"/>
                      </a:schemeClr>
                    </a:solidFill>
                  </a:tcPr>
                </a:tc>
                <a:tc>
                  <a:txBody>
                    <a:bodyPr/>
                    <a:lstStyle>
                      <a:lvl1pPr>
                        <a:spcBef>
                          <a:spcPct val="20000"/>
                        </a:spcBef>
                        <a:buClr>
                          <a:schemeClr val="folHlink"/>
                        </a:buClr>
                        <a:buSzPct val="60000"/>
                        <a:buFont typeface="Wingdings" pitchFamily="2" charset="2"/>
                        <a:defRPr sz="2800">
                          <a:solidFill>
                            <a:schemeClr val="tx1"/>
                          </a:solidFill>
                          <a:latin typeface="Tahoma" pitchFamily="34" charset="0"/>
                          <a:cs typeface="Arial" charset="0"/>
                        </a:defRPr>
                      </a:lvl1pPr>
                      <a:lvl2pPr>
                        <a:spcBef>
                          <a:spcPct val="20000"/>
                        </a:spcBef>
                        <a:buClr>
                          <a:schemeClr val="hlink"/>
                        </a:buClr>
                        <a:buSzPct val="55000"/>
                        <a:buFont typeface="Wingdings" pitchFamily="2" charset="2"/>
                        <a:defRPr sz="2400">
                          <a:solidFill>
                            <a:schemeClr val="tx1"/>
                          </a:solidFill>
                          <a:latin typeface="Tahoma" pitchFamily="34" charset="0"/>
                          <a:cs typeface="Arial" charset="0"/>
                        </a:defRPr>
                      </a:lvl2pPr>
                      <a:lvl3pPr>
                        <a:spcBef>
                          <a:spcPct val="20000"/>
                        </a:spcBef>
                        <a:buClr>
                          <a:schemeClr val="folHlink"/>
                        </a:buClr>
                        <a:buSzPct val="50000"/>
                        <a:buFont typeface="Wingdings" pitchFamily="2" charset="2"/>
                        <a:defRPr sz="2000">
                          <a:solidFill>
                            <a:schemeClr val="tx1"/>
                          </a:solidFill>
                          <a:latin typeface="Tahoma" pitchFamily="34" charset="0"/>
                          <a:cs typeface="Arial" charset="0"/>
                        </a:defRPr>
                      </a:lvl3pPr>
                      <a:lvl4pPr>
                        <a:spcBef>
                          <a:spcPct val="20000"/>
                        </a:spcBef>
                        <a:buClr>
                          <a:schemeClr val="accent2"/>
                        </a:buClr>
                        <a:buSzPct val="55000"/>
                        <a:buFont typeface="Wingdings" pitchFamily="2" charset="2"/>
                        <a:defRPr>
                          <a:solidFill>
                            <a:schemeClr val="tx1"/>
                          </a:solidFill>
                          <a:latin typeface="Tahoma" pitchFamily="34" charset="0"/>
                          <a:cs typeface="Arial" charset="0"/>
                        </a:defRPr>
                      </a:lvl4pPr>
                      <a:lvl5pPr>
                        <a:spcBef>
                          <a:spcPct val="20000"/>
                        </a:spcBef>
                        <a:buClr>
                          <a:schemeClr val="accent1"/>
                        </a:buClr>
                        <a:buSzPct val="50000"/>
                        <a:buFont typeface="Wingdings" pitchFamily="2" charset="2"/>
                        <a:defRPr>
                          <a:solidFill>
                            <a:schemeClr val="tx1"/>
                          </a:solidFill>
                          <a:latin typeface="Tahoma" pitchFamily="34" charset="0"/>
                          <a:cs typeface="Arial" charset="0"/>
                        </a:defRPr>
                      </a:lvl5pPr>
                      <a:lvl6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6pPr>
                      <a:lvl7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7pPr>
                      <a:lvl8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8pPr>
                      <a:lvl9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9pPr>
                    </a:lstStyle>
                    <a:p>
                      <a:pPr marL="0" marR="0" lvl="0" indent="0" algn="ctr" defTabSz="914400" rtl="0" eaLnBrk="1" fontAlgn="b" latinLnBrk="0" hangingPunct="1">
                        <a:lnSpc>
                          <a:spcPct val="50000"/>
                        </a:lnSpc>
                        <a:spcBef>
                          <a:spcPct val="0"/>
                        </a:spcBef>
                        <a:spcAft>
                          <a:spcPct val="0"/>
                        </a:spcAft>
                        <a:buClrTx/>
                        <a:buSzTx/>
                        <a:buFontTx/>
                        <a:buNone/>
                        <a:tabLst/>
                      </a:pPr>
                      <a:r>
                        <a:rPr kumimoji="0" lang="es-ES" altLang="es-ES" sz="1000" b="0" i="0" u="none" strike="noStrike" cap="none" normalizeH="0" baseline="0" dirty="0">
                          <a:ln>
                            <a:noFill/>
                          </a:ln>
                          <a:solidFill>
                            <a:srgbClr val="000000"/>
                          </a:solidFill>
                          <a:effectLst/>
                          <a:latin typeface="Arial" charset="0"/>
                          <a:cs typeface="Arial" charset="0"/>
                        </a:rPr>
                        <a:t> </a:t>
                      </a:r>
                    </a:p>
                  </a:txBody>
                  <a:tcPr marT="45719" marB="45719"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lumMod val="90000"/>
                      </a:schemeClr>
                    </a:solidFill>
                  </a:tcPr>
                </a:tc>
                <a:tc>
                  <a:txBody>
                    <a:bodyPr/>
                    <a:lstStyle>
                      <a:lvl1pPr>
                        <a:spcBef>
                          <a:spcPct val="20000"/>
                        </a:spcBef>
                        <a:buClr>
                          <a:schemeClr val="folHlink"/>
                        </a:buClr>
                        <a:buSzPct val="60000"/>
                        <a:buFont typeface="Wingdings" pitchFamily="2" charset="2"/>
                        <a:defRPr sz="2800">
                          <a:solidFill>
                            <a:schemeClr val="tx1"/>
                          </a:solidFill>
                          <a:latin typeface="Tahoma" pitchFamily="34" charset="0"/>
                          <a:cs typeface="Arial" charset="0"/>
                        </a:defRPr>
                      </a:lvl1pPr>
                      <a:lvl2pPr>
                        <a:spcBef>
                          <a:spcPct val="20000"/>
                        </a:spcBef>
                        <a:buClr>
                          <a:schemeClr val="hlink"/>
                        </a:buClr>
                        <a:buSzPct val="55000"/>
                        <a:buFont typeface="Wingdings" pitchFamily="2" charset="2"/>
                        <a:defRPr sz="2400">
                          <a:solidFill>
                            <a:schemeClr val="tx1"/>
                          </a:solidFill>
                          <a:latin typeface="Tahoma" pitchFamily="34" charset="0"/>
                          <a:cs typeface="Arial" charset="0"/>
                        </a:defRPr>
                      </a:lvl2pPr>
                      <a:lvl3pPr>
                        <a:spcBef>
                          <a:spcPct val="20000"/>
                        </a:spcBef>
                        <a:buClr>
                          <a:schemeClr val="folHlink"/>
                        </a:buClr>
                        <a:buSzPct val="50000"/>
                        <a:buFont typeface="Wingdings" pitchFamily="2" charset="2"/>
                        <a:defRPr sz="2000">
                          <a:solidFill>
                            <a:schemeClr val="tx1"/>
                          </a:solidFill>
                          <a:latin typeface="Tahoma" pitchFamily="34" charset="0"/>
                          <a:cs typeface="Arial" charset="0"/>
                        </a:defRPr>
                      </a:lvl3pPr>
                      <a:lvl4pPr>
                        <a:spcBef>
                          <a:spcPct val="20000"/>
                        </a:spcBef>
                        <a:buClr>
                          <a:schemeClr val="accent2"/>
                        </a:buClr>
                        <a:buSzPct val="55000"/>
                        <a:buFont typeface="Wingdings" pitchFamily="2" charset="2"/>
                        <a:defRPr>
                          <a:solidFill>
                            <a:schemeClr val="tx1"/>
                          </a:solidFill>
                          <a:latin typeface="Tahoma" pitchFamily="34" charset="0"/>
                          <a:cs typeface="Arial" charset="0"/>
                        </a:defRPr>
                      </a:lvl4pPr>
                      <a:lvl5pPr>
                        <a:spcBef>
                          <a:spcPct val="20000"/>
                        </a:spcBef>
                        <a:buClr>
                          <a:schemeClr val="accent1"/>
                        </a:buClr>
                        <a:buSzPct val="50000"/>
                        <a:buFont typeface="Wingdings" pitchFamily="2" charset="2"/>
                        <a:defRPr>
                          <a:solidFill>
                            <a:schemeClr val="tx1"/>
                          </a:solidFill>
                          <a:latin typeface="Tahoma" pitchFamily="34" charset="0"/>
                          <a:cs typeface="Arial" charset="0"/>
                        </a:defRPr>
                      </a:lvl5pPr>
                      <a:lvl6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6pPr>
                      <a:lvl7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7pPr>
                      <a:lvl8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8pPr>
                      <a:lvl9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9pPr>
                    </a:lstStyle>
                    <a:p>
                      <a:pPr marL="0" marR="0" lvl="0" indent="0" algn="ctr" defTabSz="914400" rtl="0" eaLnBrk="1" fontAlgn="b" latinLnBrk="0" hangingPunct="1">
                        <a:lnSpc>
                          <a:spcPct val="50000"/>
                        </a:lnSpc>
                        <a:spcBef>
                          <a:spcPct val="0"/>
                        </a:spcBef>
                        <a:spcAft>
                          <a:spcPct val="0"/>
                        </a:spcAft>
                        <a:buClrTx/>
                        <a:buSzTx/>
                        <a:buFontTx/>
                        <a:buNone/>
                        <a:tabLst/>
                      </a:pPr>
                      <a:r>
                        <a:rPr kumimoji="0" lang="es-ES" altLang="es-ES" sz="1000" b="0" i="0" u="none" strike="noStrike" cap="none" normalizeH="0" baseline="0" dirty="0">
                          <a:ln>
                            <a:noFill/>
                          </a:ln>
                          <a:solidFill>
                            <a:srgbClr val="000000"/>
                          </a:solidFill>
                          <a:effectLst/>
                          <a:latin typeface="Arial" charset="0"/>
                          <a:cs typeface="Arial" charset="0"/>
                        </a:rPr>
                        <a:t> </a:t>
                      </a:r>
                    </a:p>
                  </a:txBody>
                  <a:tcPr marT="45719" marB="45719"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lumMod val="90000"/>
                      </a:schemeClr>
                    </a:solidFill>
                  </a:tcPr>
                </a:tc>
                <a:tc>
                  <a:txBody>
                    <a:bodyPr/>
                    <a:lstStyle>
                      <a:lvl1pPr>
                        <a:spcBef>
                          <a:spcPct val="20000"/>
                        </a:spcBef>
                        <a:buClr>
                          <a:schemeClr val="folHlink"/>
                        </a:buClr>
                        <a:buSzPct val="60000"/>
                        <a:buFont typeface="Wingdings" pitchFamily="2" charset="2"/>
                        <a:defRPr sz="2800">
                          <a:solidFill>
                            <a:schemeClr val="tx1"/>
                          </a:solidFill>
                          <a:latin typeface="Tahoma" pitchFamily="34" charset="0"/>
                          <a:cs typeface="Arial" charset="0"/>
                        </a:defRPr>
                      </a:lvl1pPr>
                      <a:lvl2pPr>
                        <a:spcBef>
                          <a:spcPct val="20000"/>
                        </a:spcBef>
                        <a:buClr>
                          <a:schemeClr val="hlink"/>
                        </a:buClr>
                        <a:buSzPct val="55000"/>
                        <a:buFont typeface="Wingdings" pitchFamily="2" charset="2"/>
                        <a:defRPr sz="2400">
                          <a:solidFill>
                            <a:schemeClr val="tx1"/>
                          </a:solidFill>
                          <a:latin typeface="Tahoma" pitchFamily="34" charset="0"/>
                          <a:cs typeface="Arial" charset="0"/>
                        </a:defRPr>
                      </a:lvl2pPr>
                      <a:lvl3pPr>
                        <a:spcBef>
                          <a:spcPct val="20000"/>
                        </a:spcBef>
                        <a:buClr>
                          <a:schemeClr val="folHlink"/>
                        </a:buClr>
                        <a:buSzPct val="50000"/>
                        <a:buFont typeface="Wingdings" pitchFamily="2" charset="2"/>
                        <a:defRPr sz="2000">
                          <a:solidFill>
                            <a:schemeClr val="tx1"/>
                          </a:solidFill>
                          <a:latin typeface="Tahoma" pitchFamily="34" charset="0"/>
                          <a:cs typeface="Arial" charset="0"/>
                        </a:defRPr>
                      </a:lvl3pPr>
                      <a:lvl4pPr>
                        <a:spcBef>
                          <a:spcPct val="20000"/>
                        </a:spcBef>
                        <a:buClr>
                          <a:schemeClr val="accent2"/>
                        </a:buClr>
                        <a:buSzPct val="55000"/>
                        <a:buFont typeface="Wingdings" pitchFamily="2" charset="2"/>
                        <a:defRPr>
                          <a:solidFill>
                            <a:schemeClr val="tx1"/>
                          </a:solidFill>
                          <a:latin typeface="Tahoma" pitchFamily="34" charset="0"/>
                          <a:cs typeface="Arial" charset="0"/>
                        </a:defRPr>
                      </a:lvl4pPr>
                      <a:lvl5pPr>
                        <a:spcBef>
                          <a:spcPct val="20000"/>
                        </a:spcBef>
                        <a:buClr>
                          <a:schemeClr val="accent1"/>
                        </a:buClr>
                        <a:buSzPct val="50000"/>
                        <a:buFont typeface="Wingdings" pitchFamily="2" charset="2"/>
                        <a:defRPr>
                          <a:solidFill>
                            <a:schemeClr val="tx1"/>
                          </a:solidFill>
                          <a:latin typeface="Tahoma" pitchFamily="34" charset="0"/>
                          <a:cs typeface="Arial" charset="0"/>
                        </a:defRPr>
                      </a:lvl5pPr>
                      <a:lvl6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6pPr>
                      <a:lvl7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7pPr>
                      <a:lvl8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8pPr>
                      <a:lvl9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9pPr>
                    </a:lstStyle>
                    <a:p>
                      <a:pPr marL="0" marR="0" lvl="0" indent="0" algn="ctr" defTabSz="914400" rtl="0" eaLnBrk="1" fontAlgn="b" latinLnBrk="0" hangingPunct="1">
                        <a:lnSpc>
                          <a:spcPct val="50000"/>
                        </a:lnSpc>
                        <a:spcBef>
                          <a:spcPct val="0"/>
                        </a:spcBef>
                        <a:spcAft>
                          <a:spcPct val="0"/>
                        </a:spcAft>
                        <a:buClrTx/>
                        <a:buSzTx/>
                        <a:buFontTx/>
                        <a:buNone/>
                        <a:tabLst/>
                      </a:pPr>
                      <a:r>
                        <a:rPr kumimoji="0" lang="es-ES" altLang="es-ES" sz="1000" b="0" i="0" u="none" strike="noStrike" cap="none" normalizeH="0" baseline="0" dirty="0">
                          <a:ln>
                            <a:noFill/>
                          </a:ln>
                          <a:solidFill>
                            <a:srgbClr val="000000"/>
                          </a:solidFill>
                          <a:effectLst/>
                          <a:latin typeface="Arial" charset="0"/>
                          <a:cs typeface="Arial" charset="0"/>
                        </a:rPr>
                        <a:t> </a:t>
                      </a:r>
                    </a:p>
                  </a:txBody>
                  <a:tcPr marT="45719" marB="45719"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lumMod val="90000"/>
                      </a:schemeClr>
                    </a:solidFill>
                  </a:tcPr>
                </a:tc>
                <a:tc>
                  <a:txBody>
                    <a:bodyPr/>
                    <a:lstStyle>
                      <a:lvl1pPr>
                        <a:spcBef>
                          <a:spcPct val="20000"/>
                        </a:spcBef>
                        <a:buClr>
                          <a:schemeClr val="folHlink"/>
                        </a:buClr>
                        <a:buSzPct val="60000"/>
                        <a:buFont typeface="Wingdings" pitchFamily="2" charset="2"/>
                        <a:defRPr sz="2800">
                          <a:solidFill>
                            <a:schemeClr val="tx1"/>
                          </a:solidFill>
                          <a:latin typeface="Tahoma" pitchFamily="34" charset="0"/>
                          <a:cs typeface="Arial" charset="0"/>
                        </a:defRPr>
                      </a:lvl1pPr>
                      <a:lvl2pPr>
                        <a:spcBef>
                          <a:spcPct val="20000"/>
                        </a:spcBef>
                        <a:buClr>
                          <a:schemeClr val="hlink"/>
                        </a:buClr>
                        <a:buSzPct val="55000"/>
                        <a:buFont typeface="Wingdings" pitchFamily="2" charset="2"/>
                        <a:defRPr sz="2400">
                          <a:solidFill>
                            <a:schemeClr val="tx1"/>
                          </a:solidFill>
                          <a:latin typeface="Tahoma" pitchFamily="34" charset="0"/>
                          <a:cs typeface="Arial" charset="0"/>
                        </a:defRPr>
                      </a:lvl2pPr>
                      <a:lvl3pPr>
                        <a:spcBef>
                          <a:spcPct val="20000"/>
                        </a:spcBef>
                        <a:buClr>
                          <a:schemeClr val="folHlink"/>
                        </a:buClr>
                        <a:buSzPct val="50000"/>
                        <a:buFont typeface="Wingdings" pitchFamily="2" charset="2"/>
                        <a:defRPr sz="2000">
                          <a:solidFill>
                            <a:schemeClr val="tx1"/>
                          </a:solidFill>
                          <a:latin typeface="Tahoma" pitchFamily="34" charset="0"/>
                          <a:cs typeface="Arial" charset="0"/>
                        </a:defRPr>
                      </a:lvl3pPr>
                      <a:lvl4pPr>
                        <a:spcBef>
                          <a:spcPct val="20000"/>
                        </a:spcBef>
                        <a:buClr>
                          <a:schemeClr val="accent2"/>
                        </a:buClr>
                        <a:buSzPct val="55000"/>
                        <a:buFont typeface="Wingdings" pitchFamily="2" charset="2"/>
                        <a:defRPr>
                          <a:solidFill>
                            <a:schemeClr val="tx1"/>
                          </a:solidFill>
                          <a:latin typeface="Tahoma" pitchFamily="34" charset="0"/>
                          <a:cs typeface="Arial" charset="0"/>
                        </a:defRPr>
                      </a:lvl4pPr>
                      <a:lvl5pPr>
                        <a:spcBef>
                          <a:spcPct val="20000"/>
                        </a:spcBef>
                        <a:buClr>
                          <a:schemeClr val="accent1"/>
                        </a:buClr>
                        <a:buSzPct val="50000"/>
                        <a:buFont typeface="Wingdings" pitchFamily="2" charset="2"/>
                        <a:defRPr>
                          <a:solidFill>
                            <a:schemeClr val="tx1"/>
                          </a:solidFill>
                          <a:latin typeface="Tahoma" pitchFamily="34" charset="0"/>
                          <a:cs typeface="Arial" charset="0"/>
                        </a:defRPr>
                      </a:lvl5pPr>
                      <a:lvl6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6pPr>
                      <a:lvl7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7pPr>
                      <a:lvl8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8pPr>
                      <a:lvl9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9pPr>
                    </a:lstStyle>
                    <a:p>
                      <a:pPr marL="0" marR="0" lvl="0" indent="0" algn="ctr" defTabSz="914400" rtl="0" eaLnBrk="1" fontAlgn="b" latinLnBrk="0" hangingPunct="1">
                        <a:lnSpc>
                          <a:spcPct val="50000"/>
                        </a:lnSpc>
                        <a:spcBef>
                          <a:spcPct val="0"/>
                        </a:spcBef>
                        <a:spcAft>
                          <a:spcPct val="0"/>
                        </a:spcAft>
                        <a:buClrTx/>
                        <a:buSzTx/>
                        <a:buFontTx/>
                        <a:buNone/>
                        <a:tabLst/>
                      </a:pPr>
                      <a:r>
                        <a:rPr kumimoji="0" lang="es-ES" altLang="es-ES" sz="1000" b="0" i="0" u="none" strike="noStrike" cap="none" normalizeH="0" baseline="0" dirty="0">
                          <a:ln>
                            <a:noFill/>
                          </a:ln>
                          <a:solidFill>
                            <a:srgbClr val="000000"/>
                          </a:solidFill>
                          <a:effectLst/>
                          <a:latin typeface="Arial" charset="0"/>
                          <a:cs typeface="Arial" charset="0"/>
                        </a:rPr>
                        <a:t> </a:t>
                      </a:r>
                    </a:p>
                  </a:txBody>
                  <a:tcPr marT="45719" marB="45719"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lumMod val="90000"/>
                      </a:schemeClr>
                    </a:solidFill>
                  </a:tcPr>
                </a:tc>
                <a:tc>
                  <a:txBody>
                    <a:bodyPr/>
                    <a:lstStyle>
                      <a:lvl1pPr>
                        <a:spcBef>
                          <a:spcPct val="20000"/>
                        </a:spcBef>
                        <a:buClr>
                          <a:schemeClr val="folHlink"/>
                        </a:buClr>
                        <a:buSzPct val="60000"/>
                        <a:buFont typeface="Wingdings" pitchFamily="2" charset="2"/>
                        <a:defRPr sz="2800">
                          <a:solidFill>
                            <a:schemeClr val="tx1"/>
                          </a:solidFill>
                          <a:latin typeface="Tahoma" pitchFamily="34" charset="0"/>
                          <a:cs typeface="Arial" charset="0"/>
                        </a:defRPr>
                      </a:lvl1pPr>
                      <a:lvl2pPr>
                        <a:spcBef>
                          <a:spcPct val="20000"/>
                        </a:spcBef>
                        <a:buClr>
                          <a:schemeClr val="hlink"/>
                        </a:buClr>
                        <a:buSzPct val="55000"/>
                        <a:buFont typeface="Wingdings" pitchFamily="2" charset="2"/>
                        <a:defRPr sz="2400">
                          <a:solidFill>
                            <a:schemeClr val="tx1"/>
                          </a:solidFill>
                          <a:latin typeface="Tahoma" pitchFamily="34" charset="0"/>
                          <a:cs typeface="Arial" charset="0"/>
                        </a:defRPr>
                      </a:lvl2pPr>
                      <a:lvl3pPr>
                        <a:spcBef>
                          <a:spcPct val="20000"/>
                        </a:spcBef>
                        <a:buClr>
                          <a:schemeClr val="folHlink"/>
                        </a:buClr>
                        <a:buSzPct val="50000"/>
                        <a:buFont typeface="Wingdings" pitchFamily="2" charset="2"/>
                        <a:defRPr sz="2000">
                          <a:solidFill>
                            <a:schemeClr val="tx1"/>
                          </a:solidFill>
                          <a:latin typeface="Tahoma" pitchFamily="34" charset="0"/>
                          <a:cs typeface="Arial" charset="0"/>
                        </a:defRPr>
                      </a:lvl3pPr>
                      <a:lvl4pPr>
                        <a:spcBef>
                          <a:spcPct val="20000"/>
                        </a:spcBef>
                        <a:buClr>
                          <a:schemeClr val="accent2"/>
                        </a:buClr>
                        <a:buSzPct val="55000"/>
                        <a:buFont typeface="Wingdings" pitchFamily="2" charset="2"/>
                        <a:defRPr>
                          <a:solidFill>
                            <a:schemeClr val="tx1"/>
                          </a:solidFill>
                          <a:latin typeface="Tahoma" pitchFamily="34" charset="0"/>
                          <a:cs typeface="Arial" charset="0"/>
                        </a:defRPr>
                      </a:lvl4pPr>
                      <a:lvl5pPr>
                        <a:spcBef>
                          <a:spcPct val="20000"/>
                        </a:spcBef>
                        <a:buClr>
                          <a:schemeClr val="accent1"/>
                        </a:buClr>
                        <a:buSzPct val="50000"/>
                        <a:buFont typeface="Wingdings" pitchFamily="2" charset="2"/>
                        <a:defRPr>
                          <a:solidFill>
                            <a:schemeClr val="tx1"/>
                          </a:solidFill>
                          <a:latin typeface="Tahoma" pitchFamily="34" charset="0"/>
                          <a:cs typeface="Arial" charset="0"/>
                        </a:defRPr>
                      </a:lvl5pPr>
                      <a:lvl6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6pPr>
                      <a:lvl7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7pPr>
                      <a:lvl8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8pPr>
                      <a:lvl9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9pPr>
                    </a:lstStyle>
                    <a:p>
                      <a:pPr marL="0" marR="0" lvl="0" indent="0" algn="ctr" defTabSz="914400" rtl="0" eaLnBrk="1" fontAlgn="b" latinLnBrk="0" hangingPunct="1">
                        <a:lnSpc>
                          <a:spcPct val="50000"/>
                        </a:lnSpc>
                        <a:spcBef>
                          <a:spcPct val="0"/>
                        </a:spcBef>
                        <a:spcAft>
                          <a:spcPct val="0"/>
                        </a:spcAft>
                        <a:buClrTx/>
                        <a:buSzTx/>
                        <a:buFontTx/>
                        <a:buNone/>
                        <a:tabLst/>
                      </a:pPr>
                      <a:r>
                        <a:rPr kumimoji="0" lang="es-ES" altLang="es-ES" sz="1000" b="0" i="0" u="none" strike="noStrike" cap="none" normalizeH="0" baseline="0" dirty="0">
                          <a:ln>
                            <a:noFill/>
                          </a:ln>
                          <a:solidFill>
                            <a:srgbClr val="000000"/>
                          </a:solidFill>
                          <a:effectLst/>
                          <a:latin typeface="Arial" charset="0"/>
                          <a:cs typeface="Arial" charset="0"/>
                        </a:rPr>
                        <a:t> 64.410</a:t>
                      </a:r>
                    </a:p>
                  </a:txBody>
                  <a:tcPr marT="45719" marB="45719"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lumMod val="90000"/>
                      </a:schemeClr>
                    </a:solidFill>
                  </a:tcPr>
                </a:tc>
                <a:tc>
                  <a:txBody>
                    <a:bodyPr/>
                    <a:lstStyle>
                      <a:lvl1pPr>
                        <a:spcBef>
                          <a:spcPct val="20000"/>
                        </a:spcBef>
                        <a:buClr>
                          <a:schemeClr val="folHlink"/>
                        </a:buClr>
                        <a:buSzPct val="60000"/>
                        <a:buFont typeface="Wingdings" pitchFamily="2" charset="2"/>
                        <a:defRPr sz="2800">
                          <a:solidFill>
                            <a:schemeClr val="tx1"/>
                          </a:solidFill>
                          <a:latin typeface="Tahoma" pitchFamily="34" charset="0"/>
                          <a:cs typeface="Arial" charset="0"/>
                        </a:defRPr>
                      </a:lvl1pPr>
                      <a:lvl2pPr>
                        <a:spcBef>
                          <a:spcPct val="20000"/>
                        </a:spcBef>
                        <a:buClr>
                          <a:schemeClr val="hlink"/>
                        </a:buClr>
                        <a:buSzPct val="55000"/>
                        <a:buFont typeface="Wingdings" pitchFamily="2" charset="2"/>
                        <a:defRPr sz="2400">
                          <a:solidFill>
                            <a:schemeClr val="tx1"/>
                          </a:solidFill>
                          <a:latin typeface="Tahoma" pitchFamily="34" charset="0"/>
                          <a:cs typeface="Arial" charset="0"/>
                        </a:defRPr>
                      </a:lvl2pPr>
                      <a:lvl3pPr>
                        <a:spcBef>
                          <a:spcPct val="20000"/>
                        </a:spcBef>
                        <a:buClr>
                          <a:schemeClr val="folHlink"/>
                        </a:buClr>
                        <a:buSzPct val="50000"/>
                        <a:buFont typeface="Wingdings" pitchFamily="2" charset="2"/>
                        <a:defRPr sz="2000">
                          <a:solidFill>
                            <a:schemeClr val="tx1"/>
                          </a:solidFill>
                          <a:latin typeface="Tahoma" pitchFamily="34" charset="0"/>
                          <a:cs typeface="Arial" charset="0"/>
                        </a:defRPr>
                      </a:lvl3pPr>
                      <a:lvl4pPr>
                        <a:spcBef>
                          <a:spcPct val="20000"/>
                        </a:spcBef>
                        <a:buClr>
                          <a:schemeClr val="accent2"/>
                        </a:buClr>
                        <a:buSzPct val="55000"/>
                        <a:buFont typeface="Wingdings" pitchFamily="2" charset="2"/>
                        <a:defRPr>
                          <a:solidFill>
                            <a:schemeClr val="tx1"/>
                          </a:solidFill>
                          <a:latin typeface="Tahoma" pitchFamily="34" charset="0"/>
                          <a:cs typeface="Arial" charset="0"/>
                        </a:defRPr>
                      </a:lvl4pPr>
                      <a:lvl5pPr>
                        <a:spcBef>
                          <a:spcPct val="20000"/>
                        </a:spcBef>
                        <a:buClr>
                          <a:schemeClr val="accent1"/>
                        </a:buClr>
                        <a:buSzPct val="50000"/>
                        <a:buFont typeface="Wingdings" pitchFamily="2" charset="2"/>
                        <a:defRPr>
                          <a:solidFill>
                            <a:schemeClr val="tx1"/>
                          </a:solidFill>
                          <a:latin typeface="Tahoma" pitchFamily="34" charset="0"/>
                          <a:cs typeface="Arial" charset="0"/>
                        </a:defRPr>
                      </a:lvl5pPr>
                      <a:lvl6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6pPr>
                      <a:lvl7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7pPr>
                      <a:lvl8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8pPr>
                      <a:lvl9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9pPr>
                    </a:lstStyle>
                    <a:p>
                      <a:pPr marL="0" marR="0" lvl="0" indent="0" algn="ctr" defTabSz="914400" rtl="0" eaLnBrk="1" fontAlgn="b" latinLnBrk="0" hangingPunct="1">
                        <a:lnSpc>
                          <a:spcPct val="50000"/>
                        </a:lnSpc>
                        <a:spcBef>
                          <a:spcPct val="0"/>
                        </a:spcBef>
                        <a:spcAft>
                          <a:spcPct val="0"/>
                        </a:spcAft>
                        <a:buClrTx/>
                        <a:buSzTx/>
                        <a:buFontTx/>
                        <a:buNone/>
                        <a:tabLst/>
                      </a:pPr>
                      <a:r>
                        <a:rPr kumimoji="0" lang="es-ES" altLang="es-ES" sz="1000" b="0" i="0" u="none" strike="noStrike" cap="none" normalizeH="0" baseline="0" dirty="0">
                          <a:ln>
                            <a:noFill/>
                          </a:ln>
                          <a:solidFill>
                            <a:srgbClr val="000000"/>
                          </a:solidFill>
                          <a:effectLst/>
                          <a:latin typeface="Arial" charset="0"/>
                          <a:cs typeface="Arial" charset="0"/>
                        </a:rPr>
                        <a:t> 103.930</a:t>
                      </a:r>
                    </a:p>
                  </a:txBody>
                  <a:tcPr marT="45719" marB="45719"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lumMod val="90000"/>
                      </a:schemeClr>
                    </a:solidFill>
                  </a:tcPr>
                </a:tc>
                <a:tc>
                  <a:txBody>
                    <a:bodyPr/>
                    <a:lstStyle>
                      <a:lvl1pPr>
                        <a:spcBef>
                          <a:spcPct val="20000"/>
                        </a:spcBef>
                        <a:buClr>
                          <a:schemeClr val="folHlink"/>
                        </a:buClr>
                        <a:buSzPct val="60000"/>
                        <a:buFont typeface="Wingdings" pitchFamily="2" charset="2"/>
                        <a:defRPr sz="2800">
                          <a:solidFill>
                            <a:schemeClr val="tx1"/>
                          </a:solidFill>
                          <a:latin typeface="Tahoma" pitchFamily="34" charset="0"/>
                          <a:cs typeface="Arial" charset="0"/>
                        </a:defRPr>
                      </a:lvl1pPr>
                      <a:lvl2pPr>
                        <a:spcBef>
                          <a:spcPct val="20000"/>
                        </a:spcBef>
                        <a:buClr>
                          <a:schemeClr val="hlink"/>
                        </a:buClr>
                        <a:buSzPct val="55000"/>
                        <a:buFont typeface="Wingdings" pitchFamily="2" charset="2"/>
                        <a:defRPr sz="2400">
                          <a:solidFill>
                            <a:schemeClr val="tx1"/>
                          </a:solidFill>
                          <a:latin typeface="Tahoma" pitchFamily="34" charset="0"/>
                          <a:cs typeface="Arial" charset="0"/>
                        </a:defRPr>
                      </a:lvl2pPr>
                      <a:lvl3pPr>
                        <a:spcBef>
                          <a:spcPct val="20000"/>
                        </a:spcBef>
                        <a:buClr>
                          <a:schemeClr val="folHlink"/>
                        </a:buClr>
                        <a:buSzPct val="50000"/>
                        <a:buFont typeface="Wingdings" pitchFamily="2" charset="2"/>
                        <a:defRPr sz="2000">
                          <a:solidFill>
                            <a:schemeClr val="tx1"/>
                          </a:solidFill>
                          <a:latin typeface="Tahoma" pitchFamily="34" charset="0"/>
                          <a:cs typeface="Arial" charset="0"/>
                        </a:defRPr>
                      </a:lvl3pPr>
                      <a:lvl4pPr>
                        <a:spcBef>
                          <a:spcPct val="20000"/>
                        </a:spcBef>
                        <a:buClr>
                          <a:schemeClr val="accent2"/>
                        </a:buClr>
                        <a:buSzPct val="55000"/>
                        <a:buFont typeface="Wingdings" pitchFamily="2" charset="2"/>
                        <a:defRPr>
                          <a:solidFill>
                            <a:schemeClr val="tx1"/>
                          </a:solidFill>
                          <a:latin typeface="Tahoma" pitchFamily="34" charset="0"/>
                          <a:cs typeface="Arial" charset="0"/>
                        </a:defRPr>
                      </a:lvl4pPr>
                      <a:lvl5pPr>
                        <a:spcBef>
                          <a:spcPct val="20000"/>
                        </a:spcBef>
                        <a:buClr>
                          <a:schemeClr val="accent1"/>
                        </a:buClr>
                        <a:buSzPct val="50000"/>
                        <a:buFont typeface="Wingdings" pitchFamily="2" charset="2"/>
                        <a:defRPr>
                          <a:solidFill>
                            <a:schemeClr val="tx1"/>
                          </a:solidFill>
                          <a:latin typeface="Tahoma" pitchFamily="34" charset="0"/>
                          <a:cs typeface="Arial" charset="0"/>
                        </a:defRPr>
                      </a:lvl5pPr>
                      <a:lvl6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6pPr>
                      <a:lvl7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7pPr>
                      <a:lvl8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8pPr>
                      <a:lvl9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9pPr>
                    </a:lstStyle>
                    <a:p>
                      <a:pPr marL="0" marR="0" lvl="0" indent="0" algn="ctr" defTabSz="914400" rtl="0" eaLnBrk="1" fontAlgn="b" latinLnBrk="0" hangingPunct="1">
                        <a:lnSpc>
                          <a:spcPct val="50000"/>
                        </a:lnSpc>
                        <a:spcBef>
                          <a:spcPct val="0"/>
                        </a:spcBef>
                        <a:spcAft>
                          <a:spcPct val="0"/>
                        </a:spcAft>
                        <a:buClrTx/>
                        <a:buSzTx/>
                        <a:buFontTx/>
                        <a:buNone/>
                        <a:tabLst/>
                      </a:pPr>
                      <a:r>
                        <a:rPr kumimoji="0" lang="es-ES" altLang="es-ES" sz="1000" b="0" i="0" u="none" strike="noStrike" cap="none" normalizeH="0" baseline="0" dirty="0">
                          <a:ln>
                            <a:noFill/>
                          </a:ln>
                          <a:solidFill>
                            <a:srgbClr val="000000"/>
                          </a:solidFill>
                          <a:effectLst/>
                          <a:latin typeface="Arial" charset="0"/>
                          <a:cs typeface="Arial" charset="0"/>
                        </a:rPr>
                        <a:t> 143.260</a:t>
                      </a:r>
                    </a:p>
                  </a:txBody>
                  <a:tcPr marT="45719" marB="45719"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lumMod val="90000"/>
                      </a:schemeClr>
                    </a:solidFill>
                  </a:tcPr>
                </a:tc>
                <a:tc>
                  <a:txBody>
                    <a:bodyPr/>
                    <a:lstStyle>
                      <a:lvl1pPr>
                        <a:spcBef>
                          <a:spcPct val="20000"/>
                        </a:spcBef>
                        <a:buClr>
                          <a:schemeClr val="folHlink"/>
                        </a:buClr>
                        <a:buSzPct val="60000"/>
                        <a:buFont typeface="Wingdings" pitchFamily="2" charset="2"/>
                        <a:defRPr sz="2800">
                          <a:solidFill>
                            <a:schemeClr val="tx1"/>
                          </a:solidFill>
                          <a:latin typeface="Tahoma" pitchFamily="34" charset="0"/>
                          <a:cs typeface="Arial" charset="0"/>
                        </a:defRPr>
                      </a:lvl1pPr>
                      <a:lvl2pPr>
                        <a:spcBef>
                          <a:spcPct val="20000"/>
                        </a:spcBef>
                        <a:buClr>
                          <a:schemeClr val="hlink"/>
                        </a:buClr>
                        <a:buSzPct val="55000"/>
                        <a:buFont typeface="Wingdings" pitchFamily="2" charset="2"/>
                        <a:defRPr sz="2400">
                          <a:solidFill>
                            <a:schemeClr val="tx1"/>
                          </a:solidFill>
                          <a:latin typeface="Tahoma" pitchFamily="34" charset="0"/>
                          <a:cs typeface="Arial" charset="0"/>
                        </a:defRPr>
                      </a:lvl2pPr>
                      <a:lvl3pPr>
                        <a:spcBef>
                          <a:spcPct val="20000"/>
                        </a:spcBef>
                        <a:buClr>
                          <a:schemeClr val="folHlink"/>
                        </a:buClr>
                        <a:buSzPct val="50000"/>
                        <a:buFont typeface="Wingdings" pitchFamily="2" charset="2"/>
                        <a:defRPr sz="2000">
                          <a:solidFill>
                            <a:schemeClr val="tx1"/>
                          </a:solidFill>
                          <a:latin typeface="Tahoma" pitchFamily="34" charset="0"/>
                          <a:cs typeface="Arial" charset="0"/>
                        </a:defRPr>
                      </a:lvl3pPr>
                      <a:lvl4pPr>
                        <a:spcBef>
                          <a:spcPct val="20000"/>
                        </a:spcBef>
                        <a:buClr>
                          <a:schemeClr val="accent2"/>
                        </a:buClr>
                        <a:buSzPct val="55000"/>
                        <a:buFont typeface="Wingdings" pitchFamily="2" charset="2"/>
                        <a:defRPr>
                          <a:solidFill>
                            <a:schemeClr val="tx1"/>
                          </a:solidFill>
                          <a:latin typeface="Tahoma" pitchFamily="34" charset="0"/>
                          <a:cs typeface="Arial" charset="0"/>
                        </a:defRPr>
                      </a:lvl4pPr>
                      <a:lvl5pPr>
                        <a:spcBef>
                          <a:spcPct val="20000"/>
                        </a:spcBef>
                        <a:buClr>
                          <a:schemeClr val="accent1"/>
                        </a:buClr>
                        <a:buSzPct val="50000"/>
                        <a:buFont typeface="Wingdings" pitchFamily="2" charset="2"/>
                        <a:defRPr>
                          <a:solidFill>
                            <a:schemeClr val="tx1"/>
                          </a:solidFill>
                          <a:latin typeface="Tahoma" pitchFamily="34" charset="0"/>
                          <a:cs typeface="Arial" charset="0"/>
                        </a:defRPr>
                      </a:lvl5pPr>
                      <a:lvl6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6pPr>
                      <a:lvl7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7pPr>
                      <a:lvl8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8pPr>
                      <a:lvl9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9pPr>
                    </a:lstStyle>
                    <a:p>
                      <a:pPr marL="0" marR="0" lvl="0" indent="0" algn="ctr" defTabSz="914400" rtl="0" eaLnBrk="1" fontAlgn="b" latinLnBrk="0" hangingPunct="1">
                        <a:lnSpc>
                          <a:spcPct val="50000"/>
                        </a:lnSpc>
                        <a:spcBef>
                          <a:spcPct val="0"/>
                        </a:spcBef>
                        <a:spcAft>
                          <a:spcPct val="0"/>
                        </a:spcAft>
                        <a:buClrTx/>
                        <a:buSzTx/>
                        <a:buFontTx/>
                        <a:buNone/>
                        <a:tabLst/>
                      </a:pPr>
                      <a:r>
                        <a:rPr kumimoji="0" lang="es-ES" altLang="es-ES" sz="1000" b="0" i="0" u="none" strike="noStrike" cap="none" normalizeH="0" baseline="0" dirty="0">
                          <a:ln>
                            <a:noFill/>
                          </a:ln>
                          <a:solidFill>
                            <a:srgbClr val="000000"/>
                          </a:solidFill>
                          <a:effectLst/>
                          <a:latin typeface="Arial" charset="0"/>
                          <a:cs typeface="Arial" charset="0"/>
                        </a:rPr>
                        <a:t>311.600</a:t>
                      </a:r>
                    </a:p>
                  </a:txBody>
                  <a:tcPr marT="45719" marB="45719"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lumMod val="90000"/>
                      </a:schemeClr>
                    </a:solidFill>
                  </a:tcPr>
                </a:tc>
                <a:tc>
                  <a:txBody>
                    <a:bodyPr/>
                    <a:lstStyle>
                      <a:lvl1pPr>
                        <a:spcBef>
                          <a:spcPct val="20000"/>
                        </a:spcBef>
                        <a:buClr>
                          <a:schemeClr val="folHlink"/>
                        </a:buClr>
                        <a:buSzPct val="60000"/>
                        <a:buFont typeface="Wingdings" pitchFamily="2" charset="2"/>
                        <a:defRPr sz="2800">
                          <a:solidFill>
                            <a:schemeClr val="tx1"/>
                          </a:solidFill>
                          <a:latin typeface="Tahoma" pitchFamily="34" charset="0"/>
                          <a:cs typeface="Arial" charset="0"/>
                        </a:defRPr>
                      </a:lvl1pPr>
                      <a:lvl2pPr>
                        <a:spcBef>
                          <a:spcPct val="20000"/>
                        </a:spcBef>
                        <a:buClr>
                          <a:schemeClr val="hlink"/>
                        </a:buClr>
                        <a:buSzPct val="55000"/>
                        <a:buFont typeface="Wingdings" pitchFamily="2" charset="2"/>
                        <a:defRPr sz="2400">
                          <a:solidFill>
                            <a:schemeClr val="tx1"/>
                          </a:solidFill>
                          <a:latin typeface="Tahoma" pitchFamily="34" charset="0"/>
                          <a:cs typeface="Arial" charset="0"/>
                        </a:defRPr>
                      </a:lvl2pPr>
                      <a:lvl3pPr>
                        <a:spcBef>
                          <a:spcPct val="20000"/>
                        </a:spcBef>
                        <a:buClr>
                          <a:schemeClr val="folHlink"/>
                        </a:buClr>
                        <a:buSzPct val="50000"/>
                        <a:buFont typeface="Wingdings" pitchFamily="2" charset="2"/>
                        <a:defRPr sz="2000">
                          <a:solidFill>
                            <a:schemeClr val="tx1"/>
                          </a:solidFill>
                          <a:latin typeface="Tahoma" pitchFamily="34" charset="0"/>
                          <a:cs typeface="Arial" charset="0"/>
                        </a:defRPr>
                      </a:lvl3pPr>
                      <a:lvl4pPr>
                        <a:spcBef>
                          <a:spcPct val="20000"/>
                        </a:spcBef>
                        <a:buClr>
                          <a:schemeClr val="accent2"/>
                        </a:buClr>
                        <a:buSzPct val="55000"/>
                        <a:buFont typeface="Wingdings" pitchFamily="2" charset="2"/>
                        <a:defRPr>
                          <a:solidFill>
                            <a:schemeClr val="tx1"/>
                          </a:solidFill>
                          <a:latin typeface="Tahoma" pitchFamily="34" charset="0"/>
                          <a:cs typeface="Arial" charset="0"/>
                        </a:defRPr>
                      </a:lvl4pPr>
                      <a:lvl5pPr>
                        <a:spcBef>
                          <a:spcPct val="20000"/>
                        </a:spcBef>
                        <a:buClr>
                          <a:schemeClr val="accent1"/>
                        </a:buClr>
                        <a:buSzPct val="50000"/>
                        <a:buFont typeface="Wingdings" pitchFamily="2" charset="2"/>
                        <a:defRPr>
                          <a:solidFill>
                            <a:schemeClr val="tx1"/>
                          </a:solidFill>
                          <a:latin typeface="Tahoma" pitchFamily="34" charset="0"/>
                          <a:cs typeface="Arial" charset="0"/>
                        </a:defRPr>
                      </a:lvl5pPr>
                      <a:lvl6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6pPr>
                      <a:lvl7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7pPr>
                      <a:lvl8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8pPr>
                      <a:lvl9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9pPr>
                    </a:lstStyle>
                    <a:p>
                      <a:pPr marL="0" marR="0" lvl="0" indent="0" algn="ctr" defTabSz="914400" rtl="0" eaLnBrk="1" fontAlgn="b" latinLnBrk="0" hangingPunct="1">
                        <a:lnSpc>
                          <a:spcPct val="50000"/>
                        </a:lnSpc>
                        <a:spcBef>
                          <a:spcPct val="0"/>
                        </a:spcBef>
                        <a:spcAft>
                          <a:spcPct val="0"/>
                        </a:spcAft>
                        <a:buClrTx/>
                        <a:buSzTx/>
                        <a:buFontTx/>
                        <a:buNone/>
                        <a:tabLst/>
                      </a:pPr>
                      <a:r>
                        <a:rPr kumimoji="0" lang="es-ES" altLang="es-ES" sz="1000" b="0" i="0" u="none" strike="noStrike" cap="none" normalizeH="0" baseline="0" dirty="0">
                          <a:ln>
                            <a:noFill/>
                          </a:ln>
                          <a:solidFill>
                            <a:srgbClr val="000000"/>
                          </a:solidFill>
                          <a:effectLst/>
                          <a:latin typeface="Arial" charset="0"/>
                          <a:cs typeface="Arial" charset="0"/>
                        </a:rPr>
                        <a:t>€</a:t>
                      </a:r>
                    </a:p>
                  </a:txBody>
                  <a:tcPr marT="45719" marB="45719" anchor="b" horzOverflow="overflow">
                    <a:lnL w="12700" cap="flat" cmpd="sng" algn="ctr">
                      <a:solidFill>
                        <a:srgbClr val="000000"/>
                      </a:solidFill>
                      <a:prstDash val="solid"/>
                      <a:round/>
                      <a:headEnd type="none" w="med" len="med"/>
                      <a:tailEnd type="none" w="med" len="med"/>
                    </a:lnL>
                    <a:lnR cap="flat">
                      <a:noFill/>
                    </a:lnR>
                    <a:lnT>
                      <a:noFill/>
                    </a:lnT>
                    <a:lnB>
                      <a:noFill/>
                    </a:lnB>
                    <a:lnTlToBr>
                      <a:noFill/>
                    </a:lnTlToBr>
                    <a:lnBlToTr>
                      <a:noFill/>
                    </a:lnBlToTr>
                    <a:solidFill>
                      <a:srgbClr val="0070C0"/>
                    </a:solidFill>
                  </a:tcPr>
                </a:tc>
                <a:extLst>
                  <a:ext uri="{0D108BD9-81ED-4DB2-BD59-A6C34878D82A}">
                    <a16:rowId xmlns:a16="http://schemas.microsoft.com/office/drawing/2014/main" val="10021"/>
                  </a:ext>
                </a:extLst>
              </a:tr>
              <a:tr h="230870">
                <a:tc>
                  <a:txBody>
                    <a:bodyPr/>
                    <a:lstStyle>
                      <a:lvl1pPr>
                        <a:spcBef>
                          <a:spcPct val="20000"/>
                        </a:spcBef>
                        <a:buClr>
                          <a:schemeClr val="folHlink"/>
                        </a:buClr>
                        <a:buSzPct val="60000"/>
                        <a:buFont typeface="Wingdings" pitchFamily="2" charset="2"/>
                        <a:defRPr sz="2800">
                          <a:solidFill>
                            <a:schemeClr val="tx1"/>
                          </a:solidFill>
                          <a:latin typeface="Tahoma" pitchFamily="34" charset="0"/>
                          <a:cs typeface="Arial" charset="0"/>
                        </a:defRPr>
                      </a:lvl1pPr>
                      <a:lvl2pPr>
                        <a:spcBef>
                          <a:spcPct val="20000"/>
                        </a:spcBef>
                        <a:buClr>
                          <a:schemeClr val="hlink"/>
                        </a:buClr>
                        <a:buSzPct val="55000"/>
                        <a:buFont typeface="Wingdings" pitchFamily="2" charset="2"/>
                        <a:defRPr sz="2400">
                          <a:solidFill>
                            <a:schemeClr val="tx1"/>
                          </a:solidFill>
                          <a:latin typeface="Tahoma" pitchFamily="34" charset="0"/>
                          <a:cs typeface="Arial" charset="0"/>
                        </a:defRPr>
                      </a:lvl2pPr>
                      <a:lvl3pPr>
                        <a:spcBef>
                          <a:spcPct val="20000"/>
                        </a:spcBef>
                        <a:buClr>
                          <a:schemeClr val="folHlink"/>
                        </a:buClr>
                        <a:buSzPct val="50000"/>
                        <a:buFont typeface="Wingdings" pitchFamily="2" charset="2"/>
                        <a:defRPr sz="2000">
                          <a:solidFill>
                            <a:schemeClr val="tx1"/>
                          </a:solidFill>
                          <a:latin typeface="Tahoma" pitchFamily="34" charset="0"/>
                          <a:cs typeface="Arial" charset="0"/>
                        </a:defRPr>
                      </a:lvl3pPr>
                      <a:lvl4pPr>
                        <a:spcBef>
                          <a:spcPct val="20000"/>
                        </a:spcBef>
                        <a:buClr>
                          <a:schemeClr val="accent2"/>
                        </a:buClr>
                        <a:buSzPct val="55000"/>
                        <a:buFont typeface="Wingdings" pitchFamily="2" charset="2"/>
                        <a:defRPr>
                          <a:solidFill>
                            <a:schemeClr val="tx1"/>
                          </a:solidFill>
                          <a:latin typeface="Tahoma" pitchFamily="34" charset="0"/>
                          <a:cs typeface="Arial" charset="0"/>
                        </a:defRPr>
                      </a:lvl4pPr>
                      <a:lvl5pPr>
                        <a:spcBef>
                          <a:spcPct val="20000"/>
                        </a:spcBef>
                        <a:buClr>
                          <a:schemeClr val="accent1"/>
                        </a:buClr>
                        <a:buSzPct val="50000"/>
                        <a:buFont typeface="Wingdings" pitchFamily="2" charset="2"/>
                        <a:defRPr>
                          <a:solidFill>
                            <a:schemeClr val="tx1"/>
                          </a:solidFill>
                          <a:latin typeface="Tahoma" pitchFamily="34" charset="0"/>
                          <a:cs typeface="Arial" charset="0"/>
                        </a:defRPr>
                      </a:lvl5pPr>
                      <a:lvl6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6pPr>
                      <a:lvl7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7pPr>
                      <a:lvl8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8pPr>
                      <a:lvl9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9pPr>
                    </a:lstStyle>
                    <a:p>
                      <a:pPr marL="0" marR="0" lvl="0" indent="0" algn="ctr" defTabSz="914400" rtl="0" eaLnBrk="1" fontAlgn="b" latinLnBrk="0" hangingPunct="1">
                        <a:lnSpc>
                          <a:spcPct val="50000"/>
                        </a:lnSpc>
                        <a:spcBef>
                          <a:spcPct val="0"/>
                        </a:spcBef>
                        <a:spcAft>
                          <a:spcPct val="0"/>
                        </a:spcAft>
                        <a:buClrTx/>
                        <a:buSzTx/>
                        <a:buFontTx/>
                        <a:buNone/>
                        <a:tabLst/>
                      </a:pPr>
                      <a:r>
                        <a:rPr kumimoji="0" lang="es-ES" altLang="es-ES" sz="1000" b="0" i="0" u="none" strike="noStrike" cap="none" normalizeH="0" baseline="0" dirty="0">
                          <a:ln>
                            <a:noFill/>
                          </a:ln>
                          <a:solidFill>
                            <a:srgbClr val="000000"/>
                          </a:solidFill>
                          <a:effectLst/>
                          <a:latin typeface="Arial" charset="0"/>
                          <a:cs typeface="Arial" charset="0"/>
                        </a:rPr>
                        <a:t>Coste mantenimiento del Inventario</a:t>
                      </a:r>
                    </a:p>
                  </a:txBody>
                  <a:tcPr marT="45719" marB="45719"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ECFF"/>
                    </a:solidFill>
                  </a:tcPr>
                </a:tc>
                <a:tc>
                  <a:txBody>
                    <a:bodyPr/>
                    <a:lstStyle>
                      <a:lvl1pPr>
                        <a:spcBef>
                          <a:spcPct val="20000"/>
                        </a:spcBef>
                        <a:buClr>
                          <a:schemeClr val="folHlink"/>
                        </a:buClr>
                        <a:buSzPct val="60000"/>
                        <a:buFont typeface="Wingdings" pitchFamily="2" charset="2"/>
                        <a:defRPr sz="2800">
                          <a:solidFill>
                            <a:schemeClr val="tx1"/>
                          </a:solidFill>
                          <a:latin typeface="Tahoma" pitchFamily="34" charset="0"/>
                          <a:cs typeface="Arial" charset="0"/>
                        </a:defRPr>
                      </a:lvl1pPr>
                      <a:lvl2pPr>
                        <a:spcBef>
                          <a:spcPct val="20000"/>
                        </a:spcBef>
                        <a:buClr>
                          <a:schemeClr val="hlink"/>
                        </a:buClr>
                        <a:buSzPct val="55000"/>
                        <a:buFont typeface="Wingdings" pitchFamily="2" charset="2"/>
                        <a:defRPr sz="2400">
                          <a:solidFill>
                            <a:schemeClr val="tx1"/>
                          </a:solidFill>
                          <a:latin typeface="Tahoma" pitchFamily="34" charset="0"/>
                          <a:cs typeface="Arial" charset="0"/>
                        </a:defRPr>
                      </a:lvl2pPr>
                      <a:lvl3pPr>
                        <a:spcBef>
                          <a:spcPct val="20000"/>
                        </a:spcBef>
                        <a:buClr>
                          <a:schemeClr val="folHlink"/>
                        </a:buClr>
                        <a:buSzPct val="50000"/>
                        <a:buFont typeface="Wingdings" pitchFamily="2" charset="2"/>
                        <a:defRPr sz="2000">
                          <a:solidFill>
                            <a:schemeClr val="tx1"/>
                          </a:solidFill>
                          <a:latin typeface="Tahoma" pitchFamily="34" charset="0"/>
                          <a:cs typeface="Arial" charset="0"/>
                        </a:defRPr>
                      </a:lvl3pPr>
                      <a:lvl4pPr>
                        <a:spcBef>
                          <a:spcPct val="20000"/>
                        </a:spcBef>
                        <a:buClr>
                          <a:schemeClr val="accent2"/>
                        </a:buClr>
                        <a:buSzPct val="55000"/>
                        <a:buFont typeface="Wingdings" pitchFamily="2" charset="2"/>
                        <a:defRPr>
                          <a:solidFill>
                            <a:schemeClr val="tx1"/>
                          </a:solidFill>
                          <a:latin typeface="Tahoma" pitchFamily="34" charset="0"/>
                          <a:cs typeface="Arial" charset="0"/>
                        </a:defRPr>
                      </a:lvl4pPr>
                      <a:lvl5pPr>
                        <a:spcBef>
                          <a:spcPct val="20000"/>
                        </a:spcBef>
                        <a:buClr>
                          <a:schemeClr val="accent1"/>
                        </a:buClr>
                        <a:buSzPct val="50000"/>
                        <a:buFont typeface="Wingdings" pitchFamily="2" charset="2"/>
                        <a:defRPr>
                          <a:solidFill>
                            <a:schemeClr val="tx1"/>
                          </a:solidFill>
                          <a:latin typeface="Tahoma" pitchFamily="34" charset="0"/>
                          <a:cs typeface="Arial" charset="0"/>
                        </a:defRPr>
                      </a:lvl5pPr>
                      <a:lvl6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6pPr>
                      <a:lvl7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7pPr>
                      <a:lvl8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8pPr>
                      <a:lvl9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9pPr>
                    </a:lstStyle>
                    <a:p>
                      <a:pPr marL="0" marR="0" lvl="0" indent="0" algn="ctr" defTabSz="914400" rtl="0" eaLnBrk="1" fontAlgn="b" latinLnBrk="0" hangingPunct="1">
                        <a:lnSpc>
                          <a:spcPct val="50000"/>
                        </a:lnSpc>
                        <a:spcBef>
                          <a:spcPct val="0"/>
                        </a:spcBef>
                        <a:spcAft>
                          <a:spcPct val="0"/>
                        </a:spcAft>
                        <a:buClrTx/>
                        <a:buSzTx/>
                        <a:buFontTx/>
                        <a:buNone/>
                        <a:tabLst/>
                      </a:pPr>
                      <a:r>
                        <a:rPr kumimoji="0" lang="es-ES" altLang="es-ES" sz="1000" b="0" i="0" u="none" strike="noStrike" cap="none" normalizeH="0" baseline="0" dirty="0">
                          <a:ln>
                            <a:noFill/>
                          </a:ln>
                          <a:solidFill>
                            <a:srgbClr val="000000"/>
                          </a:solidFill>
                          <a:effectLst/>
                          <a:latin typeface="Arial" charset="0"/>
                          <a:cs typeface="Arial" charset="0"/>
                        </a:rPr>
                        <a:t>810</a:t>
                      </a:r>
                    </a:p>
                  </a:txBody>
                  <a:tcPr marT="45719" marB="45719"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lumMod val="90000"/>
                      </a:schemeClr>
                    </a:solidFill>
                  </a:tcPr>
                </a:tc>
                <a:tc>
                  <a:txBody>
                    <a:bodyPr/>
                    <a:lstStyle>
                      <a:lvl1pPr>
                        <a:spcBef>
                          <a:spcPct val="20000"/>
                        </a:spcBef>
                        <a:buClr>
                          <a:schemeClr val="folHlink"/>
                        </a:buClr>
                        <a:buSzPct val="60000"/>
                        <a:buFont typeface="Wingdings" pitchFamily="2" charset="2"/>
                        <a:defRPr sz="2800">
                          <a:solidFill>
                            <a:schemeClr val="tx1"/>
                          </a:solidFill>
                          <a:latin typeface="Tahoma" pitchFamily="34" charset="0"/>
                          <a:cs typeface="Arial" charset="0"/>
                        </a:defRPr>
                      </a:lvl1pPr>
                      <a:lvl2pPr>
                        <a:spcBef>
                          <a:spcPct val="20000"/>
                        </a:spcBef>
                        <a:buClr>
                          <a:schemeClr val="hlink"/>
                        </a:buClr>
                        <a:buSzPct val="55000"/>
                        <a:buFont typeface="Wingdings" pitchFamily="2" charset="2"/>
                        <a:defRPr sz="2400">
                          <a:solidFill>
                            <a:schemeClr val="tx1"/>
                          </a:solidFill>
                          <a:latin typeface="Tahoma" pitchFamily="34" charset="0"/>
                          <a:cs typeface="Arial" charset="0"/>
                        </a:defRPr>
                      </a:lvl2pPr>
                      <a:lvl3pPr>
                        <a:spcBef>
                          <a:spcPct val="20000"/>
                        </a:spcBef>
                        <a:buClr>
                          <a:schemeClr val="folHlink"/>
                        </a:buClr>
                        <a:buSzPct val="50000"/>
                        <a:buFont typeface="Wingdings" pitchFamily="2" charset="2"/>
                        <a:defRPr sz="2000">
                          <a:solidFill>
                            <a:schemeClr val="tx1"/>
                          </a:solidFill>
                          <a:latin typeface="Tahoma" pitchFamily="34" charset="0"/>
                          <a:cs typeface="Arial" charset="0"/>
                        </a:defRPr>
                      </a:lvl3pPr>
                      <a:lvl4pPr>
                        <a:spcBef>
                          <a:spcPct val="20000"/>
                        </a:spcBef>
                        <a:buClr>
                          <a:schemeClr val="accent2"/>
                        </a:buClr>
                        <a:buSzPct val="55000"/>
                        <a:buFont typeface="Wingdings" pitchFamily="2" charset="2"/>
                        <a:defRPr>
                          <a:solidFill>
                            <a:schemeClr val="tx1"/>
                          </a:solidFill>
                          <a:latin typeface="Tahoma" pitchFamily="34" charset="0"/>
                          <a:cs typeface="Arial" charset="0"/>
                        </a:defRPr>
                      </a:lvl4pPr>
                      <a:lvl5pPr>
                        <a:spcBef>
                          <a:spcPct val="20000"/>
                        </a:spcBef>
                        <a:buClr>
                          <a:schemeClr val="accent1"/>
                        </a:buClr>
                        <a:buSzPct val="50000"/>
                        <a:buFont typeface="Wingdings" pitchFamily="2" charset="2"/>
                        <a:defRPr>
                          <a:solidFill>
                            <a:schemeClr val="tx1"/>
                          </a:solidFill>
                          <a:latin typeface="Tahoma" pitchFamily="34" charset="0"/>
                          <a:cs typeface="Arial" charset="0"/>
                        </a:defRPr>
                      </a:lvl5pPr>
                      <a:lvl6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6pPr>
                      <a:lvl7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7pPr>
                      <a:lvl8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8pPr>
                      <a:lvl9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9pPr>
                    </a:lstStyle>
                    <a:p>
                      <a:pPr marL="0" marR="0" lvl="0" indent="0" algn="ctr" defTabSz="914400" rtl="0" eaLnBrk="1" fontAlgn="b" latinLnBrk="0" hangingPunct="1">
                        <a:lnSpc>
                          <a:spcPct val="50000"/>
                        </a:lnSpc>
                        <a:spcBef>
                          <a:spcPct val="0"/>
                        </a:spcBef>
                        <a:spcAft>
                          <a:spcPct val="0"/>
                        </a:spcAft>
                        <a:buClrTx/>
                        <a:buSzTx/>
                        <a:buFontTx/>
                        <a:buNone/>
                        <a:tabLst/>
                      </a:pPr>
                      <a:r>
                        <a:rPr kumimoji="0" lang="es-ES" altLang="es-ES" sz="1000" b="0" i="0" u="none" strike="noStrike" cap="none" normalizeH="0" baseline="0" dirty="0">
                          <a:ln>
                            <a:noFill/>
                          </a:ln>
                          <a:solidFill>
                            <a:srgbClr val="000000"/>
                          </a:solidFill>
                          <a:effectLst/>
                          <a:latin typeface="Arial" charset="0"/>
                          <a:cs typeface="Arial" charset="0"/>
                        </a:rPr>
                        <a:t>1.675</a:t>
                      </a:r>
                    </a:p>
                  </a:txBody>
                  <a:tcPr marT="45719" marB="45719"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lumMod val="90000"/>
                      </a:schemeClr>
                    </a:solidFill>
                  </a:tcPr>
                </a:tc>
                <a:tc>
                  <a:txBody>
                    <a:bodyPr/>
                    <a:lstStyle>
                      <a:lvl1pPr>
                        <a:spcBef>
                          <a:spcPct val="20000"/>
                        </a:spcBef>
                        <a:buClr>
                          <a:schemeClr val="folHlink"/>
                        </a:buClr>
                        <a:buSzPct val="60000"/>
                        <a:buFont typeface="Wingdings" pitchFamily="2" charset="2"/>
                        <a:defRPr sz="2800">
                          <a:solidFill>
                            <a:schemeClr val="tx1"/>
                          </a:solidFill>
                          <a:latin typeface="Tahoma" pitchFamily="34" charset="0"/>
                          <a:cs typeface="Arial" charset="0"/>
                        </a:defRPr>
                      </a:lvl1pPr>
                      <a:lvl2pPr>
                        <a:spcBef>
                          <a:spcPct val="20000"/>
                        </a:spcBef>
                        <a:buClr>
                          <a:schemeClr val="hlink"/>
                        </a:buClr>
                        <a:buSzPct val="55000"/>
                        <a:buFont typeface="Wingdings" pitchFamily="2" charset="2"/>
                        <a:defRPr sz="2400">
                          <a:solidFill>
                            <a:schemeClr val="tx1"/>
                          </a:solidFill>
                          <a:latin typeface="Tahoma" pitchFamily="34" charset="0"/>
                          <a:cs typeface="Arial" charset="0"/>
                        </a:defRPr>
                      </a:lvl2pPr>
                      <a:lvl3pPr>
                        <a:spcBef>
                          <a:spcPct val="20000"/>
                        </a:spcBef>
                        <a:buClr>
                          <a:schemeClr val="folHlink"/>
                        </a:buClr>
                        <a:buSzPct val="50000"/>
                        <a:buFont typeface="Wingdings" pitchFamily="2" charset="2"/>
                        <a:defRPr sz="2000">
                          <a:solidFill>
                            <a:schemeClr val="tx1"/>
                          </a:solidFill>
                          <a:latin typeface="Tahoma" pitchFamily="34" charset="0"/>
                          <a:cs typeface="Arial" charset="0"/>
                        </a:defRPr>
                      </a:lvl3pPr>
                      <a:lvl4pPr>
                        <a:spcBef>
                          <a:spcPct val="20000"/>
                        </a:spcBef>
                        <a:buClr>
                          <a:schemeClr val="accent2"/>
                        </a:buClr>
                        <a:buSzPct val="55000"/>
                        <a:buFont typeface="Wingdings" pitchFamily="2" charset="2"/>
                        <a:defRPr>
                          <a:solidFill>
                            <a:schemeClr val="tx1"/>
                          </a:solidFill>
                          <a:latin typeface="Tahoma" pitchFamily="34" charset="0"/>
                          <a:cs typeface="Arial" charset="0"/>
                        </a:defRPr>
                      </a:lvl4pPr>
                      <a:lvl5pPr>
                        <a:spcBef>
                          <a:spcPct val="20000"/>
                        </a:spcBef>
                        <a:buClr>
                          <a:schemeClr val="accent1"/>
                        </a:buClr>
                        <a:buSzPct val="50000"/>
                        <a:buFont typeface="Wingdings" pitchFamily="2" charset="2"/>
                        <a:defRPr>
                          <a:solidFill>
                            <a:schemeClr val="tx1"/>
                          </a:solidFill>
                          <a:latin typeface="Tahoma" pitchFamily="34" charset="0"/>
                          <a:cs typeface="Arial" charset="0"/>
                        </a:defRPr>
                      </a:lvl5pPr>
                      <a:lvl6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6pPr>
                      <a:lvl7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7pPr>
                      <a:lvl8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8pPr>
                      <a:lvl9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9pPr>
                    </a:lstStyle>
                    <a:p>
                      <a:pPr marL="0" marR="0" lvl="0" indent="0" algn="ctr" defTabSz="914400" rtl="0" eaLnBrk="1" fontAlgn="b" latinLnBrk="0" hangingPunct="1">
                        <a:lnSpc>
                          <a:spcPct val="50000"/>
                        </a:lnSpc>
                        <a:spcBef>
                          <a:spcPct val="0"/>
                        </a:spcBef>
                        <a:spcAft>
                          <a:spcPct val="0"/>
                        </a:spcAft>
                        <a:buClrTx/>
                        <a:buSzTx/>
                        <a:buFontTx/>
                        <a:buNone/>
                        <a:tabLst/>
                      </a:pPr>
                      <a:r>
                        <a:rPr kumimoji="0" lang="es-ES" altLang="es-ES" sz="1000" b="0" i="0" u="none" strike="noStrike" cap="none" normalizeH="0" baseline="0" dirty="0">
                          <a:ln>
                            <a:noFill/>
                          </a:ln>
                          <a:solidFill>
                            <a:srgbClr val="000000"/>
                          </a:solidFill>
                          <a:effectLst/>
                          <a:latin typeface="Arial" charset="0"/>
                          <a:cs typeface="Arial" charset="0"/>
                        </a:rPr>
                        <a:t>2.435</a:t>
                      </a:r>
                    </a:p>
                  </a:txBody>
                  <a:tcPr marT="45719" marB="45719"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lumMod val="90000"/>
                      </a:schemeClr>
                    </a:solidFill>
                  </a:tcPr>
                </a:tc>
                <a:tc>
                  <a:txBody>
                    <a:bodyPr/>
                    <a:lstStyle>
                      <a:lvl1pPr>
                        <a:spcBef>
                          <a:spcPct val="20000"/>
                        </a:spcBef>
                        <a:buClr>
                          <a:schemeClr val="folHlink"/>
                        </a:buClr>
                        <a:buSzPct val="60000"/>
                        <a:buFont typeface="Wingdings" pitchFamily="2" charset="2"/>
                        <a:defRPr sz="2800">
                          <a:solidFill>
                            <a:schemeClr val="tx1"/>
                          </a:solidFill>
                          <a:latin typeface="Tahoma" pitchFamily="34" charset="0"/>
                          <a:cs typeface="Arial" charset="0"/>
                        </a:defRPr>
                      </a:lvl1pPr>
                      <a:lvl2pPr>
                        <a:spcBef>
                          <a:spcPct val="20000"/>
                        </a:spcBef>
                        <a:buClr>
                          <a:schemeClr val="hlink"/>
                        </a:buClr>
                        <a:buSzPct val="55000"/>
                        <a:buFont typeface="Wingdings" pitchFamily="2" charset="2"/>
                        <a:defRPr sz="2400">
                          <a:solidFill>
                            <a:schemeClr val="tx1"/>
                          </a:solidFill>
                          <a:latin typeface="Tahoma" pitchFamily="34" charset="0"/>
                          <a:cs typeface="Arial" charset="0"/>
                        </a:defRPr>
                      </a:lvl2pPr>
                      <a:lvl3pPr>
                        <a:spcBef>
                          <a:spcPct val="20000"/>
                        </a:spcBef>
                        <a:buClr>
                          <a:schemeClr val="folHlink"/>
                        </a:buClr>
                        <a:buSzPct val="50000"/>
                        <a:buFont typeface="Wingdings" pitchFamily="2" charset="2"/>
                        <a:defRPr sz="2000">
                          <a:solidFill>
                            <a:schemeClr val="tx1"/>
                          </a:solidFill>
                          <a:latin typeface="Tahoma" pitchFamily="34" charset="0"/>
                          <a:cs typeface="Arial" charset="0"/>
                        </a:defRPr>
                      </a:lvl3pPr>
                      <a:lvl4pPr>
                        <a:spcBef>
                          <a:spcPct val="20000"/>
                        </a:spcBef>
                        <a:buClr>
                          <a:schemeClr val="accent2"/>
                        </a:buClr>
                        <a:buSzPct val="55000"/>
                        <a:buFont typeface="Wingdings" pitchFamily="2" charset="2"/>
                        <a:defRPr>
                          <a:solidFill>
                            <a:schemeClr val="tx1"/>
                          </a:solidFill>
                          <a:latin typeface="Tahoma" pitchFamily="34" charset="0"/>
                          <a:cs typeface="Arial" charset="0"/>
                        </a:defRPr>
                      </a:lvl4pPr>
                      <a:lvl5pPr>
                        <a:spcBef>
                          <a:spcPct val="20000"/>
                        </a:spcBef>
                        <a:buClr>
                          <a:schemeClr val="accent1"/>
                        </a:buClr>
                        <a:buSzPct val="50000"/>
                        <a:buFont typeface="Wingdings" pitchFamily="2" charset="2"/>
                        <a:defRPr>
                          <a:solidFill>
                            <a:schemeClr val="tx1"/>
                          </a:solidFill>
                          <a:latin typeface="Tahoma" pitchFamily="34" charset="0"/>
                          <a:cs typeface="Arial" charset="0"/>
                        </a:defRPr>
                      </a:lvl5pPr>
                      <a:lvl6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6pPr>
                      <a:lvl7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7pPr>
                      <a:lvl8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8pPr>
                      <a:lvl9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9pPr>
                    </a:lstStyle>
                    <a:p>
                      <a:pPr marL="0" marR="0" lvl="0" indent="0" algn="ctr" defTabSz="914400" rtl="0" eaLnBrk="1" fontAlgn="b" latinLnBrk="0" hangingPunct="1">
                        <a:lnSpc>
                          <a:spcPct val="50000"/>
                        </a:lnSpc>
                        <a:spcBef>
                          <a:spcPct val="0"/>
                        </a:spcBef>
                        <a:spcAft>
                          <a:spcPct val="0"/>
                        </a:spcAft>
                        <a:buClrTx/>
                        <a:buSzTx/>
                        <a:buFontTx/>
                        <a:buNone/>
                        <a:tabLst/>
                      </a:pPr>
                      <a:r>
                        <a:rPr kumimoji="0" lang="es-ES" altLang="es-ES" sz="1000" b="0" i="0" u="none" strike="noStrike" cap="none" normalizeH="0" baseline="0" dirty="0">
                          <a:ln>
                            <a:noFill/>
                          </a:ln>
                          <a:solidFill>
                            <a:srgbClr val="000000"/>
                          </a:solidFill>
                          <a:effectLst/>
                          <a:latin typeface="Arial" charset="0"/>
                          <a:cs typeface="Arial" charset="0"/>
                        </a:rPr>
                        <a:t>1.535</a:t>
                      </a:r>
                    </a:p>
                  </a:txBody>
                  <a:tcPr marT="45719" marB="45719"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lumMod val="90000"/>
                      </a:schemeClr>
                    </a:solidFill>
                  </a:tcPr>
                </a:tc>
                <a:tc>
                  <a:txBody>
                    <a:bodyPr/>
                    <a:lstStyle>
                      <a:lvl1pPr>
                        <a:spcBef>
                          <a:spcPct val="20000"/>
                        </a:spcBef>
                        <a:buClr>
                          <a:schemeClr val="folHlink"/>
                        </a:buClr>
                        <a:buSzPct val="60000"/>
                        <a:buFont typeface="Wingdings" pitchFamily="2" charset="2"/>
                        <a:defRPr sz="2800">
                          <a:solidFill>
                            <a:schemeClr val="tx1"/>
                          </a:solidFill>
                          <a:latin typeface="Tahoma" pitchFamily="34" charset="0"/>
                          <a:cs typeface="Arial" charset="0"/>
                        </a:defRPr>
                      </a:lvl1pPr>
                      <a:lvl2pPr>
                        <a:spcBef>
                          <a:spcPct val="20000"/>
                        </a:spcBef>
                        <a:buClr>
                          <a:schemeClr val="hlink"/>
                        </a:buClr>
                        <a:buSzPct val="55000"/>
                        <a:buFont typeface="Wingdings" pitchFamily="2" charset="2"/>
                        <a:defRPr sz="2400">
                          <a:solidFill>
                            <a:schemeClr val="tx1"/>
                          </a:solidFill>
                          <a:latin typeface="Tahoma" pitchFamily="34" charset="0"/>
                          <a:cs typeface="Arial" charset="0"/>
                        </a:defRPr>
                      </a:lvl2pPr>
                      <a:lvl3pPr>
                        <a:spcBef>
                          <a:spcPct val="20000"/>
                        </a:spcBef>
                        <a:buClr>
                          <a:schemeClr val="folHlink"/>
                        </a:buClr>
                        <a:buSzPct val="50000"/>
                        <a:buFont typeface="Wingdings" pitchFamily="2" charset="2"/>
                        <a:defRPr sz="2000">
                          <a:solidFill>
                            <a:schemeClr val="tx1"/>
                          </a:solidFill>
                          <a:latin typeface="Tahoma" pitchFamily="34" charset="0"/>
                          <a:cs typeface="Arial" charset="0"/>
                        </a:defRPr>
                      </a:lvl3pPr>
                      <a:lvl4pPr>
                        <a:spcBef>
                          <a:spcPct val="20000"/>
                        </a:spcBef>
                        <a:buClr>
                          <a:schemeClr val="accent2"/>
                        </a:buClr>
                        <a:buSzPct val="55000"/>
                        <a:buFont typeface="Wingdings" pitchFamily="2" charset="2"/>
                        <a:defRPr>
                          <a:solidFill>
                            <a:schemeClr val="tx1"/>
                          </a:solidFill>
                          <a:latin typeface="Tahoma" pitchFamily="34" charset="0"/>
                          <a:cs typeface="Arial" charset="0"/>
                        </a:defRPr>
                      </a:lvl4pPr>
                      <a:lvl5pPr>
                        <a:spcBef>
                          <a:spcPct val="20000"/>
                        </a:spcBef>
                        <a:buClr>
                          <a:schemeClr val="accent1"/>
                        </a:buClr>
                        <a:buSzPct val="50000"/>
                        <a:buFont typeface="Wingdings" pitchFamily="2" charset="2"/>
                        <a:defRPr>
                          <a:solidFill>
                            <a:schemeClr val="tx1"/>
                          </a:solidFill>
                          <a:latin typeface="Tahoma" pitchFamily="34" charset="0"/>
                          <a:cs typeface="Arial" charset="0"/>
                        </a:defRPr>
                      </a:lvl5pPr>
                      <a:lvl6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6pPr>
                      <a:lvl7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7pPr>
                      <a:lvl8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8pPr>
                      <a:lvl9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9pPr>
                    </a:lstStyle>
                    <a:p>
                      <a:pPr marL="0" marR="0" lvl="0" indent="0" algn="ctr" defTabSz="914400" rtl="0" eaLnBrk="1" fontAlgn="b" latinLnBrk="0" hangingPunct="1">
                        <a:lnSpc>
                          <a:spcPct val="50000"/>
                        </a:lnSpc>
                        <a:spcBef>
                          <a:spcPct val="0"/>
                        </a:spcBef>
                        <a:spcAft>
                          <a:spcPct val="0"/>
                        </a:spcAft>
                        <a:buClrTx/>
                        <a:buSzTx/>
                        <a:buFontTx/>
                        <a:buNone/>
                        <a:tabLst/>
                      </a:pPr>
                      <a:r>
                        <a:rPr kumimoji="0" lang="es-ES" altLang="es-ES" sz="1000" b="0" i="0" u="none" strike="noStrike" cap="none" normalizeH="0" baseline="0" dirty="0">
                          <a:ln>
                            <a:noFill/>
                          </a:ln>
                          <a:solidFill>
                            <a:srgbClr val="000000"/>
                          </a:solidFill>
                          <a:effectLst/>
                          <a:latin typeface="Arial" charset="0"/>
                          <a:cs typeface="Arial" charset="0"/>
                        </a:rPr>
                        <a:t>1.105</a:t>
                      </a:r>
                    </a:p>
                  </a:txBody>
                  <a:tcPr marT="45719" marB="45719"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lumMod val="90000"/>
                      </a:schemeClr>
                    </a:solidFill>
                  </a:tcPr>
                </a:tc>
                <a:tc>
                  <a:txBody>
                    <a:bodyPr/>
                    <a:lstStyle>
                      <a:lvl1pPr>
                        <a:spcBef>
                          <a:spcPct val="20000"/>
                        </a:spcBef>
                        <a:buClr>
                          <a:schemeClr val="folHlink"/>
                        </a:buClr>
                        <a:buSzPct val="60000"/>
                        <a:buFont typeface="Wingdings" pitchFamily="2" charset="2"/>
                        <a:defRPr sz="2800">
                          <a:solidFill>
                            <a:schemeClr val="tx1"/>
                          </a:solidFill>
                          <a:latin typeface="Tahoma" pitchFamily="34" charset="0"/>
                          <a:cs typeface="Arial" charset="0"/>
                        </a:defRPr>
                      </a:lvl1pPr>
                      <a:lvl2pPr>
                        <a:spcBef>
                          <a:spcPct val="20000"/>
                        </a:spcBef>
                        <a:buClr>
                          <a:schemeClr val="hlink"/>
                        </a:buClr>
                        <a:buSzPct val="55000"/>
                        <a:buFont typeface="Wingdings" pitchFamily="2" charset="2"/>
                        <a:defRPr sz="2400">
                          <a:solidFill>
                            <a:schemeClr val="tx1"/>
                          </a:solidFill>
                          <a:latin typeface="Tahoma" pitchFamily="34" charset="0"/>
                          <a:cs typeface="Arial" charset="0"/>
                        </a:defRPr>
                      </a:lvl2pPr>
                      <a:lvl3pPr>
                        <a:spcBef>
                          <a:spcPct val="20000"/>
                        </a:spcBef>
                        <a:buClr>
                          <a:schemeClr val="folHlink"/>
                        </a:buClr>
                        <a:buSzPct val="50000"/>
                        <a:buFont typeface="Wingdings" pitchFamily="2" charset="2"/>
                        <a:defRPr sz="2000">
                          <a:solidFill>
                            <a:schemeClr val="tx1"/>
                          </a:solidFill>
                          <a:latin typeface="Tahoma" pitchFamily="34" charset="0"/>
                          <a:cs typeface="Arial" charset="0"/>
                        </a:defRPr>
                      </a:lvl3pPr>
                      <a:lvl4pPr>
                        <a:spcBef>
                          <a:spcPct val="20000"/>
                        </a:spcBef>
                        <a:buClr>
                          <a:schemeClr val="accent2"/>
                        </a:buClr>
                        <a:buSzPct val="55000"/>
                        <a:buFont typeface="Wingdings" pitchFamily="2" charset="2"/>
                        <a:defRPr>
                          <a:solidFill>
                            <a:schemeClr val="tx1"/>
                          </a:solidFill>
                          <a:latin typeface="Tahoma" pitchFamily="34" charset="0"/>
                          <a:cs typeface="Arial" charset="0"/>
                        </a:defRPr>
                      </a:lvl4pPr>
                      <a:lvl5pPr>
                        <a:spcBef>
                          <a:spcPct val="20000"/>
                        </a:spcBef>
                        <a:buClr>
                          <a:schemeClr val="accent1"/>
                        </a:buClr>
                        <a:buSzPct val="50000"/>
                        <a:buFont typeface="Wingdings" pitchFamily="2" charset="2"/>
                        <a:defRPr>
                          <a:solidFill>
                            <a:schemeClr val="tx1"/>
                          </a:solidFill>
                          <a:latin typeface="Tahoma" pitchFamily="34" charset="0"/>
                          <a:cs typeface="Arial" charset="0"/>
                        </a:defRPr>
                      </a:lvl5pPr>
                      <a:lvl6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6pPr>
                      <a:lvl7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7pPr>
                      <a:lvl8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8pPr>
                      <a:lvl9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9pPr>
                    </a:lstStyle>
                    <a:p>
                      <a:pPr marL="0" marR="0" lvl="0" indent="0" algn="ctr" defTabSz="914400" rtl="0" eaLnBrk="1" fontAlgn="b" latinLnBrk="0" hangingPunct="1">
                        <a:lnSpc>
                          <a:spcPct val="50000"/>
                        </a:lnSpc>
                        <a:spcBef>
                          <a:spcPct val="0"/>
                        </a:spcBef>
                        <a:spcAft>
                          <a:spcPct val="0"/>
                        </a:spcAft>
                        <a:buClrTx/>
                        <a:buSzTx/>
                        <a:buFontTx/>
                        <a:buNone/>
                        <a:tabLst/>
                      </a:pPr>
                      <a:r>
                        <a:rPr kumimoji="0" lang="es-ES" altLang="es-ES" sz="1000" b="0" i="0" u="none" strike="noStrike" cap="none" normalizeH="0" baseline="0" dirty="0">
                          <a:ln>
                            <a:noFill/>
                          </a:ln>
                          <a:solidFill>
                            <a:srgbClr val="000000"/>
                          </a:solidFill>
                          <a:effectLst/>
                          <a:latin typeface="Arial" charset="0"/>
                          <a:cs typeface="Arial" charset="0"/>
                        </a:rPr>
                        <a:t>0</a:t>
                      </a:r>
                    </a:p>
                  </a:txBody>
                  <a:tcPr marT="45719" marB="45719"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lumMod val="90000"/>
                      </a:schemeClr>
                    </a:solidFill>
                  </a:tcPr>
                </a:tc>
                <a:tc>
                  <a:txBody>
                    <a:bodyPr/>
                    <a:lstStyle>
                      <a:lvl1pPr>
                        <a:spcBef>
                          <a:spcPct val="20000"/>
                        </a:spcBef>
                        <a:buClr>
                          <a:schemeClr val="folHlink"/>
                        </a:buClr>
                        <a:buSzPct val="60000"/>
                        <a:buFont typeface="Wingdings" pitchFamily="2" charset="2"/>
                        <a:defRPr sz="2800">
                          <a:solidFill>
                            <a:schemeClr val="tx1"/>
                          </a:solidFill>
                          <a:latin typeface="Tahoma" pitchFamily="34" charset="0"/>
                          <a:cs typeface="Arial" charset="0"/>
                        </a:defRPr>
                      </a:lvl1pPr>
                      <a:lvl2pPr>
                        <a:spcBef>
                          <a:spcPct val="20000"/>
                        </a:spcBef>
                        <a:buClr>
                          <a:schemeClr val="hlink"/>
                        </a:buClr>
                        <a:buSzPct val="55000"/>
                        <a:buFont typeface="Wingdings" pitchFamily="2" charset="2"/>
                        <a:defRPr sz="2400">
                          <a:solidFill>
                            <a:schemeClr val="tx1"/>
                          </a:solidFill>
                          <a:latin typeface="Tahoma" pitchFamily="34" charset="0"/>
                          <a:cs typeface="Arial" charset="0"/>
                        </a:defRPr>
                      </a:lvl2pPr>
                      <a:lvl3pPr>
                        <a:spcBef>
                          <a:spcPct val="20000"/>
                        </a:spcBef>
                        <a:buClr>
                          <a:schemeClr val="folHlink"/>
                        </a:buClr>
                        <a:buSzPct val="50000"/>
                        <a:buFont typeface="Wingdings" pitchFamily="2" charset="2"/>
                        <a:defRPr sz="2000">
                          <a:solidFill>
                            <a:schemeClr val="tx1"/>
                          </a:solidFill>
                          <a:latin typeface="Tahoma" pitchFamily="34" charset="0"/>
                          <a:cs typeface="Arial" charset="0"/>
                        </a:defRPr>
                      </a:lvl3pPr>
                      <a:lvl4pPr>
                        <a:spcBef>
                          <a:spcPct val="20000"/>
                        </a:spcBef>
                        <a:buClr>
                          <a:schemeClr val="accent2"/>
                        </a:buClr>
                        <a:buSzPct val="55000"/>
                        <a:buFont typeface="Wingdings" pitchFamily="2" charset="2"/>
                        <a:defRPr>
                          <a:solidFill>
                            <a:schemeClr val="tx1"/>
                          </a:solidFill>
                          <a:latin typeface="Tahoma" pitchFamily="34" charset="0"/>
                          <a:cs typeface="Arial" charset="0"/>
                        </a:defRPr>
                      </a:lvl4pPr>
                      <a:lvl5pPr>
                        <a:spcBef>
                          <a:spcPct val="20000"/>
                        </a:spcBef>
                        <a:buClr>
                          <a:schemeClr val="accent1"/>
                        </a:buClr>
                        <a:buSzPct val="50000"/>
                        <a:buFont typeface="Wingdings" pitchFamily="2" charset="2"/>
                        <a:defRPr>
                          <a:solidFill>
                            <a:schemeClr val="tx1"/>
                          </a:solidFill>
                          <a:latin typeface="Tahoma" pitchFamily="34" charset="0"/>
                          <a:cs typeface="Arial" charset="0"/>
                        </a:defRPr>
                      </a:lvl5pPr>
                      <a:lvl6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6pPr>
                      <a:lvl7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7pPr>
                      <a:lvl8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8pPr>
                      <a:lvl9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9pPr>
                    </a:lstStyle>
                    <a:p>
                      <a:pPr marL="0" marR="0" lvl="0" indent="0" algn="ctr" defTabSz="914400" rtl="0" eaLnBrk="1" fontAlgn="b" latinLnBrk="0" hangingPunct="1">
                        <a:lnSpc>
                          <a:spcPct val="50000"/>
                        </a:lnSpc>
                        <a:spcBef>
                          <a:spcPct val="0"/>
                        </a:spcBef>
                        <a:spcAft>
                          <a:spcPct val="0"/>
                        </a:spcAft>
                        <a:buClrTx/>
                        <a:buSzTx/>
                        <a:buFontTx/>
                        <a:buNone/>
                        <a:tabLst/>
                      </a:pPr>
                      <a:r>
                        <a:rPr kumimoji="0" lang="es-ES" altLang="es-ES" sz="1000" b="0" i="0" u="none" strike="noStrike" cap="none" normalizeH="0" baseline="0" dirty="0">
                          <a:ln>
                            <a:noFill/>
                          </a:ln>
                          <a:solidFill>
                            <a:srgbClr val="000000"/>
                          </a:solidFill>
                          <a:effectLst/>
                          <a:latin typeface="Arial" charset="0"/>
                          <a:cs typeface="Arial" charset="0"/>
                        </a:rPr>
                        <a:t>0</a:t>
                      </a:r>
                    </a:p>
                  </a:txBody>
                  <a:tcPr marT="45719" marB="45719"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lumMod val="90000"/>
                      </a:schemeClr>
                    </a:solidFill>
                  </a:tcPr>
                </a:tc>
                <a:tc>
                  <a:txBody>
                    <a:bodyPr/>
                    <a:lstStyle>
                      <a:lvl1pPr>
                        <a:spcBef>
                          <a:spcPct val="20000"/>
                        </a:spcBef>
                        <a:buClr>
                          <a:schemeClr val="folHlink"/>
                        </a:buClr>
                        <a:buSzPct val="60000"/>
                        <a:buFont typeface="Wingdings" pitchFamily="2" charset="2"/>
                        <a:defRPr sz="2800">
                          <a:solidFill>
                            <a:schemeClr val="tx1"/>
                          </a:solidFill>
                          <a:latin typeface="Tahoma" pitchFamily="34" charset="0"/>
                          <a:cs typeface="Arial" charset="0"/>
                        </a:defRPr>
                      </a:lvl1pPr>
                      <a:lvl2pPr>
                        <a:spcBef>
                          <a:spcPct val="20000"/>
                        </a:spcBef>
                        <a:buClr>
                          <a:schemeClr val="hlink"/>
                        </a:buClr>
                        <a:buSzPct val="55000"/>
                        <a:buFont typeface="Wingdings" pitchFamily="2" charset="2"/>
                        <a:defRPr sz="2400">
                          <a:solidFill>
                            <a:schemeClr val="tx1"/>
                          </a:solidFill>
                          <a:latin typeface="Tahoma" pitchFamily="34" charset="0"/>
                          <a:cs typeface="Arial" charset="0"/>
                        </a:defRPr>
                      </a:lvl2pPr>
                      <a:lvl3pPr>
                        <a:spcBef>
                          <a:spcPct val="20000"/>
                        </a:spcBef>
                        <a:buClr>
                          <a:schemeClr val="folHlink"/>
                        </a:buClr>
                        <a:buSzPct val="50000"/>
                        <a:buFont typeface="Wingdings" pitchFamily="2" charset="2"/>
                        <a:defRPr sz="2000">
                          <a:solidFill>
                            <a:schemeClr val="tx1"/>
                          </a:solidFill>
                          <a:latin typeface="Tahoma" pitchFamily="34" charset="0"/>
                          <a:cs typeface="Arial" charset="0"/>
                        </a:defRPr>
                      </a:lvl3pPr>
                      <a:lvl4pPr>
                        <a:spcBef>
                          <a:spcPct val="20000"/>
                        </a:spcBef>
                        <a:buClr>
                          <a:schemeClr val="accent2"/>
                        </a:buClr>
                        <a:buSzPct val="55000"/>
                        <a:buFont typeface="Wingdings" pitchFamily="2" charset="2"/>
                        <a:defRPr>
                          <a:solidFill>
                            <a:schemeClr val="tx1"/>
                          </a:solidFill>
                          <a:latin typeface="Tahoma" pitchFamily="34" charset="0"/>
                          <a:cs typeface="Arial" charset="0"/>
                        </a:defRPr>
                      </a:lvl4pPr>
                      <a:lvl5pPr>
                        <a:spcBef>
                          <a:spcPct val="20000"/>
                        </a:spcBef>
                        <a:buClr>
                          <a:schemeClr val="accent1"/>
                        </a:buClr>
                        <a:buSzPct val="50000"/>
                        <a:buFont typeface="Wingdings" pitchFamily="2" charset="2"/>
                        <a:defRPr>
                          <a:solidFill>
                            <a:schemeClr val="tx1"/>
                          </a:solidFill>
                          <a:latin typeface="Tahoma" pitchFamily="34" charset="0"/>
                          <a:cs typeface="Arial" charset="0"/>
                        </a:defRPr>
                      </a:lvl5pPr>
                      <a:lvl6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6pPr>
                      <a:lvl7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7pPr>
                      <a:lvl8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8pPr>
                      <a:lvl9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9pPr>
                    </a:lstStyle>
                    <a:p>
                      <a:pPr marL="0" marR="0" lvl="0" indent="0" algn="ctr" defTabSz="914400" rtl="0" eaLnBrk="1" fontAlgn="b" latinLnBrk="0" hangingPunct="1">
                        <a:lnSpc>
                          <a:spcPct val="50000"/>
                        </a:lnSpc>
                        <a:spcBef>
                          <a:spcPct val="0"/>
                        </a:spcBef>
                        <a:spcAft>
                          <a:spcPct val="0"/>
                        </a:spcAft>
                        <a:buClrTx/>
                        <a:buSzTx/>
                        <a:buFontTx/>
                        <a:buNone/>
                        <a:tabLst/>
                      </a:pPr>
                      <a:r>
                        <a:rPr kumimoji="0" lang="es-ES" altLang="es-ES" sz="1000" b="0" i="0" u="none" strike="noStrike" cap="none" normalizeH="0" baseline="0" dirty="0">
                          <a:ln>
                            <a:noFill/>
                          </a:ln>
                          <a:solidFill>
                            <a:srgbClr val="000000"/>
                          </a:solidFill>
                          <a:effectLst/>
                          <a:latin typeface="Arial" charset="0"/>
                          <a:cs typeface="Arial" charset="0"/>
                        </a:rPr>
                        <a:t>0</a:t>
                      </a:r>
                    </a:p>
                  </a:txBody>
                  <a:tcPr marT="45719" marB="45719"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lumMod val="90000"/>
                      </a:schemeClr>
                    </a:solidFill>
                  </a:tcPr>
                </a:tc>
                <a:tc>
                  <a:txBody>
                    <a:bodyPr/>
                    <a:lstStyle>
                      <a:lvl1pPr>
                        <a:spcBef>
                          <a:spcPct val="20000"/>
                        </a:spcBef>
                        <a:buClr>
                          <a:schemeClr val="folHlink"/>
                        </a:buClr>
                        <a:buSzPct val="60000"/>
                        <a:buFont typeface="Wingdings" pitchFamily="2" charset="2"/>
                        <a:defRPr sz="2800">
                          <a:solidFill>
                            <a:schemeClr val="tx1"/>
                          </a:solidFill>
                          <a:latin typeface="Tahoma" pitchFamily="34" charset="0"/>
                          <a:cs typeface="Arial" charset="0"/>
                        </a:defRPr>
                      </a:lvl1pPr>
                      <a:lvl2pPr>
                        <a:spcBef>
                          <a:spcPct val="20000"/>
                        </a:spcBef>
                        <a:buClr>
                          <a:schemeClr val="hlink"/>
                        </a:buClr>
                        <a:buSzPct val="55000"/>
                        <a:buFont typeface="Wingdings" pitchFamily="2" charset="2"/>
                        <a:defRPr sz="2400">
                          <a:solidFill>
                            <a:schemeClr val="tx1"/>
                          </a:solidFill>
                          <a:latin typeface="Tahoma" pitchFamily="34" charset="0"/>
                          <a:cs typeface="Arial" charset="0"/>
                        </a:defRPr>
                      </a:lvl2pPr>
                      <a:lvl3pPr>
                        <a:spcBef>
                          <a:spcPct val="20000"/>
                        </a:spcBef>
                        <a:buClr>
                          <a:schemeClr val="folHlink"/>
                        </a:buClr>
                        <a:buSzPct val="50000"/>
                        <a:buFont typeface="Wingdings" pitchFamily="2" charset="2"/>
                        <a:defRPr sz="2000">
                          <a:solidFill>
                            <a:schemeClr val="tx1"/>
                          </a:solidFill>
                          <a:latin typeface="Tahoma" pitchFamily="34" charset="0"/>
                          <a:cs typeface="Arial" charset="0"/>
                        </a:defRPr>
                      </a:lvl3pPr>
                      <a:lvl4pPr>
                        <a:spcBef>
                          <a:spcPct val="20000"/>
                        </a:spcBef>
                        <a:buClr>
                          <a:schemeClr val="accent2"/>
                        </a:buClr>
                        <a:buSzPct val="55000"/>
                        <a:buFont typeface="Wingdings" pitchFamily="2" charset="2"/>
                        <a:defRPr>
                          <a:solidFill>
                            <a:schemeClr val="tx1"/>
                          </a:solidFill>
                          <a:latin typeface="Tahoma" pitchFamily="34" charset="0"/>
                          <a:cs typeface="Arial" charset="0"/>
                        </a:defRPr>
                      </a:lvl4pPr>
                      <a:lvl5pPr>
                        <a:spcBef>
                          <a:spcPct val="20000"/>
                        </a:spcBef>
                        <a:buClr>
                          <a:schemeClr val="accent1"/>
                        </a:buClr>
                        <a:buSzPct val="50000"/>
                        <a:buFont typeface="Wingdings" pitchFamily="2" charset="2"/>
                        <a:defRPr>
                          <a:solidFill>
                            <a:schemeClr val="tx1"/>
                          </a:solidFill>
                          <a:latin typeface="Tahoma" pitchFamily="34" charset="0"/>
                          <a:cs typeface="Arial" charset="0"/>
                        </a:defRPr>
                      </a:lvl5pPr>
                      <a:lvl6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6pPr>
                      <a:lvl7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7pPr>
                      <a:lvl8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8pPr>
                      <a:lvl9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9pPr>
                    </a:lstStyle>
                    <a:p>
                      <a:pPr marL="0" marR="0" lvl="0" indent="0" algn="ctr" defTabSz="914400" rtl="0" eaLnBrk="1" fontAlgn="b" latinLnBrk="0" hangingPunct="1">
                        <a:lnSpc>
                          <a:spcPct val="50000"/>
                        </a:lnSpc>
                        <a:spcBef>
                          <a:spcPct val="0"/>
                        </a:spcBef>
                        <a:spcAft>
                          <a:spcPct val="0"/>
                        </a:spcAft>
                        <a:buClrTx/>
                        <a:buSzTx/>
                        <a:buFontTx/>
                        <a:buNone/>
                        <a:tabLst/>
                      </a:pPr>
                      <a:r>
                        <a:rPr kumimoji="0" lang="es-ES" altLang="es-ES" sz="1000" b="0" i="0" u="none" strike="noStrike" cap="none" normalizeH="0" baseline="0" dirty="0">
                          <a:ln>
                            <a:noFill/>
                          </a:ln>
                          <a:solidFill>
                            <a:srgbClr val="000000"/>
                          </a:solidFill>
                          <a:effectLst/>
                          <a:latin typeface="Arial" charset="0"/>
                          <a:cs typeface="Arial" charset="0"/>
                        </a:rPr>
                        <a:t>7.560</a:t>
                      </a:r>
                    </a:p>
                  </a:txBody>
                  <a:tcPr marT="45719" marB="45719"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lumMod val="90000"/>
                      </a:schemeClr>
                    </a:solidFill>
                  </a:tcPr>
                </a:tc>
                <a:tc>
                  <a:txBody>
                    <a:bodyPr/>
                    <a:lstStyle>
                      <a:lvl1pPr>
                        <a:spcBef>
                          <a:spcPct val="20000"/>
                        </a:spcBef>
                        <a:buClr>
                          <a:schemeClr val="folHlink"/>
                        </a:buClr>
                        <a:buSzPct val="60000"/>
                        <a:buFont typeface="Wingdings" pitchFamily="2" charset="2"/>
                        <a:defRPr sz="2800">
                          <a:solidFill>
                            <a:schemeClr val="tx1"/>
                          </a:solidFill>
                          <a:latin typeface="Tahoma" pitchFamily="34" charset="0"/>
                          <a:cs typeface="Arial" charset="0"/>
                        </a:defRPr>
                      </a:lvl1pPr>
                      <a:lvl2pPr>
                        <a:spcBef>
                          <a:spcPct val="20000"/>
                        </a:spcBef>
                        <a:buClr>
                          <a:schemeClr val="hlink"/>
                        </a:buClr>
                        <a:buSzPct val="55000"/>
                        <a:buFont typeface="Wingdings" pitchFamily="2" charset="2"/>
                        <a:defRPr sz="2400">
                          <a:solidFill>
                            <a:schemeClr val="tx1"/>
                          </a:solidFill>
                          <a:latin typeface="Tahoma" pitchFamily="34" charset="0"/>
                          <a:cs typeface="Arial" charset="0"/>
                        </a:defRPr>
                      </a:lvl2pPr>
                      <a:lvl3pPr>
                        <a:spcBef>
                          <a:spcPct val="20000"/>
                        </a:spcBef>
                        <a:buClr>
                          <a:schemeClr val="folHlink"/>
                        </a:buClr>
                        <a:buSzPct val="50000"/>
                        <a:buFont typeface="Wingdings" pitchFamily="2" charset="2"/>
                        <a:defRPr sz="2000">
                          <a:solidFill>
                            <a:schemeClr val="tx1"/>
                          </a:solidFill>
                          <a:latin typeface="Tahoma" pitchFamily="34" charset="0"/>
                          <a:cs typeface="Arial" charset="0"/>
                        </a:defRPr>
                      </a:lvl3pPr>
                      <a:lvl4pPr>
                        <a:spcBef>
                          <a:spcPct val="20000"/>
                        </a:spcBef>
                        <a:buClr>
                          <a:schemeClr val="accent2"/>
                        </a:buClr>
                        <a:buSzPct val="55000"/>
                        <a:buFont typeface="Wingdings" pitchFamily="2" charset="2"/>
                        <a:defRPr>
                          <a:solidFill>
                            <a:schemeClr val="tx1"/>
                          </a:solidFill>
                          <a:latin typeface="Tahoma" pitchFamily="34" charset="0"/>
                          <a:cs typeface="Arial" charset="0"/>
                        </a:defRPr>
                      </a:lvl4pPr>
                      <a:lvl5pPr>
                        <a:spcBef>
                          <a:spcPct val="20000"/>
                        </a:spcBef>
                        <a:buClr>
                          <a:schemeClr val="accent1"/>
                        </a:buClr>
                        <a:buSzPct val="50000"/>
                        <a:buFont typeface="Wingdings" pitchFamily="2" charset="2"/>
                        <a:defRPr>
                          <a:solidFill>
                            <a:schemeClr val="tx1"/>
                          </a:solidFill>
                          <a:latin typeface="Tahoma" pitchFamily="34" charset="0"/>
                          <a:cs typeface="Arial" charset="0"/>
                        </a:defRPr>
                      </a:lvl5pPr>
                      <a:lvl6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6pPr>
                      <a:lvl7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7pPr>
                      <a:lvl8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8pPr>
                      <a:lvl9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9pPr>
                    </a:lstStyle>
                    <a:p>
                      <a:pPr marL="0" marR="0" lvl="0" indent="0" algn="ctr" defTabSz="914400" rtl="0" eaLnBrk="1" fontAlgn="b" latinLnBrk="0" hangingPunct="1">
                        <a:lnSpc>
                          <a:spcPct val="50000"/>
                        </a:lnSpc>
                        <a:spcBef>
                          <a:spcPct val="0"/>
                        </a:spcBef>
                        <a:spcAft>
                          <a:spcPct val="0"/>
                        </a:spcAft>
                        <a:buClrTx/>
                        <a:buSzTx/>
                        <a:buFontTx/>
                        <a:buNone/>
                        <a:tabLst/>
                      </a:pPr>
                      <a:r>
                        <a:rPr kumimoji="0" lang="es-ES" altLang="es-ES" sz="1000" b="0" i="0" u="none" strike="noStrike" cap="none" normalizeH="0" baseline="0" dirty="0">
                          <a:ln>
                            <a:noFill/>
                          </a:ln>
                          <a:solidFill>
                            <a:srgbClr val="000000"/>
                          </a:solidFill>
                          <a:effectLst/>
                          <a:latin typeface="Arial" charset="0"/>
                          <a:cs typeface="Arial" charset="0"/>
                        </a:rPr>
                        <a:t>€</a:t>
                      </a:r>
                    </a:p>
                  </a:txBody>
                  <a:tcPr marT="45719" marB="45719" anchor="b" horzOverflow="overflow">
                    <a:lnL w="12700" cap="flat" cmpd="sng" algn="ctr">
                      <a:solidFill>
                        <a:srgbClr val="000000"/>
                      </a:solidFill>
                      <a:prstDash val="solid"/>
                      <a:round/>
                      <a:headEnd type="none" w="med" len="med"/>
                      <a:tailEnd type="none" w="med" len="med"/>
                    </a:lnL>
                    <a:lnR cap="flat">
                      <a:noFill/>
                    </a:lnR>
                    <a:lnT>
                      <a:noFill/>
                    </a:lnT>
                    <a:lnB>
                      <a:noFill/>
                    </a:lnB>
                    <a:lnTlToBr>
                      <a:noFill/>
                    </a:lnTlToBr>
                    <a:lnBlToTr>
                      <a:noFill/>
                    </a:lnBlToTr>
                    <a:solidFill>
                      <a:srgbClr val="0070C0"/>
                    </a:solidFill>
                  </a:tcPr>
                </a:tc>
                <a:extLst>
                  <a:ext uri="{0D108BD9-81ED-4DB2-BD59-A6C34878D82A}">
                    <a16:rowId xmlns:a16="http://schemas.microsoft.com/office/drawing/2014/main" val="10022"/>
                  </a:ext>
                </a:extLst>
              </a:tr>
              <a:tr h="232912">
                <a:tc>
                  <a:txBody>
                    <a:bodyPr/>
                    <a:lstStyle>
                      <a:lvl1pPr>
                        <a:spcBef>
                          <a:spcPct val="20000"/>
                        </a:spcBef>
                        <a:buClr>
                          <a:schemeClr val="folHlink"/>
                        </a:buClr>
                        <a:buSzPct val="60000"/>
                        <a:buFont typeface="Wingdings" pitchFamily="2" charset="2"/>
                        <a:defRPr sz="2800">
                          <a:solidFill>
                            <a:schemeClr val="tx1"/>
                          </a:solidFill>
                          <a:latin typeface="Tahoma" pitchFamily="34" charset="0"/>
                          <a:cs typeface="Arial" charset="0"/>
                        </a:defRPr>
                      </a:lvl1pPr>
                      <a:lvl2pPr>
                        <a:spcBef>
                          <a:spcPct val="20000"/>
                        </a:spcBef>
                        <a:buClr>
                          <a:schemeClr val="hlink"/>
                        </a:buClr>
                        <a:buSzPct val="55000"/>
                        <a:buFont typeface="Wingdings" pitchFamily="2" charset="2"/>
                        <a:defRPr sz="2400">
                          <a:solidFill>
                            <a:schemeClr val="tx1"/>
                          </a:solidFill>
                          <a:latin typeface="Tahoma" pitchFamily="34" charset="0"/>
                          <a:cs typeface="Arial" charset="0"/>
                        </a:defRPr>
                      </a:lvl2pPr>
                      <a:lvl3pPr>
                        <a:spcBef>
                          <a:spcPct val="20000"/>
                        </a:spcBef>
                        <a:buClr>
                          <a:schemeClr val="folHlink"/>
                        </a:buClr>
                        <a:buSzPct val="50000"/>
                        <a:buFont typeface="Wingdings" pitchFamily="2" charset="2"/>
                        <a:defRPr sz="2000">
                          <a:solidFill>
                            <a:schemeClr val="tx1"/>
                          </a:solidFill>
                          <a:latin typeface="Tahoma" pitchFamily="34" charset="0"/>
                          <a:cs typeface="Arial" charset="0"/>
                        </a:defRPr>
                      </a:lvl3pPr>
                      <a:lvl4pPr>
                        <a:spcBef>
                          <a:spcPct val="20000"/>
                        </a:spcBef>
                        <a:buClr>
                          <a:schemeClr val="accent2"/>
                        </a:buClr>
                        <a:buSzPct val="55000"/>
                        <a:buFont typeface="Wingdings" pitchFamily="2" charset="2"/>
                        <a:defRPr>
                          <a:solidFill>
                            <a:schemeClr val="tx1"/>
                          </a:solidFill>
                          <a:latin typeface="Tahoma" pitchFamily="34" charset="0"/>
                          <a:cs typeface="Arial" charset="0"/>
                        </a:defRPr>
                      </a:lvl4pPr>
                      <a:lvl5pPr>
                        <a:spcBef>
                          <a:spcPct val="20000"/>
                        </a:spcBef>
                        <a:buClr>
                          <a:schemeClr val="accent1"/>
                        </a:buClr>
                        <a:buSzPct val="50000"/>
                        <a:buFont typeface="Wingdings" pitchFamily="2" charset="2"/>
                        <a:defRPr>
                          <a:solidFill>
                            <a:schemeClr val="tx1"/>
                          </a:solidFill>
                          <a:latin typeface="Tahoma" pitchFamily="34" charset="0"/>
                          <a:cs typeface="Arial" charset="0"/>
                        </a:defRPr>
                      </a:lvl5pPr>
                      <a:lvl6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6pPr>
                      <a:lvl7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7pPr>
                      <a:lvl8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8pPr>
                      <a:lvl9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9pPr>
                    </a:lstStyle>
                    <a:p>
                      <a:pPr marL="0" marR="0" lvl="0" indent="0" algn="ctr" defTabSz="914400" rtl="0" eaLnBrk="1" fontAlgn="b" latinLnBrk="0" hangingPunct="1">
                        <a:lnSpc>
                          <a:spcPct val="50000"/>
                        </a:lnSpc>
                        <a:spcBef>
                          <a:spcPct val="0"/>
                        </a:spcBef>
                        <a:spcAft>
                          <a:spcPct val="0"/>
                        </a:spcAft>
                        <a:buClrTx/>
                        <a:buSzTx/>
                        <a:buFontTx/>
                        <a:buNone/>
                        <a:tabLst/>
                      </a:pPr>
                      <a:r>
                        <a:rPr kumimoji="0" lang="es-ES" altLang="es-ES" sz="1000" b="0" i="0" u="none" strike="noStrike" cap="none" normalizeH="0" baseline="0" dirty="0">
                          <a:ln>
                            <a:noFill/>
                          </a:ln>
                          <a:solidFill>
                            <a:srgbClr val="000000"/>
                          </a:solidFill>
                          <a:effectLst/>
                          <a:latin typeface="Arial" charset="0"/>
                          <a:cs typeface="Arial" charset="0"/>
                        </a:rPr>
                        <a:t>Coste de contratación</a:t>
                      </a:r>
                    </a:p>
                  </a:txBody>
                  <a:tcPr marT="45719" marB="45719"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ECFF"/>
                    </a:solidFill>
                  </a:tcPr>
                </a:tc>
                <a:tc>
                  <a:txBody>
                    <a:bodyPr/>
                    <a:lstStyle>
                      <a:lvl1pPr>
                        <a:spcBef>
                          <a:spcPct val="20000"/>
                        </a:spcBef>
                        <a:buClr>
                          <a:schemeClr val="folHlink"/>
                        </a:buClr>
                        <a:buSzPct val="60000"/>
                        <a:buFont typeface="Wingdings" pitchFamily="2" charset="2"/>
                        <a:defRPr sz="2800">
                          <a:solidFill>
                            <a:schemeClr val="tx1"/>
                          </a:solidFill>
                          <a:latin typeface="Tahoma" pitchFamily="34" charset="0"/>
                          <a:cs typeface="Arial" charset="0"/>
                        </a:defRPr>
                      </a:lvl1pPr>
                      <a:lvl2pPr>
                        <a:spcBef>
                          <a:spcPct val="20000"/>
                        </a:spcBef>
                        <a:buClr>
                          <a:schemeClr val="hlink"/>
                        </a:buClr>
                        <a:buSzPct val="55000"/>
                        <a:buFont typeface="Wingdings" pitchFamily="2" charset="2"/>
                        <a:defRPr sz="2400">
                          <a:solidFill>
                            <a:schemeClr val="tx1"/>
                          </a:solidFill>
                          <a:latin typeface="Tahoma" pitchFamily="34" charset="0"/>
                          <a:cs typeface="Arial" charset="0"/>
                        </a:defRPr>
                      </a:lvl2pPr>
                      <a:lvl3pPr>
                        <a:spcBef>
                          <a:spcPct val="20000"/>
                        </a:spcBef>
                        <a:buClr>
                          <a:schemeClr val="folHlink"/>
                        </a:buClr>
                        <a:buSzPct val="50000"/>
                        <a:buFont typeface="Wingdings" pitchFamily="2" charset="2"/>
                        <a:defRPr sz="2000">
                          <a:solidFill>
                            <a:schemeClr val="tx1"/>
                          </a:solidFill>
                          <a:latin typeface="Tahoma" pitchFamily="34" charset="0"/>
                          <a:cs typeface="Arial" charset="0"/>
                        </a:defRPr>
                      </a:lvl3pPr>
                      <a:lvl4pPr>
                        <a:spcBef>
                          <a:spcPct val="20000"/>
                        </a:spcBef>
                        <a:buClr>
                          <a:schemeClr val="accent2"/>
                        </a:buClr>
                        <a:buSzPct val="55000"/>
                        <a:buFont typeface="Wingdings" pitchFamily="2" charset="2"/>
                        <a:defRPr>
                          <a:solidFill>
                            <a:schemeClr val="tx1"/>
                          </a:solidFill>
                          <a:latin typeface="Tahoma" pitchFamily="34" charset="0"/>
                          <a:cs typeface="Arial" charset="0"/>
                        </a:defRPr>
                      </a:lvl4pPr>
                      <a:lvl5pPr>
                        <a:spcBef>
                          <a:spcPct val="20000"/>
                        </a:spcBef>
                        <a:buClr>
                          <a:schemeClr val="accent1"/>
                        </a:buClr>
                        <a:buSzPct val="50000"/>
                        <a:buFont typeface="Wingdings" pitchFamily="2" charset="2"/>
                        <a:defRPr>
                          <a:solidFill>
                            <a:schemeClr val="tx1"/>
                          </a:solidFill>
                          <a:latin typeface="Tahoma" pitchFamily="34" charset="0"/>
                          <a:cs typeface="Arial" charset="0"/>
                        </a:defRPr>
                      </a:lvl5pPr>
                      <a:lvl6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6pPr>
                      <a:lvl7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7pPr>
                      <a:lvl8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8pPr>
                      <a:lvl9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9pPr>
                    </a:lstStyle>
                    <a:p>
                      <a:pPr marL="0" marR="0" lvl="0" indent="0" algn="ctr" defTabSz="914400" rtl="0" eaLnBrk="1" fontAlgn="b" latinLnBrk="0" hangingPunct="1">
                        <a:lnSpc>
                          <a:spcPct val="50000"/>
                        </a:lnSpc>
                        <a:spcBef>
                          <a:spcPct val="0"/>
                        </a:spcBef>
                        <a:spcAft>
                          <a:spcPct val="0"/>
                        </a:spcAft>
                        <a:buClrTx/>
                        <a:buSzTx/>
                        <a:buFontTx/>
                        <a:buNone/>
                        <a:tabLst/>
                      </a:pPr>
                      <a:r>
                        <a:rPr kumimoji="0" lang="es-ES" altLang="es-ES" sz="1000" b="0" i="0" u="none" strike="noStrike" cap="none" normalizeH="0" baseline="0" dirty="0">
                          <a:ln>
                            <a:noFill/>
                          </a:ln>
                          <a:solidFill>
                            <a:srgbClr val="000000"/>
                          </a:solidFill>
                          <a:effectLst/>
                          <a:latin typeface="Arial" charset="0"/>
                          <a:cs typeface="Arial" charset="0"/>
                        </a:rPr>
                        <a:t> </a:t>
                      </a:r>
                    </a:p>
                  </a:txBody>
                  <a:tcPr marT="45719" marB="45719"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lumMod val="90000"/>
                      </a:schemeClr>
                    </a:solidFill>
                  </a:tcPr>
                </a:tc>
                <a:tc>
                  <a:txBody>
                    <a:bodyPr/>
                    <a:lstStyle>
                      <a:lvl1pPr>
                        <a:spcBef>
                          <a:spcPct val="20000"/>
                        </a:spcBef>
                        <a:buClr>
                          <a:schemeClr val="folHlink"/>
                        </a:buClr>
                        <a:buSzPct val="60000"/>
                        <a:buFont typeface="Wingdings" pitchFamily="2" charset="2"/>
                        <a:defRPr sz="2800">
                          <a:solidFill>
                            <a:schemeClr val="tx1"/>
                          </a:solidFill>
                          <a:latin typeface="Tahoma" pitchFamily="34" charset="0"/>
                          <a:cs typeface="Arial" charset="0"/>
                        </a:defRPr>
                      </a:lvl1pPr>
                      <a:lvl2pPr>
                        <a:spcBef>
                          <a:spcPct val="20000"/>
                        </a:spcBef>
                        <a:buClr>
                          <a:schemeClr val="hlink"/>
                        </a:buClr>
                        <a:buSzPct val="55000"/>
                        <a:buFont typeface="Wingdings" pitchFamily="2" charset="2"/>
                        <a:defRPr sz="2400">
                          <a:solidFill>
                            <a:schemeClr val="tx1"/>
                          </a:solidFill>
                          <a:latin typeface="Tahoma" pitchFamily="34" charset="0"/>
                          <a:cs typeface="Arial" charset="0"/>
                        </a:defRPr>
                      </a:lvl2pPr>
                      <a:lvl3pPr>
                        <a:spcBef>
                          <a:spcPct val="20000"/>
                        </a:spcBef>
                        <a:buClr>
                          <a:schemeClr val="folHlink"/>
                        </a:buClr>
                        <a:buSzPct val="50000"/>
                        <a:buFont typeface="Wingdings" pitchFamily="2" charset="2"/>
                        <a:defRPr sz="2000">
                          <a:solidFill>
                            <a:schemeClr val="tx1"/>
                          </a:solidFill>
                          <a:latin typeface="Tahoma" pitchFamily="34" charset="0"/>
                          <a:cs typeface="Arial" charset="0"/>
                        </a:defRPr>
                      </a:lvl3pPr>
                      <a:lvl4pPr>
                        <a:spcBef>
                          <a:spcPct val="20000"/>
                        </a:spcBef>
                        <a:buClr>
                          <a:schemeClr val="accent2"/>
                        </a:buClr>
                        <a:buSzPct val="55000"/>
                        <a:buFont typeface="Wingdings" pitchFamily="2" charset="2"/>
                        <a:defRPr>
                          <a:solidFill>
                            <a:schemeClr val="tx1"/>
                          </a:solidFill>
                          <a:latin typeface="Tahoma" pitchFamily="34" charset="0"/>
                          <a:cs typeface="Arial" charset="0"/>
                        </a:defRPr>
                      </a:lvl4pPr>
                      <a:lvl5pPr>
                        <a:spcBef>
                          <a:spcPct val="20000"/>
                        </a:spcBef>
                        <a:buClr>
                          <a:schemeClr val="accent1"/>
                        </a:buClr>
                        <a:buSzPct val="50000"/>
                        <a:buFont typeface="Wingdings" pitchFamily="2" charset="2"/>
                        <a:defRPr>
                          <a:solidFill>
                            <a:schemeClr val="tx1"/>
                          </a:solidFill>
                          <a:latin typeface="Tahoma" pitchFamily="34" charset="0"/>
                          <a:cs typeface="Arial" charset="0"/>
                        </a:defRPr>
                      </a:lvl5pPr>
                      <a:lvl6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6pPr>
                      <a:lvl7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7pPr>
                      <a:lvl8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8pPr>
                      <a:lvl9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9pPr>
                    </a:lstStyle>
                    <a:p>
                      <a:pPr marL="0" marR="0" lvl="0" indent="0" algn="ctr" defTabSz="914400" rtl="0" eaLnBrk="1" fontAlgn="b" latinLnBrk="0" hangingPunct="1">
                        <a:lnSpc>
                          <a:spcPct val="50000"/>
                        </a:lnSpc>
                        <a:spcBef>
                          <a:spcPct val="0"/>
                        </a:spcBef>
                        <a:spcAft>
                          <a:spcPct val="0"/>
                        </a:spcAft>
                        <a:buClrTx/>
                        <a:buSzTx/>
                        <a:buFontTx/>
                        <a:buNone/>
                        <a:tabLst/>
                      </a:pPr>
                      <a:r>
                        <a:rPr kumimoji="0" lang="es-ES" altLang="es-ES" sz="1000" b="0" i="0" u="none" strike="noStrike" cap="none" normalizeH="0" baseline="0" dirty="0">
                          <a:ln>
                            <a:noFill/>
                          </a:ln>
                          <a:solidFill>
                            <a:srgbClr val="000000"/>
                          </a:solidFill>
                          <a:effectLst/>
                          <a:latin typeface="Arial" charset="0"/>
                          <a:cs typeface="Arial" charset="0"/>
                        </a:rPr>
                        <a:t> </a:t>
                      </a:r>
                    </a:p>
                  </a:txBody>
                  <a:tcPr marT="45719" marB="45719"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lumMod val="90000"/>
                      </a:schemeClr>
                    </a:solidFill>
                  </a:tcPr>
                </a:tc>
                <a:tc>
                  <a:txBody>
                    <a:bodyPr/>
                    <a:lstStyle>
                      <a:lvl1pPr>
                        <a:spcBef>
                          <a:spcPct val="20000"/>
                        </a:spcBef>
                        <a:buClr>
                          <a:schemeClr val="folHlink"/>
                        </a:buClr>
                        <a:buSzPct val="60000"/>
                        <a:buFont typeface="Wingdings" pitchFamily="2" charset="2"/>
                        <a:defRPr sz="2800">
                          <a:solidFill>
                            <a:schemeClr val="tx1"/>
                          </a:solidFill>
                          <a:latin typeface="Tahoma" pitchFamily="34" charset="0"/>
                          <a:cs typeface="Arial" charset="0"/>
                        </a:defRPr>
                      </a:lvl1pPr>
                      <a:lvl2pPr>
                        <a:spcBef>
                          <a:spcPct val="20000"/>
                        </a:spcBef>
                        <a:buClr>
                          <a:schemeClr val="hlink"/>
                        </a:buClr>
                        <a:buSzPct val="55000"/>
                        <a:buFont typeface="Wingdings" pitchFamily="2" charset="2"/>
                        <a:defRPr sz="2400">
                          <a:solidFill>
                            <a:schemeClr val="tx1"/>
                          </a:solidFill>
                          <a:latin typeface="Tahoma" pitchFamily="34" charset="0"/>
                          <a:cs typeface="Arial" charset="0"/>
                        </a:defRPr>
                      </a:lvl2pPr>
                      <a:lvl3pPr>
                        <a:spcBef>
                          <a:spcPct val="20000"/>
                        </a:spcBef>
                        <a:buClr>
                          <a:schemeClr val="folHlink"/>
                        </a:buClr>
                        <a:buSzPct val="50000"/>
                        <a:buFont typeface="Wingdings" pitchFamily="2" charset="2"/>
                        <a:defRPr sz="2000">
                          <a:solidFill>
                            <a:schemeClr val="tx1"/>
                          </a:solidFill>
                          <a:latin typeface="Tahoma" pitchFamily="34" charset="0"/>
                          <a:cs typeface="Arial" charset="0"/>
                        </a:defRPr>
                      </a:lvl3pPr>
                      <a:lvl4pPr>
                        <a:spcBef>
                          <a:spcPct val="20000"/>
                        </a:spcBef>
                        <a:buClr>
                          <a:schemeClr val="accent2"/>
                        </a:buClr>
                        <a:buSzPct val="55000"/>
                        <a:buFont typeface="Wingdings" pitchFamily="2" charset="2"/>
                        <a:defRPr>
                          <a:solidFill>
                            <a:schemeClr val="tx1"/>
                          </a:solidFill>
                          <a:latin typeface="Tahoma" pitchFamily="34" charset="0"/>
                          <a:cs typeface="Arial" charset="0"/>
                        </a:defRPr>
                      </a:lvl4pPr>
                      <a:lvl5pPr>
                        <a:spcBef>
                          <a:spcPct val="20000"/>
                        </a:spcBef>
                        <a:buClr>
                          <a:schemeClr val="accent1"/>
                        </a:buClr>
                        <a:buSzPct val="50000"/>
                        <a:buFont typeface="Wingdings" pitchFamily="2" charset="2"/>
                        <a:defRPr>
                          <a:solidFill>
                            <a:schemeClr val="tx1"/>
                          </a:solidFill>
                          <a:latin typeface="Tahoma" pitchFamily="34" charset="0"/>
                          <a:cs typeface="Arial" charset="0"/>
                        </a:defRPr>
                      </a:lvl5pPr>
                      <a:lvl6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6pPr>
                      <a:lvl7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7pPr>
                      <a:lvl8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8pPr>
                      <a:lvl9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9pPr>
                    </a:lstStyle>
                    <a:p>
                      <a:pPr marL="0" marR="0" lvl="0" indent="0" algn="ctr" defTabSz="914400" rtl="0" eaLnBrk="1" fontAlgn="b" latinLnBrk="0" hangingPunct="1">
                        <a:lnSpc>
                          <a:spcPct val="50000"/>
                        </a:lnSpc>
                        <a:spcBef>
                          <a:spcPct val="0"/>
                        </a:spcBef>
                        <a:spcAft>
                          <a:spcPct val="0"/>
                        </a:spcAft>
                        <a:buClrTx/>
                        <a:buSzTx/>
                        <a:buFontTx/>
                        <a:buNone/>
                        <a:tabLst/>
                      </a:pPr>
                      <a:r>
                        <a:rPr kumimoji="0" lang="es-ES" altLang="es-ES" sz="1000" b="0" i="0" u="none" strike="noStrike" cap="none" normalizeH="0" baseline="0" dirty="0">
                          <a:ln>
                            <a:noFill/>
                          </a:ln>
                          <a:solidFill>
                            <a:srgbClr val="000000"/>
                          </a:solidFill>
                          <a:effectLst/>
                          <a:latin typeface="Arial" charset="0"/>
                          <a:cs typeface="Arial" charset="0"/>
                        </a:rPr>
                        <a:t> </a:t>
                      </a:r>
                    </a:p>
                  </a:txBody>
                  <a:tcPr marT="45719" marB="45719"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lumMod val="90000"/>
                      </a:schemeClr>
                    </a:solidFill>
                  </a:tcPr>
                </a:tc>
                <a:tc>
                  <a:txBody>
                    <a:bodyPr/>
                    <a:lstStyle>
                      <a:lvl1pPr>
                        <a:spcBef>
                          <a:spcPct val="20000"/>
                        </a:spcBef>
                        <a:buClr>
                          <a:schemeClr val="folHlink"/>
                        </a:buClr>
                        <a:buSzPct val="60000"/>
                        <a:buFont typeface="Wingdings" pitchFamily="2" charset="2"/>
                        <a:defRPr sz="2800">
                          <a:solidFill>
                            <a:schemeClr val="tx1"/>
                          </a:solidFill>
                          <a:latin typeface="Tahoma" pitchFamily="34" charset="0"/>
                          <a:cs typeface="Arial" charset="0"/>
                        </a:defRPr>
                      </a:lvl1pPr>
                      <a:lvl2pPr>
                        <a:spcBef>
                          <a:spcPct val="20000"/>
                        </a:spcBef>
                        <a:buClr>
                          <a:schemeClr val="hlink"/>
                        </a:buClr>
                        <a:buSzPct val="55000"/>
                        <a:buFont typeface="Wingdings" pitchFamily="2" charset="2"/>
                        <a:defRPr sz="2400">
                          <a:solidFill>
                            <a:schemeClr val="tx1"/>
                          </a:solidFill>
                          <a:latin typeface="Tahoma" pitchFamily="34" charset="0"/>
                          <a:cs typeface="Arial" charset="0"/>
                        </a:defRPr>
                      </a:lvl2pPr>
                      <a:lvl3pPr>
                        <a:spcBef>
                          <a:spcPct val="20000"/>
                        </a:spcBef>
                        <a:buClr>
                          <a:schemeClr val="folHlink"/>
                        </a:buClr>
                        <a:buSzPct val="50000"/>
                        <a:buFont typeface="Wingdings" pitchFamily="2" charset="2"/>
                        <a:defRPr sz="2000">
                          <a:solidFill>
                            <a:schemeClr val="tx1"/>
                          </a:solidFill>
                          <a:latin typeface="Tahoma" pitchFamily="34" charset="0"/>
                          <a:cs typeface="Arial" charset="0"/>
                        </a:defRPr>
                      </a:lvl3pPr>
                      <a:lvl4pPr>
                        <a:spcBef>
                          <a:spcPct val="20000"/>
                        </a:spcBef>
                        <a:buClr>
                          <a:schemeClr val="accent2"/>
                        </a:buClr>
                        <a:buSzPct val="55000"/>
                        <a:buFont typeface="Wingdings" pitchFamily="2" charset="2"/>
                        <a:defRPr>
                          <a:solidFill>
                            <a:schemeClr val="tx1"/>
                          </a:solidFill>
                          <a:latin typeface="Tahoma" pitchFamily="34" charset="0"/>
                          <a:cs typeface="Arial" charset="0"/>
                        </a:defRPr>
                      </a:lvl4pPr>
                      <a:lvl5pPr>
                        <a:spcBef>
                          <a:spcPct val="20000"/>
                        </a:spcBef>
                        <a:buClr>
                          <a:schemeClr val="accent1"/>
                        </a:buClr>
                        <a:buSzPct val="50000"/>
                        <a:buFont typeface="Wingdings" pitchFamily="2" charset="2"/>
                        <a:defRPr>
                          <a:solidFill>
                            <a:schemeClr val="tx1"/>
                          </a:solidFill>
                          <a:latin typeface="Tahoma" pitchFamily="34" charset="0"/>
                          <a:cs typeface="Arial" charset="0"/>
                        </a:defRPr>
                      </a:lvl5pPr>
                      <a:lvl6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6pPr>
                      <a:lvl7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7pPr>
                      <a:lvl8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8pPr>
                      <a:lvl9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9pPr>
                    </a:lstStyle>
                    <a:p>
                      <a:pPr marL="0" marR="0" lvl="0" indent="0" algn="ctr" defTabSz="914400" rtl="0" eaLnBrk="1" fontAlgn="b" latinLnBrk="0" hangingPunct="1">
                        <a:lnSpc>
                          <a:spcPct val="50000"/>
                        </a:lnSpc>
                        <a:spcBef>
                          <a:spcPct val="0"/>
                        </a:spcBef>
                        <a:spcAft>
                          <a:spcPct val="0"/>
                        </a:spcAft>
                        <a:buClrTx/>
                        <a:buSzTx/>
                        <a:buFontTx/>
                        <a:buNone/>
                        <a:tabLst/>
                      </a:pPr>
                      <a:r>
                        <a:rPr kumimoji="0" lang="es-ES" altLang="es-ES" sz="1000" b="0" i="0" u="none" strike="noStrike" cap="none" normalizeH="0" baseline="0" dirty="0">
                          <a:ln>
                            <a:noFill/>
                          </a:ln>
                          <a:solidFill>
                            <a:srgbClr val="000000"/>
                          </a:solidFill>
                          <a:effectLst/>
                          <a:latin typeface="Arial" charset="0"/>
                          <a:cs typeface="Arial" charset="0"/>
                        </a:rPr>
                        <a:t> </a:t>
                      </a:r>
                    </a:p>
                  </a:txBody>
                  <a:tcPr marT="45719" marB="45719"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lumMod val="90000"/>
                      </a:schemeClr>
                    </a:solidFill>
                  </a:tcPr>
                </a:tc>
                <a:tc>
                  <a:txBody>
                    <a:bodyPr/>
                    <a:lstStyle>
                      <a:lvl1pPr>
                        <a:spcBef>
                          <a:spcPct val="20000"/>
                        </a:spcBef>
                        <a:buClr>
                          <a:schemeClr val="folHlink"/>
                        </a:buClr>
                        <a:buSzPct val="60000"/>
                        <a:buFont typeface="Wingdings" pitchFamily="2" charset="2"/>
                        <a:defRPr sz="2800">
                          <a:solidFill>
                            <a:schemeClr val="tx1"/>
                          </a:solidFill>
                          <a:latin typeface="Tahoma" pitchFamily="34" charset="0"/>
                          <a:cs typeface="Arial" charset="0"/>
                        </a:defRPr>
                      </a:lvl1pPr>
                      <a:lvl2pPr>
                        <a:spcBef>
                          <a:spcPct val="20000"/>
                        </a:spcBef>
                        <a:buClr>
                          <a:schemeClr val="hlink"/>
                        </a:buClr>
                        <a:buSzPct val="55000"/>
                        <a:buFont typeface="Wingdings" pitchFamily="2" charset="2"/>
                        <a:defRPr sz="2400">
                          <a:solidFill>
                            <a:schemeClr val="tx1"/>
                          </a:solidFill>
                          <a:latin typeface="Tahoma" pitchFamily="34" charset="0"/>
                          <a:cs typeface="Arial" charset="0"/>
                        </a:defRPr>
                      </a:lvl2pPr>
                      <a:lvl3pPr>
                        <a:spcBef>
                          <a:spcPct val="20000"/>
                        </a:spcBef>
                        <a:buClr>
                          <a:schemeClr val="folHlink"/>
                        </a:buClr>
                        <a:buSzPct val="50000"/>
                        <a:buFont typeface="Wingdings" pitchFamily="2" charset="2"/>
                        <a:defRPr sz="2000">
                          <a:solidFill>
                            <a:schemeClr val="tx1"/>
                          </a:solidFill>
                          <a:latin typeface="Tahoma" pitchFamily="34" charset="0"/>
                          <a:cs typeface="Arial" charset="0"/>
                        </a:defRPr>
                      </a:lvl3pPr>
                      <a:lvl4pPr>
                        <a:spcBef>
                          <a:spcPct val="20000"/>
                        </a:spcBef>
                        <a:buClr>
                          <a:schemeClr val="accent2"/>
                        </a:buClr>
                        <a:buSzPct val="55000"/>
                        <a:buFont typeface="Wingdings" pitchFamily="2" charset="2"/>
                        <a:defRPr>
                          <a:solidFill>
                            <a:schemeClr val="tx1"/>
                          </a:solidFill>
                          <a:latin typeface="Tahoma" pitchFamily="34" charset="0"/>
                          <a:cs typeface="Arial" charset="0"/>
                        </a:defRPr>
                      </a:lvl4pPr>
                      <a:lvl5pPr>
                        <a:spcBef>
                          <a:spcPct val="20000"/>
                        </a:spcBef>
                        <a:buClr>
                          <a:schemeClr val="accent1"/>
                        </a:buClr>
                        <a:buSzPct val="50000"/>
                        <a:buFont typeface="Wingdings" pitchFamily="2" charset="2"/>
                        <a:defRPr>
                          <a:solidFill>
                            <a:schemeClr val="tx1"/>
                          </a:solidFill>
                          <a:latin typeface="Tahoma" pitchFamily="34" charset="0"/>
                          <a:cs typeface="Arial" charset="0"/>
                        </a:defRPr>
                      </a:lvl5pPr>
                      <a:lvl6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6pPr>
                      <a:lvl7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7pPr>
                      <a:lvl8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8pPr>
                      <a:lvl9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9pPr>
                    </a:lstStyle>
                    <a:p>
                      <a:pPr marL="0" marR="0" lvl="0" indent="0" algn="ctr" defTabSz="914400" rtl="0" eaLnBrk="1" fontAlgn="b" latinLnBrk="0" hangingPunct="1">
                        <a:lnSpc>
                          <a:spcPct val="50000"/>
                        </a:lnSpc>
                        <a:spcBef>
                          <a:spcPct val="0"/>
                        </a:spcBef>
                        <a:spcAft>
                          <a:spcPct val="0"/>
                        </a:spcAft>
                        <a:buClrTx/>
                        <a:buSzTx/>
                        <a:buFontTx/>
                        <a:buNone/>
                        <a:tabLst/>
                      </a:pPr>
                      <a:r>
                        <a:rPr kumimoji="0" lang="es-ES" altLang="es-ES" sz="1000" b="0" i="0" u="none" strike="noStrike" cap="none" normalizeH="0" baseline="0" dirty="0">
                          <a:ln>
                            <a:noFill/>
                          </a:ln>
                          <a:solidFill>
                            <a:srgbClr val="000000"/>
                          </a:solidFill>
                          <a:effectLst/>
                          <a:latin typeface="Arial" charset="0"/>
                          <a:cs typeface="Arial" charset="0"/>
                        </a:rPr>
                        <a:t> </a:t>
                      </a:r>
                    </a:p>
                  </a:txBody>
                  <a:tcPr marT="45719" marB="45719"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lumMod val="90000"/>
                      </a:schemeClr>
                    </a:solidFill>
                  </a:tcPr>
                </a:tc>
                <a:tc>
                  <a:txBody>
                    <a:bodyPr/>
                    <a:lstStyle>
                      <a:lvl1pPr>
                        <a:spcBef>
                          <a:spcPct val="20000"/>
                        </a:spcBef>
                        <a:buClr>
                          <a:schemeClr val="folHlink"/>
                        </a:buClr>
                        <a:buSzPct val="60000"/>
                        <a:buFont typeface="Wingdings" pitchFamily="2" charset="2"/>
                        <a:defRPr sz="2800">
                          <a:solidFill>
                            <a:schemeClr val="tx1"/>
                          </a:solidFill>
                          <a:latin typeface="Tahoma" pitchFamily="34" charset="0"/>
                          <a:cs typeface="Arial" charset="0"/>
                        </a:defRPr>
                      </a:lvl1pPr>
                      <a:lvl2pPr>
                        <a:spcBef>
                          <a:spcPct val="20000"/>
                        </a:spcBef>
                        <a:buClr>
                          <a:schemeClr val="hlink"/>
                        </a:buClr>
                        <a:buSzPct val="55000"/>
                        <a:buFont typeface="Wingdings" pitchFamily="2" charset="2"/>
                        <a:defRPr sz="2400">
                          <a:solidFill>
                            <a:schemeClr val="tx1"/>
                          </a:solidFill>
                          <a:latin typeface="Tahoma" pitchFamily="34" charset="0"/>
                          <a:cs typeface="Arial" charset="0"/>
                        </a:defRPr>
                      </a:lvl2pPr>
                      <a:lvl3pPr>
                        <a:spcBef>
                          <a:spcPct val="20000"/>
                        </a:spcBef>
                        <a:buClr>
                          <a:schemeClr val="folHlink"/>
                        </a:buClr>
                        <a:buSzPct val="50000"/>
                        <a:buFont typeface="Wingdings" pitchFamily="2" charset="2"/>
                        <a:defRPr sz="2000">
                          <a:solidFill>
                            <a:schemeClr val="tx1"/>
                          </a:solidFill>
                          <a:latin typeface="Tahoma" pitchFamily="34" charset="0"/>
                          <a:cs typeface="Arial" charset="0"/>
                        </a:defRPr>
                      </a:lvl3pPr>
                      <a:lvl4pPr>
                        <a:spcBef>
                          <a:spcPct val="20000"/>
                        </a:spcBef>
                        <a:buClr>
                          <a:schemeClr val="accent2"/>
                        </a:buClr>
                        <a:buSzPct val="55000"/>
                        <a:buFont typeface="Wingdings" pitchFamily="2" charset="2"/>
                        <a:defRPr>
                          <a:solidFill>
                            <a:schemeClr val="tx1"/>
                          </a:solidFill>
                          <a:latin typeface="Tahoma" pitchFamily="34" charset="0"/>
                          <a:cs typeface="Arial" charset="0"/>
                        </a:defRPr>
                      </a:lvl4pPr>
                      <a:lvl5pPr>
                        <a:spcBef>
                          <a:spcPct val="20000"/>
                        </a:spcBef>
                        <a:buClr>
                          <a:schemeClr val="accent1"/>
                        </a:buClr>
                        <a:buSzPct val="50000"/>
                        <a:buFont typeface="Wingdings" pitchFamily="2" charset="2"/>
                        <a:defRPr>
                          <a:solidFill>
                            <a:schemeClr val="tx1"/>
                          </a:solidFill>
                          <a:latin typeface="Tahoma" pitchFamily="34" charset="0"/>
                          <a:cs typeface="Arial" charset="0"/>
                        </a:defRPr>
                      </a:lvl5pPr>
                      <a:lvl6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6pPr>
                      <a:lvl7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7pPr>
                      <a:lvl8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8pPr>
                      <a:lvl9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9pPr>
                    </a:lstStyle>
                    <a:p>
                      <a:pPr marL="0" marR="0" lvl="0" indent="0" algn="ctr" defTabSz="914400" rtl="0" eaLnBrk="1" fontAlgn="b" latinLnBrk="0" hangingPunct="1">
                        <a:lnSpc>
                          <a:spcPct val="50000"/>
                        </a:lnSpc>
                        <a:spcBef>
                          <a:spcPct val="0"/>
                        </a:spcBef>
                        <a:spcAft>
                          <a:spcPct val="0"/>
                        </a:spcAft>
                        <a:buClrTx/>
                        <a:buSzTx/>
                        <a:buFontTx/>
                        <a:buNone/>
                        <a:tabLst/>
                      </a:pPr>
                      <a:r>
                        <a:rPr kumimoji="0" lang="es-ES" altLang="es-ES" sz="1000" b="0" i="0" u="none" strike="noStrike" cap="none" normalizeH="0" baseline="0" dirty="0">
                          <a:ln>
                            <a:noFill/>
                          </a:ln>
                          <a:solidFill>
                            <a:srgbClr val="000000"/>
                          </a:solidFill>
                          <a:effectLst/>
                          <a:latin typeface="Arial" charset="0"/>
                          <a:cs typeface="Arial" charset="0"/>
                        </a:rPr>
                        <a:t> </a:t>
                      </a:r>
                    </a:p>
                  </a:txBody>
                  <a:tcPr marT="45719" marB="45719"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lumMod val="90000"/>
                      </a:schemeClr>
                    </a:solidFill>
                  </a:tcPr>
                </a:tc>
                <a:tc>
                  <a:txBody>
                    <a:bodyPr/>
                    <a:lstStyle>
                      <a:lvl1pPr>
                        <a:spcBef>
                          <a:spcPct val="20000"/>
                        </a:spcBef>
                        <a:buClr>
                          <a:schemeClr val="folHlink"/>
                        </a:buClr>
                        <a:buSzPct val="60000"/>
                        <a:buFont typeface="Wingdings" pitchFamily="2" charset="2"/>
                        <a:defRPr sz="2800">
                          <a:solidFill>
                            <a:schemeClr val="tx1"/>
                          </a:solidFill>
                          <a:latin typeface="Tahoma" pitchFamily="34" charset="0"/>
                          <a:cs typeface="Arial" charset="0"/>
                        </a:defRPr>
                      </a:lvl1pPr>
                      <a:lvl2pPr>
                        <a:spcBef>
                          <a:spcPct val="20000"/>
                        </a:spcBef>
                        <a:buClr>
                          <a:schemeClr val="hlink"/>
                        </a:buClr>
                        <a:buSzPct val="55000"/>
                        <a:buFont typeface="Wingdings" pitchFamily="2" charset="2"/>
                        <a:defRPr sz="2400">
                          <a:solidFill>
                            <a:schemeClr val="tx1"/>
                          </a:solidFill>
                          <a:latin typeface="Tahoma" pitchFamily="34" charset="0"/>
                          <a:cs typeface="Arial" charset="0"/>
                        </a:defRPr>
                      </a:lvl2pPr>
                      <a:lvl3pPr>
                        <a:spcBef>
                          <a:spcPct val="20000"/>
                        </a:spcBef>
                        <a:buClr>
                          <a:schemeClr val="folHlink"/>
                        </a:buClr>
                        <a:buSzPct val="50000"/>
                        <a:buFont typeface="Wingdings" pitchFamily="2" charset="2"/>
                        <a:defRPr sz="2000">
                          <a:solidFill>
                            <a:schemeClr val="tx1"/>
                          </a:solidFill>
                          <a:latin typeface="Tahoma" pitchFamily="34" charset="0"/>
                          <a:cs typeface="Arial" charset="0"/>
                        </a:defRPr>
                      </a:lvl3pPr>
                      <a:lvl4pPr>
                        <a:spcBef>
                          <a:spcPct val="20000"/>
                        </a:spcBef>
                        <a:buClr>
                          <a:schemeClr val="accent2"/>
                        </a:buClr>
                        <a:buSzPct val="55000"/>
                        <a:buFont typeface="Wingdings" pitchFamily="2" charset="2"/>
                        <a:defRPr>
                          <a:solidFill>
                            <a:schemeClr val="tx1"/>
                          </a:solidFill>
                          <a:latin typeface="Tahoma" pitchFamily="34" charset="0"/>
                          <a:cs typeface="Arial" charset="0"/>
                        </a:defRPr>
                      </a:lvl4pPr>
                      <a:lvl5pPr>
                        <a:spcBef>
                          <a:spcPct val="20000"/>
                        </a:spcBef>
                        <a:buClr>
                          <a:schemeClr val="accent1"/>
                        </a:buClr>
                        <a:buSzPct val="50000"/>
                        <a:buFont typeface="Wingdings" pitchFamily="2" charset="2"/>
                        <a:defRPr>
                          <a:solidFill>
                            <a:schemeClr val="tx1"/>
                          </a:solidFill>
                          <a:latin typeface="Tahoma" pitchFamily="34" charset="0"/>
                          <a:cs typeface="Arial" charset="0"/>
                        </a:defRPr>
                      </a:lvl5pPr>
                      <a:lvl6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6pPr>
                      <a:lvl7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7pPr>
                      <a:lvl8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8pPr>
                      <a:lvl9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9pPr>
                    </a:lstStyle>
                    <a:p>
                      <a:pPr marL="0" marR="0" lvl="0" indent="0" algn="ctr" defTabSz="914400" rtl="0" eaLnBrk="1" fontAlgn="b" latinLnBrk="0" hangingPunct="1">
                        <a:lnSpc>
                          <a:spcPct val="50000"/>
                        </a:lnSpc>
                        <a:spcBef>
                          <a:spcPct val="0"/>
                        </a:spcBef>
                        <a:spcAft>
                          <a:spcPct val="0"/>
                        </a:spcAft>
                        <a:buClrTx/>
                        <a:buSzTx/>
                        <a:buFontTx/>
                        <a:buNone/>
                        <a:tabLst/>
                      </a:pPr>
                      <a:r>
                        <a:rPr kumimoji="0" lang="es-ES" altLang="es-ES" sz="1000" b="0" i="0" u="none" strike="noStrike" cap="none" normalizeH="0" baseline="0" dirty="0">
                          <a:ln>
                            <a:noFill/>
                          </a:ln>
                          <a:solidFill>
                            <a:srgbClr val="000000"/>
                          </a:solidFill>
                          <a:effectLst/>
                          <a:latin typeface="Arial" charset="0"/>
                          <a:cs typeface="Arial" charset="0"/>
                        </a:rPr>
                        <a:t> </a:t>
                      </a:r>
                    </a:p>
                  </a:txBody>
                  <a:tcPr marT="45719" marB="45719"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lumMod val="90000"/>
                      </a:schemeClr>
                    </a:solidFill>
                  </a:tcPr>
                </a:tc>
                <a:tc>
                  <a:txBody>
                    <a:bodyPr/>
                    <a:lstStyle>
                      <a:lvl1pPr>
                        <a:spcBef>
                          <a:spcPct val="20000"/>
                        </a:spcBef>
                        <a:buClr>
                          <a:schemeClr val="folHlink"/>
                        </a:buClr>
                        <a:buSzPct val="60000"/>
                        <a:buFont typeface="Wingdings" pitchFamily="2" charset="2"/>
                        <a:defRPr sz="2800">
                          <a:solidFill>
                            <a:schemeClr val="tx1"/>
                          </a:solidFill>
                          <a:latin typeface="Tahoma" pitchFamily="34" charset="0"/>
                          <a:cs typeface="Arial" charset="0"/>
                        </a:defRPr>
                      </a:lvl1pPr>
                      <a:lvl2pPr>
                        <a:spcBef>
                          <a:spcPct val="20000"/>
                        </a:spcBef>
                        <a:buClr>
                          <a:schemeClr val="hlink"/>
                        </a:buClr>
                        <a:buSzPct val="55000"/>
                        <a:buFont typeface="Wingdings" pitchFamily="2" charset="2"/>
                        <a:defRPr sz="2400">
                          <a:solidFill>
                            <a:schemeClr val="tx1"/>
                          </a:solidFill>
                          <a:latin typeface="Tahoma" pitchFamily="34" charset="0"/>
                          <a:cs typeface="Arial" charset="0"/>
                        </a:defRPr>
                      </a:lvl2pPr>
                      <a:lvl3pPr>
                        <a:spcBef>
                          <a:spcPct val="20000"/>
                        </a:spcBef>
                        <a:buClr>
                          <a:schemeClr val="folHlink"/>
                        </a:buClr>
                        <a:buSzPct val="50000"/>
                        <a:buFont typeface="Wingdings" pitchFamily="2" charset="2"/>
                        <a:defRPr sz="2000">
                          <a:solidFill>
                            <a:schemeClr val="tx1"/>
                          </a:solidFill>
                          <a:latin typeface="Tahoma" pitchFamily="34" charset="0"/>
                          <a:cs typeface="Arial" charset="0"/>
                        </a:defRPr>
                      </a:lvl3pPr>
                      <a:lvl4pPr>
                        <a:spcBef>
                          <a:spcPct val="20000"/>
                        </a:spcBef>
                        <a:buClr>
                          <a:schemeClr val="accent2"/>
                        </a:buClr>
                        <a:buSzPct val="55000"/>
                        <a:buFont typeface="Wingdings" pitchFamily="2" charset="2"/>
                        <a:defRPr>
                          <a:solidFill>
                            <a:schemeClr val="tx1"/>
                          </a:solidFill>
                          <a:latin typeface="Tahoma" pitchFamily="34" charset="0"/>
                          <a:cs typeface="Arial" charset="0"/>
                        </a:defRPr>
                      </a:lvl4pPr>
                      <a:lvl5pPr>
                        <a:spcBef>
                          <a:spcPct val="20000"/>
                        </a:spcBef>
                        <a:buClr>
                          <a:schemeClr val="accent1"/>
                        </a:buClr>
                        <a:buSzPct val="50000"/>
                        <a:buFont typeface="Wingdings" pitchFamily="2" charset="2"/>
                        <a:defRPr>
                          <a:solidFill>
                            <a:schemeClr val="tx1"/>
                          </a:solidFill>
                          <a:latin typeface="Tahoma" pitchFamily="34" charset="0"/>
                          <a:cs typeface="Arial" charset="0"/>
                        </a:defRPr>
                      </a:lvl5pPr>
                      <a:lvl6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6pPr>
                      <a:lvl7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7pPr>
                      <a:lvl8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8pPr>
                      <a:lvl9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9pPr>
                    </a:lstStyle>
                    <a:p>
                      <a:pPr marL="0" marR="0" lvl="0" indent="0" algn="ctr" defTabSz="914400" rtl="0" eaLnBrk="1" fontAlgn="b" latinLnBrk="0" hangingPunct="1">
                        <a:lnSpc>
                          <a:spcPct val="50000"/>
                        </a:lnSpc>
                        <a:spcBef>
                          <a:spcPct val="0"/>
                        </a:spcBef>
                        <a:spcAft>
                          <a:spcPct val="0"/>
                        </a:spcAft>
                        <a:buClrTx/>
                        <a:buSzTx/>
                        <a:buFontTx/>
                        <a:buNone/>
                        <a:tabLst/>
                      </a:pPr>
                      <a:r>
                        <a:rPr kumimoji="0" lang="es-ES" altLang="es-ES" sz="1000" b="0" i="0" u="none" strike="noStrike" cap="none" normalizeH="0" baseline="0" dirty="0">
                          <a:ln>
                            <a:noFill/>
                          </a:ln>
                          <a:solidFill>
                            <a:srgbClr val="000000"/>
                          </a:solidFill>
                          <a:effectLst/>
                          <a:latin typeface="Arial" charset="0"/>
                          <a:cs typeface="Arial" charset="0"/>
                        </a:rPr>
                        <a:t> </a:t>
                      </a:r>
                    </a:p>
                  </a:txBody>
                  <a:tcPr marT="45719" marB="45719"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lumMod val="90000"/>
                      </a:schemeClr>
                    </a:solidFill>
                  </a:tcPr>
                </a:tc>
                <a:tc>
                  <a:txBody>
                    <a:bodyPr/>
                    <a:lstStyle>
                      <a:lvl1pPr>
                        <a:spcBef>
                          <a:spcPct val="20000"/>
                        </a:spcBef>
                        <a:buClr>
                          <a:schemeClr val="folHlink"/>
                        </a:buClr>
                        <a:buSzPct val="60000"/>
                        <a:buFont typeface="Wingdings" pitchFamily="2" charset="2"/>
                        <a:defRPr sz="2800">
                          <a:solidFill>
                            <a:schemeClr val="tx1"/>
                          </a:solidFill>
                          <a:latin typeface="Tahoma" pitchFamily="34" charset="0"/>
                          <a:cs typeface="Arial" charset="0"/>
                        </a:defRPr>
                      </a:lvl1pPr>
                      <a:lvl2pPr>
                        <a:spcBef>
                          <a:spcPct val="20000"/>
                        </a:spcBef>
                        <a:buClr>
                          <a:schemeClr val="hlink"/>
                        </a:buClr>
                        <a:buSzPct val="55000"/>
                        <a:buFont typeface="Wingdings" pitchFamily="2" charset="2"/>
                        <a:defRPr sz="2400">
                          <a:solidFill>
                            <a:schemeClr val="tx1"/>
                          </a:solidFill>
                          <a:latin typeface="Tahoma" pitchFamily="34" charset="0"/>
                          <a:cs typeface="Arial" charset="0"/>
                        </a:defRPr>
                      </a:lvl2pPr>
                      <a:lvl3pPr>
                        <a:spcBef>
                          <a:spcPct val="20000"/>
                        </a:spcBef>
                        <a:buClr>
                          <a:schemeClr val="folHlink"/>
                        </a:buClr>
                        <a:buSzPct val="50000"/>
                        <a:buFont typeface="Wingdings" pitchFamily="2" charset="2"/>
                        <a:defRPr sz="2000">
                          <a:solidFill>
                            <a:schemeClr val="tx1"/>
                          </a:solidFill>
                          <a:latin typeface="Tahoma" pitchFamily="34" charset="0"/>
                          <a:cs typeface="Arial" charset="0"/>
                        </a:defRPr>
                      </a:lvl3pPr>
                      <a:lvl4pPr>
                        <a:spcBef>
                          <a:spcPct val="20000"/>
                        </a:spcBef>
                        <a:buClr>
                          <a:schemeClr val="accent2"/>
                        </a:buClr>
                        <a:buSzPct val="55000"/>
                        <a:buFont typeface="Wingdings" pitchFamily="2" charset="2"/>
                        <a:defRPr>
                          <a:solidFill>
                            <a:schemeClr val="tx1"/>
                          </a:solidFill>
                          <a:latin typeface="Tahoma" pitchFamily="34" charset="0"/>
                          <a:cs typeface="Arial" charset="0"/>
                        </a:defRPr>
                      </a:lvl4pPr>
                      <a:lvl5pPr>
                        <a:spcBef>
                          <a:spcPct val="20000"/>
                        </a:spcBef>
                        <a:buClr>
                          <a:schemeClr val="accent1"/>
                        </a:buClr>
                        <a:buSzPct val="50000"/>
                        <a:buFont typeface="Wingdings" pitchFamily="2" charset="2"/>
                        <a:defRPr>
                          <a:solidFill>
                            <a:schemeClr val="tx1"/>
                          </a:solidFill>
                          <a:latin typeface="Tahoma" pitchFamily="34" charset="0"/>
                          <a:cs typeface="Arial" charset="0"/>
                        </a:defRPr>
                      </a:lvl5pPr>
                      <a:lvl6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6pPr>
                      <a:lvl7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7pPr>
                      <a:lvl8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8pPr>
                      <a:lvl9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9pPr>
                    </a:lstStyle>
                    <a:p>
                      <a:pPr marL="0" marR="0" lvl="0" indent="0" algn="ctr" defTabSz="914400" rtl="0" eaLnBrk="1" fontAlgn="b" latinLnBrk="0" hangingPunct="1">
                        <a:lnSpc>
                          <a:spcPct val="50000"/>
                        </a:lnSpc>
                        <a:spcBef>
                          <a:spcPct val="0"/>
                        </a:spcBef>
                        <a:spcAft>
                          <a:spcPct val="0"/>
                        </a:spcAft>
                        <a:buClrTx/>
                        <a:buSzTx/>
                        <a:buFontTx/>
                        <a:buNone/>
                        <a:tabLst/>
                      </a:pPr>
                      <a:r>
                        <a:rPr kumimoji="0" lang="es-ES" altLang="es-ES" sz="1000" b="0" i="0" u="none" strike="noStrike" cap="none" normalizeH="0" baseline="0" dirty="0">
                          <a:ln>
                            <a:noFill/>
                          </a:ln>
                          <a:solidFill>
                            <a:srgbClr val="000000"/>
                          </a:solidFill>
                          <a:effectLst/>
                          <a:latin typeface="Arial" charset="0"/>
                          <a:cs typeface="Arial" charset="0"/>
                        </a:rPr>
                        <a:t>0</a:t>
                      </a:r>
                    </a:p>
                  </a:txBody>
                  <a:tcPr marT="45719" marB="45719"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lumMod val="90000"/>
                      </a:schemeClr>
                    </a:solidFill>
                  </a:tcPr>
                </a:tc>
                <a:tc>
                  <a:txBody>
                    <a:bodyPr/>
                    <a:lstStyle>
                      <a:lvl1pPr>
                        <a:spcBef>
                          <a:spcPct val="20000"/>
                        </a:spcBef>
                        <a:buClr>
                          <a:schemeClr val="folHlink"/>
                        </a:buClr>
                        <a:buSzPct val="60000"/>
                        <a:buFont typeface="Wingdings" pitchFamily="2" charset="2"/>
                        <a:defRPr sz="2800">
                          <a:solidFill>
                            <a:schemeClr val="tx1"/>
                          </a:solidFill>
                          <a:latin typeface="Tahoma" pitchFamily="34" charset="0"/>
                          <a:cs typeface="Arial" charset="0"/>
                        </a:defRPr>
                      </a:lvl1pPr>
                      <a:lvl2pPr>
                        <a:spcBef>
                          <a:spcPct val="20000"/>
                        </a:spcBef>
                        <a:buClr>
                          <a:schemeClr val="hlink"/>
                        </a:buClr>
                        <a:buSzPct val="55000"/>
                        <a:buFont typeface="Wingdings" pitchFamily="2" charset="2"/>
                        <a:defRPr sz="2400">
                          <a:solidFill>
                            <a:schemeClr val="tx1"/>
                          </a:solidFill>
                          <a:latin typeface="Tahoma" pitchFamily="34" charset="0"/>
                          <a:cs typeface="Arial" charset="0"/>
                        </a:defRPr>
                      </a:lvl2pPr>
                      <a:lvl3pPr>
                        <a:spcBef>
                          <a:spcPct val="20000"/>
                        </a:spcBef>
                        <a:buClr>
                          <a:schemeClr val="folHlink"/>
                        </a:buClr>
                        <a:buSzPct val="50000"/>
                        <a:buFont typeface="Wingdings" pitchFamily="2" charset="2"/>
                        <a:defRPr sz="2000">
                          <a:solidFill>
                            <a:schemeClr val="tx1"/>
                          </a:solidFill>
                          <a:latin typeface="Tahoma" pitchFamily="34" charset="0"/>
                          <a:cs typeface="Arial" charset="0"/>
                        </a:defRPr>
                      </a:lvl3pPr>
                      <a:lvl4pPr>
                        <a:spcBef>
                          <a:spcPct val="20000"/>
                        </a:spcBef>
                        <a:buClr>
                          <a:schemeClr val="accent2"/>
                        </a:buClr>
                        <a:buSzPct val="55000"/>
                        <a:buFont typeface="Wingdings" pitchFamily="2" charset="2"/>
                        <a:defRPr>
                          <a:solidFill>
                            <a:schemeClr val="tx1"/>
                          </a:solidFill>
                          <a:latin typeface="Tahoma" pitchFamily="34" charset="0"/>
                          <a:cs typeface="Arial" charset="0"/>
                        </a:defRPr>
                      </a:lvl4pPr>
                      <a:lvl5pPr>
                        <a:spcBef>
                          <a:spcPct val="20000"/>
                        </a:spcBef>
                        <a:buClr>
                          <a:schemeClr val="accent1"/>
                        </a:buClr>
                        <a:buSzPct val="50000"/>
                        <a:buFont typeface="Wingdings" pitchFamily="2" charset="2"/>
                        <a:defRPr>
                          <a:solidFill>
                            <a:schemeClr val="tx1"/>
                          </a:solidFill>
                          <a:latin typeface="Tahoma" pitchFamily="34" charset="0"/>
                          <a:cs typeface="Arial" charset="0"/>
                        </a:defRPr>
                      </a:lvl5pPr>
                      <a:lvl6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6pPr>
                      <a:lvl7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7pPr>
                      <a:lvl8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8pPr>
                      <a:lvl9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9pPr>
                    </a:lstStyle>
                    <a:p>
                      <a:pPr marL="0" marR="0" lvl="0" indent="0" algn="ctr" defTabSz="914400" rtl="0" eaLnBrk="1" fontAlgn="b" latinLnBrk="0" hangingPunct="1">
                        <a:lnSpc>
                          <a:spcPct val="50000"/>
                        </a:lnSpc>
                        <a:spcBef>
                          <a:spcPct val="0"/>
                        </a:spcBef>
                        <a:spcAft>
                          <a:spcPct val="0"/>
                        </a:spcAft>
                        <a:buClrTx/>
                        <a:buSzTx/>
                        <a:buFontTx/>
                        <a:buNone/>
                        <a:tabLst/>
                      </a:pPr>
                      <a:r>
                        <a:rPr kumimoji="0" lang="es-ES" altLang="es-ES" sz="1000" b="0" i="0" u="none" strike="noStrike" cap="none" normalizeH="0" baseline="0" dirty="0">
                          <a:ln>
                            <a:noFill/>
                          </a:ln>
                          <a:solidFill>
                            <a:srgbClr val="000000"/>
                          </a:solidFill>
                          <a:effectLst/>
                          <a:latin typeface="Arial" charset="0"/>
                          <a:cs typeface="Arial" charset="0"/>
                        </a:rPr>
                        <a:t>€</a:t>
                      </a:r>
                    </a:p>
                  </a:txBody>
                  <a:tcPr marT="45719" marB="45719" anchor="b" horzOverflow="overflow">
                    <a:lnL w="12700" cap="flat" cmpd="sng" algn="ctr">
                      <a:solidFill>
                        <a:srgbClr val="000000"/>
                      </a:solidFill>
                      <a:prstDash val="solid"/>
                      <a:round/>
                      <a:headEnd type="none" w="med" len="med"/>
                      <a:tailEnd type="none" w="med" len="med"/>
                    </a:lnL>
                    <a:lnR cap="flat">
                      <a:noFill/>
                    </a:lnR>
                    <a:lnT>
                      <a:noFill/>
                    </a:lnT>
                    <a:lnB>
                      <a:noFill/>
                    </a:lnB>
                    <a:lnTlToBr>
                      <a:noFill/>
                    </a:lnTlToBr>
                    <a:lnBlToTr>
                      <a:noFill/>
                    </a:lnBlToTr>
                    <a:solidFill>
                      <a:srgbClr val="0070C0"/>
                    </a:solidFill>
                  </a:tcPr>
                </a:tc>
                <a:extLst>
                  <a:ext uri="{0D108BD9-81ED-4DB2-BD59-A6C34878D82A}">
                    <a16:rowId xmlns:a16="http://schemas.microsoft.com/office/drawing/2014/main" val="10023"/>
                  </a:ext>
                </a:extLst>
              </a:tr>
              <a:tr h="257430">
                <a:tc>
                  <a:txBody>
                    <a:bodyPr/>
                    <a:lstStyle>
                      <a:lvl1pPr>
                        <a:spcBef>
                          <a:spcPct val="20000"/>
                        </a:spcBef>
                        <a:buClr>
                          <a:schemeClr val="folHlink"/>
                        </a:buClr>
                        <a:buSzPct val="60000"/>
                        <a:buFont typeface="Wingdings" pitchFamily="2" charset="2"/>
                        <a:defRPr sz="2800">
                          <a:solidFill>
                            <a:schemeClr val="tx1"/>
                          </a:solidFill>
                          <a:latin typeface="Tahoma" pitchFamily="34" charset="0"/>
                          <a:cs typeface="Arial" charset="0"/>
                        </a:defRPr>
                      </a:lvl1pPr>
                      <a:lvl2pPr>
                        <a:spcBef>
                          <a:spcPct val="20000"/>
                        </a:spcBef>
                        <a:buClr>
                          <a:schemeClr val="hlink"/>
                        </a:buClr>
                        <a:buSzPct val="55000"/>
                        <a:buFont typeface="Wingdings" pitchFamily="2" charset="2"/>
                        <a:defRPr sz="2400">
                          <a:solidFill>
                            <a:schemeClr val="tx1"/>
                          </a:solidFill>
                          <a:latin typeface="Tahoma" pitchFamily="34" charset="0"/>
                          <a:cs typeface="Arial" charset="0"/>
                        </a:defRPr>
                      </a:lvl2pPr>
                      <a:lvl3pPr>
                        <a:spcBef>
                          <a:spcPct val="20000"/>
                        </a:spcBef>
                        <a:buClr>
                          <a:schemeClr val="folHlink"/>
                        </a:buClr>
                        <a:buSzPct val="50000"/>
                        <a:buFont typeface="Wingdings" pitchFamily="2" charset="2"/>
                        <a:defRPr sz="2000">
                          <a:solidFill>
                            <a:schemeClr val="tx1"/>
                          </a:solidFill>
                          <a:latin typeface="Tahoma" pitchFamily="34" charset="0"/>
                          <a:cs typeface="Arial" charset="0"/>
                        </a:defRPr>
                      </a:lvl3pPr>
                      <a:lvl4pPr>
                        <a:spcBef>
                          <a:spcPct val="20000"/>
                        </a:spcBef>
                        <a:buClr>
                          <a:schemeClr val="accent2"/>
                        </a:buClr>
                        <a:buSzPct val="55000"/>
                        <a:buFont typeface="Wingdings" pitchFamily="2" charset="2"/>
                        <a:defRPr>
                          <a:solidFill>
                            <a:schemeClr val="tx1"/>
                          </a:solidFill>
                          <a:latin typeface="Tahoma" pitchFamily="34" charset="0"/>
                          <a:cs typeface="Arial" charset="0"/>
                        </a:defRPr>
                      </a:lvl4pPr>
                      <a:lvl5pPr>
                        <a:spcBef>
                          <a:spcPct val="20000"/>
                        </a:spcBef>
                        <a:buClr>
                          <a:schemeClr val="accent1"/>
                        </a:buClr>
                        <a:buSzPct val="50000"/>
                        <a:buFont typeface="Wingdings" pitchFamily="2" charset="2"/>
                        <a:defRPr>
                          <a:solidFill>
                            <a:schemeClr val="tx1"/>
                          </a:solidFill>
                          <a:latin typeface="Tahoma" pitchFamily="34" charset="0"/>
                          <a:cs typeface="Arial" charset="0"/>
                        </a:defRPr>
                      </a:lvl5pPr>
                      <a:lvl6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6pPr>
                      <a:lvl7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7pPr>
                      <a:lvl8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8pPr>
                      <a:lvl9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9pPr>
                    </a:lstStyle>
                    <a:p>
                      <a:pPr marL="0" marR="0" lvl="0" indent="0" algn="ctr" defTabSz="914400" rtl="0" eaLnBrk="1" fontAlgn="b" latinLnBrk="0" hangingPunct="1">
                        <a:lnSpc>
                          <a:spcPct val="50000"/>
                        </a:lnSpc>
                        <a:spcBef>
                          <a:spcPct val="0"/>
                        </a:spcBef>
                        <a:spcAft>
                          <a:spcPct val="0"/>
                        </a:spcAft>
                        <a:buClrTx/>
                        <a:buSzTx/>
                        <a:buFontTx/>
                        <a:buNone/>
                        <a:tabLst/>
                      </a:pPr>
                      <a:r>
                        <a:rPr kumimoji="0" lang="es-ES" altLang="es-ES" sz="1000" b="0" i="0" u="none" strike="noStrike" cap="none" normalizeH="0" baseline="0" dirty="0">
                          <a:ln>
                            <a:noFill/>
                          </a:ln>
                          <a:solidFill>
                            <a:srgbClr val="000000"/>
                          </a:solidFill>
                          <a:effectLst/>
                          <a:latin typeface="Arial" charset="0"/>
                          <a:cs typeface="Arial" charset="0"/>
                        </a:rPr>
                        <a:t>Coste unitario</a:t>
                      </a:r>
                    </a:p>
                  </a:txBody>
                  <a:tcPr marT="45719" marB="45719"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ECFF"/>
                    </a:solidFill>
                  </a:tcPr>
                </a:tc>
                <a:tc>
                  <a:txBody>
                    <a:bodyPr/>
                    <a:lstStyle>
                      <a:lvl1pPr>
                        <a:spcBef>
                          <a:spcPct val="20000"/>
                        </a:spcBef>
                        <a:buClr>
                          <a:schemeClr val="folHlink"/>
                        </a:buClr>
                        <a:buSzPct val="60000"/>
                        <a:buFont typeface="Wingdings" pitchFamily="2" charset="2"/>
                        <a:defRPr sz="2800">
                          <a:solidFill>
                            <a:schemeClr val="tx1"/>
                          </a:solidFill>
                          <a:latin typeface="Tahoma" pitchFamily="34" charset="0"/>
                          <a:cs typeface="Arial" charset="0"/>
                        </a:defRPr>
                      </a:lvl1pPr>
                      <a:lvl2pPr>
                        <a:spcBef>
                          <a:spcPct val="20000"/>
                        </a:spcBef>
                        <a:buClr>
                          <a:schemeClr val="hlink"/>
                        </a:buClr>
                        <a:buSzPct val="55000"/>
                        <a:buFont typeface="Wingdings" pitchFamily="2" charset="2"/>
                        <a:defRPr sz="2400">
                          <a:solidFill>
                            <a:schemeClr val="tx1"/>
                          </a:solidFill>
                          <a:latin typeface="Tahoma" pitchFamily="34" charset="0"/>
                          <a:cs typeface="Arial" charset="0"/>
                        </a:defRPr>
                      </a:lvl2pPr>
                      <a:lvl3pPr>
                        <a:spcBef>
                          <a:spcPct val="20000"/>
                        </a:spcBef>
                        <a:buClr>
                          <a:schemeClr val="folHlink"/>
                        </a:buClr>
                        <a:buSzPct val="50000"/>
                        <a:buFont typeface="Wingdings" pitchFamily="2" charset="2"/>
                        <a:defRPr sz="2000">
                          <a:solidFill>
                            <a:schemeClr val="tx1"/>
                          </a:solidFill>
                          <a:latin typeface="Tahoma" pitchFamily="34" charset="0"/>
                          <a:cs typeface="Arial" charset="0"/>
                        </a:defRPr>
                      </a:lvl3pPr>
                      <a:lvl4pPr>
                        <a:spcBef>
                          <a:spcPct val="20000"/>
                        </a:spcBef>
                        <a:buClr>
                          <a:schemeClr val="accent2"/>
                        </a:buClr>
                        <a:buSzPct val="55000"/>
                        <a:buFont typeface="Wingdings" pitchFamily="2" charset="2"/>
                        <a:defRPr>
                          <a:solidFill>
                            <a:schemeClr val="tx1"/>
                          </a:solidFill>
                          <a:latin typeface="Tahoma" pitchFamily="34" charset="0"/>
                          <a:cs typeface="Arial" charset="0"/>
                        </a:defRPr>
                      </a:lvl4pPr>
                      <a:lvl5pPr>
                        <a:spcBef>
                          <a:spcPct val="20000"/>
                        </a:spcBef>
                        <a:buClr>
                          <a:schemeClr val="accent1"/>
                        </a:buClr>
                        <a:buSzPct val="50000"/>
                        <a:buFont typeface="Wingdings" pitchFamily="2" charset="2"/>
                        <a:defRPr>
                          <a:solidFill>
                            <a:schemeClr val="tx1"/>
                          </a:solidFill>
                          <a:latin typeface="Tahoma" pitchFamily="34" charset="0"/>
                          <a:cs typeface="Arial" charset="0"/>
                        </a:defRPr>
                      </a:lvl5pPr>
                      <a:lvl6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6pPr>
                      <a:lvl7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7pPr>
                      <a:lvl8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8pPr>
                      <a:lvl9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9pPr>
                    </a:lstStyle>
                    <a:p>
                      <a:pPr marL="0" marR="0" lvl="0" indent="0" algn="ctr" defTabSz="914400" rtl="0" eaLnBrk="1" fontAlgn="b" latinLnBrk="0" hangingPunct="1">
                        <a:lnSpc>
                          <a:spcPct val="50000"/>
                        </a:lnSpc>
                        <a:spcBef>
                          <a:spcPct val="0"/>
                        </a:spcBef>
                        <a:spcAft>
                          <a:spcPct val="0"/>
                        </a:spcAft>
                        <a:buClrTx/>
                        <a:buSzTx/>
                        <a:buFontTx/>
                        <a:buNone/>
                        <a:tabLst/>
                      </a:pPr>
                      <a:r>
                        <a:rPr kumimoji="0" lang="es-ES" altLang="es-ES" sz="1000" b="0" i="0" u="none" strike="noStrike" cap="none" normalizeH="0" baseline="0" dirty="0">
                          <a:ln>
                            <a:noFill/>
                          </a:ln>
                          <a:solidFill>
                            <a:srgbClr val="000000"/>
                          </a:solidFill>
                          <a:effectLst/>
                          <a:latin typeface="Arial" charset="0"/>
                          <a:cs typeface="Arial" charset="0"/>
                        </a:rPr>
                        <a:t> </a:t>
                      </a:r>
                    </a:p>
                  </a:txBody>
                  <a:tcPr marT="45719" marB="45719"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lumMod val="90000"/>
                      </a:schemeClr>
                    </a:solidFill>
                  </a:tcPr>
                </a:tc>
                <a:tc>
                  <a:txBody>
                    <a:bodyPr/>
                    <a:lstStyle>
                      <a:lvl1pPr>
                        <a:spcBef>
                          <a:spcPct val="20000"/>
                        </a:spcBef>
                        <a:buClr>
                          <a:schemeClr val="folHlink"/>
                        </a:buClr>
                        <a:buSzPct val="60000"/>
                        <a:buFont typeface="Wingdings" pitchFamily="2" charset="2"/>
                        <a:defRPr sz="2800">
                          <a:solidFill>
                            <a:schemeClr val="tx1"/>
                          </a:solidFill>
                          <a:latin typeface="Tahoma" pitchFamily="34" charset="0"/>
                          <a:cs typeface="Arial" charset="0"/>
                        </a:defRPr>
                      </a:lvl1pPr>
                      <a:lvl2pPr>
                        <a:spcBef>
                          <a:spcPct val="20000"/>
                        </a:spcBef>
                        <a:buClr>
                          <a:schemeClr val="hlink"/>
                        </a:buClr>
                        <a:buSzPct val="55000"/>
                        <a:buFont typeface="Wingdings" pitchFamily="2" charset="2"/>
                        <a:defRPr sz="2400">
                          <a:solidFill>
                            <a:schemeClr val="tx1"/>
                          </a:solidFill>
                          <a:latin typeface="Tahoma" pitchFamily="34" charset="0"/>
                          <a:cs typeface="Arial" charset="0"/>
                        </a:defRPr>
                      </a:lvl2pPr>
                      <a:lvl3pPr>
                        <a:spcBef>
                          <a:spcPct val="20000"/>
                        </a:spcBef>
                        <a:buClr>
                          <a:schemeClr val="folHlink"/>
                        </a:buClr>
                        <a:buSzPct val="50000"/>
                        <a:buFont typeface="Wingdings" pitchFamily="2" charset="2"/>
                        <a:defRPr sz="2000">
                          <a:solidFill>
                            <a:schemeClr val="tx1"/>
                          </a:solidFill>
                          <a:latin typeface="Tahoma" pitchFamily="34" charset="0"/>
                          <a:cs typeface="Arial" charset="0"/>
                        </a:defRPr>
                      </a:lvl3pPr>
                      <a:lvl4pPr>
                        <a:spcBef>
                          <a:spcPct val="20000"/>
                        </a:spcBef>
                        <a:buClr>
                          <a:schemeClr val="accent2"/>
                        </a:buClr>
                        <a:buSzPct val="55000"/>
                        <a:buFont typeface="Wingdings" pitchFamily="2" charset="2"/>
                        <a:defRPr>
                          <a:solidFill>
                            <a:schemeClr val="tx1"/>
                          </a:solidFill>
                          <a:latin typeface="Tahoma" pitchFamily="34" charset="0"/>
                          <a:cs typeface="Arial" charset="0"/>
                        </a:defRPr>
                      </a:lvl4pPr>
                      <a:lvl5pPr>
                        <a:spcBef>
                          <a:spcPct val="20000"/>
                        </a:spcBef>
                        <a:buClr>
                          <a:schemeClr val="accent1"/>
                        </a:buClr>
                        <a:buSzPct val="50000"/>
                        <a:buFont typeface="Wingdings" pitchFamily="2" charset="2"/>
                        <a:defRPr>
                          <a:solidFill>
                            <a:schemeClr val="tx1"/>
                          </a:solidFill>
                          <a:latin typeface="Tahoma" pitchFamily="34" charset="0"/>
                          <a:cs typeface="Arial" charset="0"/>
                        </a:defRPr>
                      </a:lvl5pPr>
                      <a:lvl6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6pPr>
                      <a:lvl7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7pPr>
                      <a:lvl8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8pPr>
                      <a:lvl9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9pPr>
                    </a:lstStyle>
                    <a:p>
                      <a:pPr marL="0" marR="0" lvl="0" indent="0" algn="ctr" defTabSz="914400" rtl="0" eaLnBrk="1" fontAlgn="b" latinLnBrk="0" hangingPunct="1">
                        <a:lnSpc>
                          <a:spcPct val="50000"/>
                        </a:lnSpc>
                        <a:spcBef>
                          <a:spcPct val="0"/>
                        </a:spcBef>
                        <a:spcAft>
                          <a:spcPct val="0"/>
                        </a:spcAft>
                        <a:buClrTx/>
                        <a:buSzTx/>
                        <a:buFontTx/>
                        <a:buNone/>
                        <a:tabLst/>
                      </a:pPr>
                      <a:r>
                        <a:rPr kumimoji="0" lang="es-ES" altLang="es-ES" sz="1000" b="0" i="0" u="none" strike="noStrike" cap="none" normalizeH="0" baseline="0" dirty="0">
                          <a:ln>
                            <a:noFill/>
                          </a:ln>
                          <a:solidFill>
                            <a:srgbClr val="000000"/>
                          </a:solidFill>
                          <a:effectLst/>
                          <a:latin typeface="Arial" charset="0"/>
                          <a:cs typeface="Arial" charset="0"/>
                        </a:rPr>
                        <a:t> </a:t>
                      </a:r>
                    </a:p>
                  </a:txBody>
                  <a:tcPr marT="45719" marB="45719"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lumMod val="90000"/>
                      </a:schemeClr>
                    </a:solidFill>
                  </a:tcPr>
                </a:tc>
                <a:tc>
                  <a:txBody>
                    <a:bodyPr/>
                    <a:lstStyle>
                      <a:lvl1pPr>
                        <a:spcBef>
                          <a:spcPct val="20000"/>
                        </a:spcBef>
                        <a:buClr>
                          <a:schemeClr val="folHlink"/>
                        </a:buClr>
                        <a:buSzPct val="60000"/>
                        <a:buFont typeface="Wingdings" pitchFamily="2" charset="2"/>
                        <a:defRPr sz="2800">
                          <a:solidFill>
                            <a:schemeClr val="tx1"/>
                          </a:solidFill>
                          <a:latin typeface="Tahoma" pitchFamily="34" charset="0"/>
                          <a:cs typeface="Arial" charset="0"/>
                        </a:defRPr>
                      </a:lvl1pPr>
                      <a:lvl2pPr>
                        <a:spcBef>
                          <a:spcPct val="20000"/>
                        </a:spcBef>
                        <a:buClr>
                          <a:schemeClr val="hlink"/>
                        </a:buClr>
                        <a:buSzPct val="55000"/>
                        <a:buFont typeface="Wingdings" pitchFamily="2" charset="2"/>
                        <a:defRPr sz="2400">
                          <a:solidFill>
                            <a:schemeClr val="tx1"/>
                          </a:solidFill>
                          <a:latin typeface="Tahoma" pitchFamily="34" charset="0"/>
                          <a:cs typeface="Arial" charset="0"/>
                        </a:defRPr>
                      </a:lvl2pPr>
                      <a:lvl3pPr>
                        <a:spcBef>
                          <a:spcPct val="20000"/>
                        </a:spcBef>
                        <a:buClr>
                          <a:schemeClr val="folHlink"/>
                        </a:buClr>
                        <a:buSzPct val="50000"/>
                        <a:buFont typeface="Wingdings" pitchFamily="2" charset="2"/>
                        <a:defRPr sz="2000">
                          <a:solidFill>
                            <a:schemeClr val="tx1"/>
                          </a:solidFill>
                          <a:latin typeface="Tahoma" pitchFamily="34" charset="0"/>
                          <a:cs typeface="Arial" charset="0"/>
                        </a:defRPr>
                      </a:lvl3pPr>
                      <a:lvl4pPr>
                        <a:spcBef>
                          <a:spcPct val="20000"/>
                        </a:spcBef>
                        <a:buClr>
                          <a:schemeClr val="accent2"/>
                        </a:buClr>
                        <a:buSzPct val="55000"/>
                        <a:buFont typeface="Wingdings" pitchFamily="2" charset="2"/>
                        <a:defRPr>
                          <a:solidFill>
                            <a:schemeClr val="tx1"/>
                          </a:solidFill>
                          <a:latin typeface="Tahoma" pitchFamily="34" charset="0"/>
                          <a:cs typeface="Arial" charset="0"/>
                        </a:defRPr>
                      </a:lvl4pPr>
                      <a:lvl5pPr>
                        <a:spcBef>
                          <a:spcPct val="20000"/>
                        </a:spcBef>
                        <a:buClr>
                          <a:schemeClr val="accent1"/>
                        </a:buClr>
                        <a:buSzPct val="50000"/>
                        <a:buFont typeface="Wingdings" pitchFamily="2" charset="2"/>
                        <a:defRPr>
                          <a:solidFill>
                            <a:schemeClr val="tx1"/>
                          </a:solidFill>
                          <a:latin typeface="Tahoma" pitchFamily="34" charset="0"/>
                          <a:cs typeface="Arial" charset="0"/>
                        </a:defRPr>
                      </a:lvl5pPr>
                      <a:lvl6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6pPr>
                      <a:lvl7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7pPr>
                      <a:lvl8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8pPr>
                      <a:lvl9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9pPr>
                    </a:lstStyle>
                    <a:p>
                      <a:pPr marL="0" marR="0" lvl="0" indent="0" algn="ctr" defTabSz="914400" rtl="0" eaLnBrk="1" fontAlgn="b" latinLnBrk="0" hangingPunct="1">
                        <a:lnSpc>
                          <a:spcPct val="50000"/>
                        </a:lnSpc>
                        <a:spcBef>
                          <a:spcPct val="0"/>
                        </a:spcBef>
                        <a:spcAft>
                          <a:spcPct val="0"/>
                        </a:spcAft>
                        <a:buClrTx/>
                        <a:buSzTx/>
                        <a:buFontTx/>
                        <a:buNone/>
                        <a:tabLst/>
                      </a:pPr>
                      <a:r>
                        <a:rPr kumimoji="0" lang="es-ES" altLang="es-ES" sz="1000" b="0" i="0" u="none" strike="noStrike" cap="none" normalizeH="0" baseline="0" dirty="0">
                          <a:ln>
                            <a:noFill/>
                          </a:ln>
                          <a:solidFill>
                            <a:srgbClr val="000000"/>
                          </a:solidFill>
                          <a:effectLst/>
                          <a:latin typeface="Arial" charset="0"/>
                          <a:cs typeface="Arial" charset="0"/>
                        </a:rPr>
                        <a:t> </a:t>
                      </a:r>
                    </a:p>
                  </a:txBody>
                  <a:tcPr marT="45719" marB="45719"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lumMod val="90000"/>
                      </a:schemeClr>
                    </a:solidFill>
                  </a:tcPr>
                </a:tc>
                <a:tc>
                  <a:txBody>
                    <a:bodyPr/>
                    <a:lstStyle>
                      <a:lvl1pPr>
                        <a:spcBef>
                          <a:spcPct val="20000"/>
                        </a:spcBef>
                        <a:buClr>
                          <a:schemeClr val="folHlink"/>
                        </a:buClr>
                        <a:buSzPct val="60000"/>
                        <a:buFont typeface="Wingdings" pitchFamily="2" charset="2"/>
                        <a:defRPr sz="2800">
                          <a:solidFill>
                            <a:schemeClr val="tx1"/>
                          </a:solidFill>
                          <a:latin typeface="Tahoma" pitchFamily="34" charset="0"/>
                          <a:cs typeface="Arial" charset="0"/>
                        </a:defRPr>
                      </a:lvl1pPr>
                      <a:lvl2pPr>
                        <a:spcBef>
                          <a:spcPct val="20000"/>
                        </a:spcBef>
                        <a:buClr>
                          <a:schemeClr val="hlink"/>
                        </a:buClr>
                        <a:buSzPct val="55000"/>
                        <a:buFont typeface="Wingdings" pitchFamily="2" charset="2"/>
                        <a:defRPr sz="2400">
                          <a:solidFill>
                            <a:schemeClr val="tx1"/>
                          </a:solidFill>
                          <a:latin typeface="Tahoma" pitchFamily="34" charset="0"/>
                          <a:cs typeface="Arial" charset="0"/>
                        </a:defRPr>
                      </a:lvl2pPr>
                      <a:lvl3pPr>
                        <a:spcBef>
                          <a:spcPct val="20000"/>
                        </a:spcBef>
                        <a:buClr>
                          <a:schemeClr val="folHlink"/>
                        </a:buClr>
                        <a:buSzPct val="50000"/>
                        <a:buFont typeface="Wingdings" pitchFamily="2" charset="2"/>
                        <a:defRPr sz="2000">
                          <a:solidFill>
                            <a:schemeClr val="tx1"/>
                          </a:solidFill>
                          <a:latin typeface="Tahoma" pitchFamily="34" charset="0"/>
                          <a:cs typeface="Arial" charset="0"/>
                        </a:defRPr>
                      </a:lvl3pPr>
                      <a:lvl4pPr>
                        <a:spcBef>
                          <a:spcPct val="20000"/>
                        </a:spcBef>
                        <a:buClr>
                          <a:schemeClr val="accent2"/>
                        </a:buClr>
                        <a:buSzPct val="55000"/>
                        <a:buFont typeface="Wingdings" pitchFamily="2" charset="2"/>
                        <a:defRPr>
                          <a:solidFill>
                            <a:schemeClr val="tx1"/>
                          </a:solidFill>
                          <a:latin typeface="Tahoma" pitchFamily="34" charset="0"/>
                          <a:cs typeface="Arial" charset="0"/>
                        </a:defRPr>
                      </a:lvl4pPr>
                      <a:lvl5pPr>
                        <a:spcBef>
                          <a:spcPct val="20000"/>
                        </a:spcBef>
                        <a:buClr>
                          <a:schemeClr val="accent1"/>
                        </a:buClr>
                        <a:buSzPct val="50000"/>
                        <a:buFont typeface="Wingdings" pitchFamily="2" charset="2"/>
                        <a:defRPr>
                          <a:solidFill>
                            <a:schemeClr val="tx1"/>
                          </a:solidFill>
                          <a:latin typeface="Tahoma" pitchFamily="34" charset="0"/>
                          <a:cs typeface="Arial" charset="0"/>
                        </a:defRPr>
                      </a:lvl5pPr>
                      <a:lvl6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6pPr>
                      <a:lvl7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7pPr>
                      <a:lvl8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8pPr>
                      <a:lvl9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9pPr>
                    </a:lstStyle>
                    <a:p>
                      <a:pPr marL="0" marR="0" lvl="0" indent="0" algn="ctr" defTabSz="914400" rtl="0" eaLnBrk="1" fontAlgn="b" latinLnBrk="0" hangingPunct="1">
                        <a:lnSpc>
                          <a:spcPct val="50000"/>
                        </a:lnSpc>
                        <a:spcBef>
                          <a:spcPct val="0"/>
                        </a:spcBef>
                        <a:spcAft>
                          <a:spcPct val="0"/>
                        </a:spcAft>
                        <a:buClrTx/>
                        <a:buSzTx/>
                        <a:buFontTx/>
                        <a:buNone/>
                        <a:tabLst/>
                      </a:pPr>
                      <a:r>
                        <a:rPr kumimoji="0" lang="es-ES" altLang="es-ES" sz="1000" b="0" i="0" u="none" strike="noStrike" cap="none" normalizeH="0" baseline="0" dirty="0">
                          <a:ln>
                            <a:noFill/>
                          </a:ln>
                          <a:solidFill>
                            <a:srgbClr val="000000"/>
                          </a:solidFill>
                          <a:effectLst/>
                          <a:latin typeface="Arial" charset="0"/>
                          <a:cs typeface="Arial" charset="0"/>
                        </a:rPr>
                        <a:t> </a:t>
                      </a:r>
                    </a:p>
                  </a:txBody>
                  <a:tcPr marT="45719" marB="45719"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lumMod val="90000"/>
                      </a:schemeClr>
                    </a:solidFill>
                  </a:tcPr>
                </a:tc>
                <a:tc>
                  <a:txBody>
                    <a:bodyPr/>
                    <a:lstStyle>
                      <a:lvl1pPr>
                        <a:spcBef>
                          <a:spcPct val="20000"/>
                        </a:spcBef>
                        <a:buClr>
                          <a:schemeClr val="folHlink"/>
                        </a:buClr>
                        <a:buSzPct val="60000"/>
                        <a:buFont typeface="Wingdings" pitchFamily="2" charset="2"/>
                        <a:defRPr sz="2800">
                          <a:solidFill>
                            <a:schemeClr val="tx1"/>
                          </a:solidFill>
                          <a:latin typeface="Tahoma" pitchFamily="34" charset="0"/>
                          <a:cs typeface="Arial" charset="0"/>
                        </a:defRPr>
                      </a:lvl1pPr>
                      <a:lvl2pPr>
                        <a:spcBef>
                          <a:spcPct val="20000"/>
                        </a:spcBef>
                        <a:buClr>
                          <a:schemeClr val="hlink"/>
                        </a:buClr>
                        <a:buSzPct val="55000"/>
                        <a:buFont typeface="Wingdings" pitchFamily="2" charset="2"/>
                        <a:defRPr sz="2400">
                          <a:solidFill>
                            <a:schemeClr val="tx1"/>
                          </a:solidFill>
                          <a:latin typeface="Tahoma" pitchFamily="34" charset="0"/>
                          <a:cs typeface="Arial" charset="0"/>
                        </a:defRPr>
                      </a:lvl2pPr>
                      <a:lvl3pPr>
                        <a:spcBef>
                          <a:spcPct val="20000"/>
                        </a:spcBef>
                        <a:buClr>
                          <a:schemeClr val="folHlink"/>
                        </a:buClr>
                        <a:buSzPct val="50000"/>
                        <a:buFont typeface="Wingdings" pitchFamily="2" charset="2"/>
                        <a:defRPr sz="2000">
                          <a:solidFill>
                            <a:schemeClr val="tx1"/>
                          </a:solidFill>
                          <a:latin typeface="Tahoma" pitchFamily="34" charset="0"/>
                          <a:cs typeface="Arial" charset="0"/>
                        </a:defRPr>
                      </a:lvl3pPr>
                      <a:lvl4pPr>
                        <a:spcBef>
                          <a:spcPct val="20000"/>
                        </a:spcBef>
                        <a:buClr>
                          <a:schemeClr val="accent2"/>
                        </a:buClr>
                        <a:buSzPct val="55000"/>
                        <a:buFont typeface="Wingdings" pitchFamily="2" charset="2"/>
                        <a:defRPr>
                          <a:solidFill>
                            <a:schemeClr val="tx1"/>
                          </a:solidFill>
                          <a:latin typeface="Tahoma" pitchFamily="34" charset="0"/>
                          <a:cs typeface="Arial" charset="0"/>
                        </a:defRPr>
                      </a:lvl4pPr>
                      <a:lvl5pPr>
                        <a:spcBef>
                          <a:spcPct val="20000"/>
                        </a:spcBef>
                        <a:buClr>
                          <a:schemeClr val="accent1"/>
                        </a:buClr>
                        <a:buSzPct val="50000"/>
                        <a:buFont typeface="Wingdings" pitchFamily="2" charset="2"/>
                        <a:defRPr>
                          <a:solidFill>
                            <a:schemeClr val="tx1"/>
                          </a:solidFill>
                          <a:latin typeface="Tahoma" pitchFamily="34" charset="0"/>
                          <a:cs typeface="Arial" charset="0"/>
                        </a:defRPr>
                      </a:lvl5pPr>
                      <a:lvl6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6pPr>
                      <a:lvl7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7pPr>
                      <a:lvl8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8pPr>
                      <a:lvl9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9pPr>
                    </a:lstStyle>
                    <a:p>
                      <a:pPr marL="0" marR="0" lvl="0" indent="0" algn="ctr" defTabSz="914400" rtl="0" eaLnBrk="1" fontAlgn="b" latinLnBrk="0" hangingPunct="1">
                        <a:lnSpc>
                          <a:spcPct val="50000"/>
                        </a:lnSpc>
                        <a:spcBef>
                          <a:spcPct val="0"/>
                        </a:spcBef>
                        <a:spcAft>
                          <a:spcPct val="0"/>
                        </a:spcAft>
                        <a:buClrTx/>
                        <a:buSzTx/>
                        <a:buFontTx/>
                        <a:buNone/>
                        <a:tabLst/>
                      </a:pPr>
                      <a:r>
                        <a:rPr kumimoji="0" lang="es-ES" altLang="es-ES" sz="1000" b="0" i="0" u="none" strike="noStrike" cap="none" normalizeH="0" baseline="0" dirty="0">
                          <a:ln>
                            <a:noFill/>
                          </a:ln>
                          <a:solidFill>
                            <a:srgbClr val="000000"/>
                          </a:solidFill>
                          <a:effectLst/>
                          <a:latin typeface="Arial" charset="0"/>
                          <a:cs typeface="Arial" charset="0"/>
                        </a:rPr>
                        <a:t> </a:t>
                      </a:r>
                    </a:p>
                  </a:txBody>
                  <a:tcPr marT="45719" marB="45719"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lumMod val="90000"/>
                      </a:schemeClr>
                    </a:solidFill>
                  </a:tcPr>
                </a:tc>
                <a:tc>
                  <a:txBody>
                    <a:bodyPr/>
                    <a:lstStyle>
                      <a:lvl1pPr>
                        <a:spcBef>
                          <a:spcPct val="20000"/>
                        </a:spcBef>
                        <a:buClr>
                          <a:schemeClr val="folHlink"/>
                        </a:buClr>
                        <a:buSzPct val="60000"/>
                        <a:buFont typeface="Wingdings" pitchFamily="2" charset="2"/>
                        <a:defRPr sz="2800">
                          <a:solidFill>
                            <a:schemeClr val="tx1"/>
                          </a:solidFill>
                          <a:latin typeface="Tahoma" pitchFamily="34" charset="0"/>
                          <a:cs typeface="Arial" charset="0"/>
                        </a:defRPr>
                      </a:lvl1pPr>
                      <a:lvl2pPr>
                        <a:spcBef>
                          <a:spcPct val="20000"/>
                        </a:spcBef>
                        <a:buClr>
                          <a:schemeClr val="hlink"/>
                        </a:buClr>
                        <a:buSzPct val="55000"/>
                        <a:buFont typeface="Wingdings" pitchFamily="2" charset="2"/>
                        <a:defRPr sz="2400">
                          <a:solidFill>
                            <a:schemeClr val="tx1"/>
                          </a:solidFill>
                          <a:latin typeface="Tahoma" pitchFamily="34" charset="0"/>
                          <a:cs typeface="Arial" charset="0"/>
                        </a:defRPr>
                      </a:lvl2pPr>
                      <a:lvl3pPr>
                        <a:spcBef>
                          <a:spcPct val="20000"/>
                        </a:spcBef>
                        <a:buClr>
                          <a:schemeClr val="folHlink"/>
                        </a:buClr>
                        <a:buSzPct val="50000"/>
                        <a:buFont typeface="Wingdings" pitchFamily="2" charset="2"/>
                        <a:defRPr sz="2000">
                          <a:solidFill>
                            <a:schemeClr val="tx1"/>
                          </a:solidFill>
                          <a:latin typeface="Tahoma" pitchFamily="34" charset="0"/>
                          <a:cs typeface="Arial" charset="0"/>
                        </a:defRPr>
                      </a:lvl3pPr>
                      <a:lvl4pPr>
                        <a:spcBef>
                          <a:spcPct val="20000"/>
                        </a:spcBef>
                        <a:buClr>
                          <a:schemeClr val="accent2"/>
                        </a:buClr>
                        <a:buSzPct val="55000"/>
                        <a:buFont typeface="Wingdings" pitchFamily="2" charset="2"/>
                        <a:defRPr>
                          <a:solidFill>
                            <a:schemeClr val="tx1"/>
                          </a:solidFill>
                          <a:latin typeface="Tahoma" pitchFamily="34" charset="0"/>
                          <a:cs typeface="Arial" charset="0"/>
                        </a:defRPr>
                      </a:lvl4pPr>
                      <a:lvl5pPr>
                        <a:spcBef>
                          <a:spcPct val="20000"/>
                        </a:spcBef>
                        <a:buClr>
                          <a:schemeClr val="accent1"/>
                        </a:buClr>
                        <a:buSzPct val="50000"/>
                        <a:buFont typeface="Wingdings" pitchFamily="2" charset="2"/>
                        <a:defRPr>
                          <a:solidFill>
                            <a:schemeClr val="tx1"/>
                          </a:solidFill>
                          <a:latin typeface="Tahoma" pitchFamily="34" charset="0"/>
                          <a:cs typeface="Arial" charset="0"/>
                        </a:defRPr>
                      </a:lvl5pPr>
                      <a:lvl6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6pPr>
                      <a:lvl7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7pPr>
                      <a:lvl8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8pPr>
                      <a:lvl9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9pPr>
                    </a:lstStyle>
                    <a:p>
                      <a:pPr marL="0" marR="0" lvl="0" indent="0" algn="ctr" defTabSz="914400" rtl="0" eaLnBrk="1" fontAlgn="b" latinLnBrk="0" hangingPunct="1">
                        <a:lnSpc>
                          <a:spcPct val="50000"/>
                        </a:lnSpc>
                        <a:spcBef>
                          <a:spcPct val="0"/>
                        </a:spcBef>
                        <a:spcAft>
                          <a:spcPct val="0"/>
                        </a:spcAft>
                        <a:buClrTx/>
                        <a:buSzTx/>
                        <a:buFontTx/>
                        <a:buNone/>
                        <a:tabLst/>
                      </a:pPr>
                      <a:r>
                        <a:rPr kumimoji="0" lang="es-ES" altLang="es-ES" sz="1000" b="0" i="0" u="none" strike="noStrike" cap="none" normalizeH="0" baseline="0" dirty="0">
                          <a:ln>
                            <a:noFill/>
                          </a:ln>
                          <a:solidFill>
                            <a:srgbClr val="000000"/>
                          </a:solidFill>
                          <a:effectLst/>
                          <a:latin typeface="Arial" charset="0"/>
                          <a:cs typeface="Arial" charset="0"/>
                        </a:rPr>
                        <a:t> </a:t>
                      </a:r>
                    </a:p>
                  </a:txBody>
                  <a:tcPr marT="45719" marB="45719"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lumMod val="90000"/>
                      </a:schemeClr>
                    </a:solidFill>
                  </a:tcPr>
                </a:tc>
                <a:tc>
                  <a:txBody>
                    <a:bodyPr/>
                    <a:lstStyle>
                      <a:lvl1pPr>
                        <a:spcBef>
                          <a:spcPct val="20000"/>
                        </a:spcBef>
                        <a:buClr>
                          <a:schemeClr val="folHlink"/>
                        </a:buClr>
                        <a:buSzPct val="60000"/>
                        <a:buFont typeface="Wingdings" pitchFamily="2" charset="2"/>
                        <a:defRPr sz="2800">
                          <a:solidFill>
                            <a:schemeClr val="tx1"/>
                          </a:solidFill>
                          <a:latin typeface="Tahoma" pitchFamily="34" charset="0"/>
                          <a:cs typeface="Arial" charset="0"/>
                        </a:defRPr>
                      </a:lvl1pPr>
                      <a:lvl2pPr>
                        <a:spcBef>
                          <a:spcPct val="20000"/>
                        </a:spcBef>
                        <a:buClr>
                          <a:schemeClr val="hlink"/>
                        </a:buClr>
                        <a:buSzPct val="55000"/>
                        <a:buFont typeface="Wingdings" pitchFamily="2" charset="2"/>
                        <a:defRPr sz="2400">
                          <a:solidFill>
                            <a:schemeClr val="tx1"/>
                          </a:solidFill>
                          <a:latin typeface="Tahoma" pitchFamily="34" charset="0"/>
                          <a:cs typeface="Arial" charset="0"/>
                        </a:defRPr>
                      </a:lvl2pPr>
                      <a:lvl3pPr>
                        <a:spcBef>
                          <a:spcPct val="20000"/>
                        </a:spcBef>
                        <a:buClr>
                          <a:schemeClr val="folHlink"/>
                        </a:buClr>
                        <a:buSzPct val="50000"/>
                        <a:buFont typeface="Wingdings" pitchFamily="2" charset="2"/>
                        <a:defRPr sz="2000">
                          <a:solidFill>
                            <a:schemeClr val="tx1"/>
                          </a:solidFill>
                          <a:latin typeface="Tahoma" pitchFamily="34" charset="0"/>
                          <a:cs typeface="Arial" charset="0"/>
                        </a:defRPr>
                      </a:lvl3pPr>
                      <a:lvl4pPr>
                        <a:spcBef>
                          <a:spcPct val="20000"/>
                        </a:spcBef>
                        <a:buClr>
                          <a:schemeClr val="accent2"/>
                        </a:buClr>
                        <a:buSzPct val="55000"/>
                        <a:buFont typeface="Wingdings" pitchFamily="2" charset="2"/>
                        <a:defRPr>
                          <a:solidFill>
                            <a:schemeClr val="tx1"/>
                          </a:solidFill>
                          <a:latin typeface="Tahoma" pitchFamily="34" charset="0"/>
                          <a:cs typeface="Arial" charset="0"/>
                        </a:defRPr>
                      </a:lvl4pPr>
                      <a:lvl5pPr>
                        <a:spcBef>
                          <a:spcPct val="20000"/>
                        </a:spcBef>
                        <a:buClr>
                          <a:schemeClr val="accent1"/>
                        </a:buClr>
                        <a:buSzPct val="50000"/>
                        <a:buFont typeface="Wingdings" pitchFamily="2" charset="2"/>
                        <a:defRPr>
                          <a:solidFill>
                            <a:schemeClr val="tx1"/>
                          </a:solidFill>
                          <a:latin typeface="Tahoma" pitchFamily="34" charset="0"/>
                          <a:cs typeface="Arial" charset="0"/>
                        </a:defRPr>
                      </a:lvl5pPr>
                      <a:lvl6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6pPr>
                      <a:lvl7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7pPr>
                      <a:lvl8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8pPr>
                      <a:lvl9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9pPr>
                    </a:lstStyle>
                    <a:p>
                      <a:pPr marL="0" marR="0" lvl="0" indent="0" algn="ctr" defTabSz="914400" rtl="0" eaLnBrk="1" fontAlgn="b" latinLnBrk="0" hangingPunct="1">
                        <a:lnSpc>
                          <a:spcPct val="50000"/>
                        </a:lnSpc>
                        <a:spcBef>
                          <a:spcPct val="0"/>
                        </a:spcBef>
                        <a:spcAft>
                          <a:spcPct val="0"/>
                        </a:spcAft>
                        <a:buClrTx/>
                        <a:buSzTx/>
                        <a:buFontTx/>
                        <a:buNone/>
                        <a:tabLst/>
                      </a:pPr>
                      <a:r>
                        <a:rPr kumimoji="0" lang="es-ES" altLang="es-ES" sz="1000" b="0" i="0" u="none" strike="noStrike" cap="none" normalizeH="0" baseline="0" dirty="0">
                          <a:ln>
                            <a:noFill/>
                          </a:ln>
                          <a:solidFill>
                            <a:srgbClr val="000000"/>
                          </a:solidFill>
                          <a:effectLst/>
                          <a:latin typeface="Arial" charset="0"/>
                          <a:cs typeface="Arial" charset="0"/>
                        </a:rPr>
                        <a:t> </a:t>
                      </a:r>
                    </a:p>
                  </a:txBody>
                  <a:tcPr marT="45719" marB="45719"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lumMod val="90000"/>
                      </a:schemeClr>
                    </a:solidFill>
                  </a:tcPr>
                </a:tc>
                <a:tc>
                  <a:txBody>
                    <a:bodyPr/>
                    <a:lstStyle>
                      <a:lvl1pPr>
                        <a:spcBef>
                          <a:spcPct val="20000"/>
                        </a:spcBef>
                        <a:buClr>
                          <a:schemeClr val="folHlink"/>
                        </a:buClr>
                        <a:buSzPct val="60000"/>
                        <a:buFont typeface="Wingdings" pitchFamily="2" charset="2"/>
                        <a:defRPr sz="2800">
                          <a:solidFill>
                            <a:schemeClr val="tx1"/>
                          </a:solidFill>
                          <a:latin typeface="Tahoma" pitchFamily="34" charset="0"/>
                          <a:cs typeface="Arial" charset="0"/>
                        </a:defRPr>
                      </a:lvl1pPr>
                      <a:lvl2pPr>
                        <a:spcBef>
                          <a:spcPct val="20000"/>
                        </a:spcBef>
                        <a:buClr>
                          <a:schemeClr val="hlink"/>
                        </a:buClr>
                        <a:buSzPct val="55000"/>
                        <a:buFont typeface="Wingdings" pitchFamily="2" charset="2"/>
                        <a:defRPr sz="2400">
                          <a:solidFill>
                            <a:schemeClr val="tx1"/>
                          </a:solidFill>
                          <a:latin typeface="Tahoma" pitchFamily="34" charset="0"/>
                          <a:cs typeface="Arial" charset="0"/>
                        </a:defRPr>
                      </a:lvl2pPr>
                      <a:lvl3pPr>
                        <a:spcBef>
                          <a:spcPct val="20000"/>
                        </a:spcBef>
                        <a:buClr>
                          <a:schemeClr val="folHlink"/>
                        </a:buClr>
                        <a:buSzPct val="50000"/>
                        <a:buFont typeface="Wingdings" pitchFamily="2" charset="2"/>
                        <a:defRPr sz="2000">
                          <a:solidFill>
                            <a:schemeClr val="tx1"/>
                          </a:solidFill>
                          <a:latin typeface="Tahoma" pitchFamily="34" charset="0"/>
                          <a:cs typeface="Arial" charset="0"/>
                        </a:defRPr>
                      </a:lvl3pPr>
                      <a:lvl4pPr>
                        <a:spcBef>
                          <a:spcPct val="20000"/>
                        </a:spcBef>
                        <a:buClr>
                          <a:schemeClr val="accent2"/>
                        </a:buClr>
                        <a:buSzPct val="55000"/>
                        <a:buFont typeface="Wingdings" pitchFamily="2" charset="2"/>
                        <a:defRPr>
                          <a:solidFill>
                            <a:schemeClr val="tx1"/>
                          </a:solidFill>
                          <a:latin typeface="Tahoma" pitchFamily="34" charset="0"/>
                          <a:cs typeface="Arial" charset="0"/>
                        </a:defRPr>
                      </a:lvl4pPr>
                      <a:lvl5pPr>
                        <a:spcBef>
                          <a:spcPct val="20000"/>
                        </a:spcBef>
                        <a:buClr>
                          <a:schemeClr val="accent1"/>
                        </a:buClr>
                        <a:buSzPct val="50000"/>
                        <a:buFont typeface="Wingdings" pitchFamily="2" charset="2"/>
                        <a:defRPr>
                          <a:solidFill>
                            <a:schemeClr val="tx1"/>
                          </a:solidFill>
                          <a:latin typeface="Tahoma" pitchFamily="34" charset="0"/>
                          <a:cs typeface="Arial" charset="0"/>
                        </a:defRPr>
                      </a:lvl5pPr>
                      <a:lvl6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6pPr>
                      <a:lvl7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7pPr>
                      <a:lvl8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8pPr>
                      <a:lvl9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9pPr>
                    </a:lstStyle>
                    <a:p>
                      <a:pPr marL="0" marR="0" lvl="0" indent="0" algn="ctr" defTabSz="914400" rtl="0" eaLnBrk="1" fontAlgn="b" latinLnBrk="0" hangingPunct="1">
                        <a:lnSpc>
                          <a:spcPct val="50000"/>
                        </a:lnSpc>
                        <a:spcBef>
                          <a:spcPct val="0"/>
                        </a:spcBef>
                        <a:spcAft>
                          <a:spcPct val="0"/>
                        </a:spcAft>
                        <a:buClrTx/>
                        <a:buSzTx/>
                        <a:buFontTx/>
                        <a:buNone/>
                        <a:tabLst/>
                      </a:pPr>
                      <a:r>
                        <a:rPr kumimoji="0" lang="es-ES" altLang="es-ES" sz="1000" b="0" i="0" u="none" strike="noStrike" cap="none" normalizeH="0" baseline="0" dirty="0">
                          <a:ln>
                            <a:noFill/>
                          </a:ln>
                          <a:solidFill>
                            <a:srgbClr val="000000"/>
                          </a:solidFill>
                          <a:effectLst/>
                          <a:latin typeface="Arial" charset="0"/>
                          <a:cs typeface="Arial" charset="0"/>
                        </a:rPr>
                        <a:t> </a:t>
                      </a:r>
                    </a:p>
                  </a:txBody>
                  <a:tcPr marT="45719" marB="45719"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lumMod val="90000"/>
                      </a:schemeClr>
                    </a:solidFill>
                  </a:tcPr>
                </a:tc>
                <a:tc>
                  <a:txBody>
                    <a:bodyPr/>
                    <a:lstStyle>
                      <a:lvl1pPr>
                        <a:spcBef>
                          <a:spcPct val="20000"/>
                        </a:spcBef>
                        <a:buClr>
                          <a:schemeClr val="folHlink"/>
                        </a:buClr>
                        <a:buSzPct val="60000"/>
                        <a:buFont typeface="Wingdings" pitchFamily="2" charset="2"/>
                        <a:defRPr sz="2800">
                          <a:solidFill>
                            <a:schemeClr val="tx1"/>
                          </a:solidFill>
                          <a:latin typeface="Tahoma" pitchFamily="34" charset="0"/>
                          <a:cs typeface="Arial" charset="0"/>
                        </a:defRPr>
                      </a:lvl1pPr>
                      <a:lvl2pPr>
                        <a:spcBef>
                          <a:spcPct val="20000"/>
                        </a:spcBef>
                        <a:buClr>
                          <a:schemeClr val="hlink"/>
                        </a:buClr>
                        <a:buSzPct val="55000"/>
                        <a:buFont typeface="Wingdings" pitchFamily="2" charset="2"/>
                        <a:defRPr sz="2400">
                          <a:solidFill>
                            <a:schemeClr val="tx1"/>
                          </a:solidFill>
                          <a:latin typeface="Tahoma" pitchFamily="34" charset="0"/>
                          <a:cs typeface="Arial" charset="0"/>
                        </a:defRPr>
                      </a:lvl2pPr>
                      <a:lvl3pPr>
                        <a:spcBef>
                          <a:spcPct val="20000"/>
                        </a:spcBef>
                        <a:buClr>
                          <a:schemeClr val="folHlink"/>
                        </a:buClr>
                        <a:buSzPct val="50000"/>
                        <a:buFont typeface="Wingdings" pitchFamily="2" charset="2"/>
                        <a:defRPr sz="2000">
                          <a:solidFill>
                            <a:schemeClr val="tx1"/>
                          </a:solidFill>
                          <a:latin typeface="Tahoma" pitchFamily="34" charset="0"/>
                          <a:cs typeface="Arial" charset="0"/>
                        </a:defRPr>
                      </a:lvl3pPr>
                      <a:lvl4pPr>
                        <a:spcBef>
                          <a:spcPct val="20000"/>
                        </a:spcBef>
                        <a:buClr>
                          <a:schemeClr val="accent2"/>
                        </a:buClr>
                        <a:buSzPct val="55000"/>
                        <a:buFont typeface="Wingdings" pitchFamily="2" charset="2"/>
                        <a:defRPr>
                          <a:solidFill>
                            <a:schemeClr val="tx1"/>
                          </a:solidFill>
                          <a:latin typeface="Tahoma" pitchFamily="34" charset="0"/>
                          <a:cs typeface="Arial" charset="0"/>
                        </a:defRPr>
                      </a:lvl4pPr>
                      <a:lvl5pPr>
                        <a:spcBef>
                          <a:spcPct val="20000"/>
                        </a:spcBef>
                        <a:buClr>
                          <a:schemeClr val="accent1"/>
                        </a:buClr>
                        <a:buSzPct val="50000"/>
                        <a:buFont typeface="Wingdings" pitchFamily="2" charset="2"/>
                        <a:defRPr>
                          <a:solidFill>
                            <a:schemeClr val="tx1"/>
                          </a:solidFill>
                          <a:latin typeface="Tahoma" pitchFamily="34" charset="0"/>
                          <a:cs typeface="Arial" charset="0"/>
                        </a:defRPr>
                      </a:lvl5pPr>
                      <a:lvl6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6pPr>
                      <a:lvl7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7pPr>
                      <a:lvl8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8pPr>
                      <a:lvl9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9pPr>
                    </a:lstStyle>
                    <a:p>
                      <a:pPr marL="0" marR="0" lvl="0" indent="0" algn="ctr" defTabSz="914400" rtl="0" eaLnBrk="1" fontAlgn="b" latinLnBrk="0" hangingPunct="1">
                        <a:lnSpc>
                          <a:spcPct val="50000"/>
                        </a:lnSpc>
                        <a:spcBef>
                          <a:spcPct val="0"/>
                        </a:spcBef>
                        <a:spcAft>
                          <a:spcPct val="0"/>
                        </a:spcAft>
                        <a:buClrTx/>
                        <a:buSzTx/>
                        <a:buFontTx/>
                        <a:buNone/>
                        <a:tabLst/>
                      </a:pPr>
                      <a:r>
                        <a:rPr kumimoji="0" lang="es-ES" altLang="es-ES" sz="1000" b="1" i="0" u="none" strike="noStrike" cap="none" normalizeH="0" baseline="0" dirty="0">
                          <a:ln>
                            <a:noFill/>
                          </a:ln>
                          <a:solidFill>
                            <a:srgbClr val="000000"/>
                          </a:solidFill>
                          <a:effectLst/>
                          <a:latin typeface="Arial" charset="0"/>
                          <a:cs typeface="Arial" charset="0"/>
                        </a:rPr>
                        <a:t>183,6</a:t>
                      </a:r>
                    </a:p>
                  </a:txBody>
                  <a:tcPr marT="45719" marB="45719"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lumMod val="90000"/>
                      </a:schemeClr>
                    </a:solidFill>
                  </a:tcPr>
                </a:tc>
                <a:tc>
                  <a:txBody>
                    <a:bodyPr/>
                    <a:lstStyle>
                      <a:lvl1pPr>
                        <a:spcBef>
                          <a:spcPct val="20000"/>
                        </a:spcBef>
                        <a:buClr>
                          <a:schemeClr val="folHlink"/>
                        </a:buClr>
                        <a:buSzPct val="60000"/>
                        <a:buFont typeface="Wingdings" pitchFamily="2" charset="2"/>
                        <a:defRPr sz="2800">
                          <a:solidFill>
                            <a:schemeClr val="tx1"/>
                          </a:solidFill>
                          <a:latin typeface="Tahoma" pitchFamily="34" charset="0"/>
                          <a:cs typeface="Arial" charset="0"/>
                        </a:defRPr>
                      </a:lvl1pPr>
                      <a:lvl2pPr>
                        <a:spcBef>
                          <a:spcPct val="20000"/>
                        </a:spcBef>
                        <a:buClr>
                          <a:schemeClr val="hlink"/>
                        </a:buClr>
                        <a:buSzPct val="55000"/>
                        <a:buFont typeface="Wingdings" pitchFamily="2" charset="2"/>
                        <a:defRPr sz="2400">
                          <a:solidFill>
                            <a:schemeClr val="tx1"/>
                          </a:solidFill>
                          <a:latin typeface="Tahoma" pitchFamily="34" charset="0"/>
                          <a:cs typeface="Arial" charset="0"/>
                        </a:defRPr>
                      </a:lvl2pPr>
                      <a:lvl3pPr>
                        <a:spcBef>
                          <a:spcPct val="20000"/>
                        </a:spcBef>
                        <a:buClr>
                          <a:schemeClr val="folHlink"/>
                        </a:buClr>
                        <a:buSzPct val="50000"/>
                        <a:buFont typeface="Wingdings" pitchFamily="2" charset="2"/>
                        <a:defRPr sz="2000">
                          <a:solidFill>
                            <a:schemeClr val="tx1"/>
                          </a:solidFill>
                          <a:latin typeface="Tahoma" pitchFamily="34" charset="0"/>
                          <a:cs typeface="Arial" charset="0"/>
                        </a:defRPr>
                      </a:lvl3pPr>
                      <a:lvl4pPr>
                        <a:spcBef>
                          <a:spcPct val="20000"/>
                        </a:spcBef>
                        <a:buClr>
                          <a:schemeClr val="accent2"/>
                        </a:buClr>
                        <a:buSzPct val="55000"/>
                        <a:buFont typeface="Wingdings" pitchFamily="2" charset="2"/>
                        <a:defRPr>
                          <a:solidFill>
                            <a:schemeClr val="tx1"/>
                          </a:solidFill>
                          <a:latin typeface="Tahoma" pitchFamily="34" charset="0"/>
                          <a:cs typeface="Arial" charset="0"/>
                        </a:defRPr>
                      </a:lvl4pPr>
                      <a:lvl5pPr>
                        <a:spcBef>
                          <a:spcPct val="20000"/>
                        </a:spcBef>
                        <a:buClr>
                          <a:schemeClr val="accent1"/>
                        </a:buClr>
                        <a:buSzPct val="50000"/>
                        <a:buFont typeface="Wingdings" pitchFamily="2" charset="2"/>
                        <a:defRPr>
                          <a:solidFill>
                            <a:schemeClr val="tx1"/>
                          </a:solidFill>
                          <a:latin typeface="Tahoma" pitchFamily="34" charset="0"/>
                          <a:cs typeface="Arial" charset="0"/>
                        </a:defRPr>
                      </a:lvl5pPr>
                      <a:lvl6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6pPr>
                      <a:lvl7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7pPr>
                      <a:lvl8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8pPr>
                      <a:lvl9pPr fontAlgn="base">
                        <a:spcBef>
                          <a:spcPct val="20000"/>
                        </a:spcBef>
                        <a:spcAft>
                          <a:spcPct val="0"/>
                        </a:spcAft>
                        <a:buClr>
                          <a:schemeClr val="accent1"/>
                        </a:buClr>
                        <a:buSzPct val="50000"/>
                        <a:buFont typeface="Wingdings" pitchFamily="2" charset="2"/>
                        <a:defRPr>
                          <a:solidFill>
                            <a:schemeClr val="tx1"/>
                          </a:solidFill>
                          <a:latin typeface="Tahoma" pitchFamily="34" charset="0"/>
                          <a:cs typeface="Arial" charset="0"/>
                        </a:defRPr>
                      </a:lvl9pPr>
                    </a:lstStyle>
                    <a:p>
                      <a:pPr marL="0" marR="0" lvl="0" indent="0" algn="ctr" defTabSz="914400" rtl="0" eaLnBrk="1" fontAlgn="b" latinLnBrk="0" hangingPunct="1">
                        <a:lnSpc>
                          <a:spcPct val="50000"/>
                        </a:lnSpc>
                        <a:spcBef>
                          <a:spcPct val="0"/>
                        </a:spcBef>
                        <a:spcAft>
                          <a:spcPct val="0"/>
                        </a:spcAft>
                        <a:buClrTx/>
                        <a:buSzTx/>
                        <a:buFontTx/>
                        <a:buNone/>
                        <a:tabLst/>
                      </a:pPr>
                      <a:r>
                        <a:rPr kumimoji="0" lang="es-ES" altLang="es-ES" sz="1000" b="1" i="0" u="none" strike="noStrike" cap="none" normalizeH="0" baseline="0" dirty="0">
                          <a:ln>
                            <a:noFill/>
                          </a:ln>
                          <a:solidFill>
                            <a:srgbClr val="000000"/>
                          </a:solidFill>
                          <a:effectLst/>
                          <a:latin typeface="Arial" charset="0"/>
                          <a:cs typeface="Arial" charset="0"/>
                        </a:rPr>
                        <a:t>€/ud.</a:t>
                      </a:r>
                    </a:p>
                  </a:txBody>
                  <a:tcPr marT="45719" marB="45719" anchor="b" horzOverflow="overflow">
                    <a:lnL w="12700" cap="flat" cmpd="sng" algn="ctr">
                      <a:solidFill>
                        <a:srgbClr val="000000"/>
                      </a:solidFill>
                      <a:prstDash val="solid"/>
                      <a:round/>
                      <a:headEnd type="none" w="med" len="med"/>
                      <a:tailEnd type="none" w="med" len="med"/>
                    </a:lnL>
                    <a:lnR cap="flat">
                      <a:noFill/>
                    </a:lnR>
                    <a:lnT>
                      <a:noFill/>
                    </a:lnT>
                    <a:lnB cap="flat">
                      <a:noFill/>
                    </a:lnB>
                    <a:lnTlToBr>
                      <a:noFill/>
                    </a:lnTlToBr>
                    <a:lnBlToTr>
                      <a:noFill/>
                    </a:lnBlToTr>
                    <a:solidFill>
                      <a:srgbClr val="0070C0"/>
                    </a:solidFill>
                  </a:tcPr>
                </a:tc>
                <a:extLst>
                  <a:ext uri="{0D108BD9-81ED-4DB2-BD59-A6C34878D82A}">
                    <a16:rowId xmlns:a16="http://schemas.microsoft.com/office/drawing/2014/main" val="10024"/>
                  </a:ext>
                </a:extLst>
              </a:tr>
            </a:tbl>
          </a:graphicData>
        </a:graphic>
      </p:graphicFrame>
      <p:sp>
        <p:nvSpPr>
          <p:cNvPr id="10" name="Rectángulo 9">
            <a:extLst>
              <a:ext uri="{FF2B5EF4-FFF2-40B4-BE49-F238E27FC236}">
                <a16:creationId xmlns:a16="http://schemas.microsoft.com/office/drawing/2014/main" id="{A8AB3786-F137-4064-B54E-CB74DDA40334}"/>
              </a:ext>
            </a:extLst>
          </p:cNvPr>
          <p:cNvSpPr/>
          <p:nvPr/>
        </p:nvSpPr>
        <p:spPr>
          <a:xfrm>
            <a:off x="0" y="0"/>
            <a:ext cx="12191999" cy="369332"/>
          </a:xfrm>
          <a:prstGeom prst="rect">
            <a:avLst/>
          </a:prstGeom>
        </p:spPr>
        <p:txBody>
          <a:bodyPr wrap="square">
            <a:spAutoFit/>
          </a:bodyPr>
          <a:lstStyle/>
          <a:p>
            <a:pPr algn="ctr"/>
            <a:r>
              <a:rPr lang="es-ES" dirty="0">
                <a:solidFill>
                  <a:srgbClr val="0070C0"/>
                </a:solidFill>
              </a:rPr>
              <a:t>2.2. MÉTODOS PARA DESARROLLAR LA PLANIFICACIÓN AGREGADA </a:t>
            </a:r>
          </a:p>
        </p:txBody>
      </p:sp>
      <p:pic>
        <p:nvPicPr>
          <p:cNvPr id="11" name="Imagen 10">
            <a:extLst>
              <a:ext uri="{FF2B5EF4-FFF2-40B4-BE49-F238E27FC236}">
                <a16:creationId xmlns:a16="http://schemas.microsoft.com/office/drawing/2014/main" id="{EFC5F698-EF81-4D97-A292-58B1CFA5DD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693377" y="6289493"/>
            <a:ext cx="567519" cy="567519"/>
          </a:xfrm>
          <a:prstGeom prst="rect">
            <a:avLst/>
          </a:prstGeom>
          <a:effectLst>
            <a:outerShdw blurRad="50800" dist="38100" dir="2700000" algn="tl" rotWithShape="0">
              <a:prstClr val="black">
                <a:alpha val="40000"/>
              </a:prstClr>
            </a:outerShdw>
          </a:effectLst>
        </p:spPr>
      </p:pic>
      <p:sp>
        <p:nvSpPr>
          <p:cNvPr id="5" name="CuadroTexto 4">
            <a:extLst>
              <a:ext uri="{FF2B5EF4-FFF2-40B4-BE49-F238E27FC236}">
                <a16:creationId xmlns:a16="http://schemas.microsoft.com/office/drawing/2014/main" id="{97D1820D-F5AC-405F-80AB-0B8A8F09E5F3}"/>
              </a:ext>
            </a:extLst>
          </p:cNvPr>
          <p:cNvSpPr txBox="1"/>
          <p:nvPr/>
        </p:nvSpPr>
        <p:spPr>
          <a:xfrm>
            <a:off x="3019543" y="387701"/>
            <a:ext cx="7559698" cy="461665"/>
          </a:xfrm>
          <a:prstGeom prst="rect">
            <a:avLst/>
          </a:prstGeom>
          <a:noFill/>
        </p:spPr>
        <p:txBody>
          <a:bodyPr wrap="none" rtlCol="0">
            <a:spAutoFit/>
          </a:bodyPr>
          <a:lstStyle/>
          <a:p>
            <a:pPr algn="ctr"/>
            <a:r>
              <a:rPr lang="es-ES" sz="2400" b="1" i="1" dirty="0"/>
              <a:t>EJEMPLO DE PAP CON EL MÉTODO DE TABLAS Y GRÁFICOS</a:t>
            </a:r>
          </a:p>
        </p:txBody>
      </p:sp>
      <p:sp>
        <p:nvSpPr>
          <p:cNvPr id="8" name="Forma libre: forma 7">
            <a:extLst>
              <a:ext uri="{FF2B5EF4-FFF2-40B4-BE49-F238E27FC236}">
                <a16:creationId xmlns:a16="http://schemas.microsoft.com/office/drawing/2014/main" id="{A88380CD-258E-4941-B247-D9318EEC40BD}"/>
              </a:ext>
            </a:extLst>
          </p:cNvPr>
          <p:cNvSpPr/>
          <p:nvPr/>
        </p:nvSpPr>
        <p:spPr>
          <a:xfrm>
            <a:off x="44040" y="46533"/>
            <a:ext cx="2503476" cy="1251738"/>
          </a:xfrm>
          <a:custGeom>
            <a:avLst/>
            <a:gdLst>
              <a:gd name="connsiteX0" fmla="*/ 0 w 2503476"/>
              <a:gd name="connsiteY0" fmla="*/ 125174 h 1251738"/>
              <a:gd name="connsiteX1" fmla="*/ 125174 w 2503476"/>
              <a:gd name="connsiteY1" fmla="*/ 0 h 1251738"/>
              <a:gd name="connsiteX2" fmla="*/ 2378302 w 2503476"/>
              <a:gd name="connsiteY2" fmla="*/ 0 h 1251738"/>
              <a:gd name="connsiteX3" fmla="*/ 2503476 w 2503476"/>
              <a:gd name="connsiteY3" fmla="*/ 125174 h 1251738"/>
              <a:gd name="connsiteX4" fmla="*/ 2503476 w 2503476"/>
              <a:gd name="connsiteY4" fmla="*/ 1126564 h 1251738"/>
              <a:gd name="connsiteX5" fmla="*/ 2378302 w 2503476"/>
              <a:gd name="connsiteY5" fmla="*/ 1251738 h 1251738"/>
              <a:gd name="connsiteX6" fmla="*/ 125174 w 2503476"/>
              <a:gd name="connsiteY6" fmla="*/ 1251738 h 1251738"/>
              <a:gd name="connsiteX7" fmla="*/ 0 w 2503476"/>
              <a:gd name="connsiteY7" fmla="*/ 1126564 h 1251738"/>
              <a:gd name="connsiteX8" fmla="*/ 0 w 2503476"/>
              <a:gd name="connsiteY8" fmla="*/ 125174 h 1251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03476" h="1251738">
                <a:moveTo>
                  <a:pt x="0" y="125174"/>
                </a:moveTo>
                <a:cubicBezTo>
                  <a:pt x="0" y="56042"/>
                  <a:pt x="56042" y="0"/>
                  <a:pt x="125174" y="0"/>
                </a:cubicBezTo>
                <a:lnTo>
                  <a:pt x="2378302" y="0"/>
                </a:lnTo>
                <a:cubicBezTo>
                  <a:pt x="2447434" y="0"/>
                  <a:pt x="2503476" y="56042"/>
                  <a:pt x="2503476" y="125174"/>
                </a:cubicBezTo>
                <a:lnTo>
                  <a:pt x="2503476" y="1126564"/>
                </a:lnTo>
                <a:cubicBezTo>
                  <a:pt x="2503476" y="1195696"/>
                  <a:pt x="2447434" y="1251738"/>
                  <a:pt x="2378302" y="1251738"/>
                </a:cubicBezTo>
                <a:lnTo>
                  <a:pt x="125174" y="1251738"/>
                </a:lnTo>
                <a:cubicBezTo>
                  <a:pt x="56042" y="1251738"/>
                  <a:pt x="0" y="1195696"/>
                  <a:pt x="0" y="1126564"/>
                </a:cubicBezTo>
                <a:lnTo>
                  <a:pt x="0" y="125174"/>
                </a:lnTo>
                <a:close/>
              </a:path>
            </a:pathLst>
          </a:custGeom>
          <a:solidFill>
            <a:srgbClr val="92D050"/>
          </a:solidFill>
          <a:ln>
            <a:solidFill>
              <a:schemeClr val="tx1"/>
            </a:solidFill>
          </a:ln>
          <a:effectLst>
            <a:outerShdw blurRad="50800" dist="38100" dir="2700000" algn="tl" rotWithShape="0">
              <a:prstClr val="black">
                <a:alpha val="40000"/>
              </a:prstClr>
            </a:outerShdw>
          </a:effectLst>
          <a:scene3d>
            <a:camera prst="orthographicFront"/>
            <a:lightRig rig="threePt" dir="t"/>
          </a:scene3d>
          <a:sp3d>
            <a:bevelT/>
          </a:sp3d>
        </p:spPr>
        <p:style>
          <a:lnRef idx="2">
            <a:scrgbClr r="0" g="0" b="0"/>
          </a:lnRef>
          <a:fillRef idx="1">
            <a:scrgbClr r="0" g="0" b="0"/>
          </a:fillRef>
          <a:effectRef idx="0">
            <a:scrgbClr r="0" g="0" b="0"/>
          </a:effectRef>
          <a:fontRef idx="minor">
            <a:schemeClr val="lt1"/>
          </a:fontRef>
        </p:style>
        <p:txBody>
          <a:bodyPr spcFirstLastPara="0" vert="horz" wrap="square" lIns="51902" tIns="51902" rIns="51902" bIns="51902" numCol="1" spcCol="1270" anchor="ctr" anchorCtr="0">
            <a:noAutofit/>
          </a:bodyPr>
          <a:lstStyle/>
          <a:p>
            <a:pPr lvl="0" algn="ctr" defTabSz="1066800">
              <a:lnSpc>
                <a:spcPct val="90000"/>
              </a:lnSpc>
              <a:spcBef>
                <a:spcPct val="0"/>
              </a:spcBef>
              <a:spcAft>
                <a:spcPct val="35000"/>
              </a:spcAft>
            </a:pPr>
            <a:r>
              <a:rPr lang="es-ES" sz="2400" b="1" dirty="0">
                <a:solidFill>
                  <a:srgbClr val="FF0000"/>
                </a:solidFill>
              </a:rPr>
              <a:t>INTUITIVOS </a:t>
            </a:r>
            <a:r>
              <a:rPr lang="es-ES" dirty="0">
                <a:solidFill>
                  <a:srgbClr val="FF0000"/>
                </a:solidFill>
              </a:rPr>
              <a:t>o de </a:t>
            </a:r>
            <a:r>
              <a:rPr lang="es-ES" sz="2400" b="1" dirty="0">
                <a:solidFill>
                  <a:srgbClr val="FF0000"/>
                </a:solidFill>
              </a:rPr>
              <a:t>PRUEBA Y ERROR</a:t>
            </a:r>
          </a:p>
        </p:txBody>
      </p:sp>
    </p:spTree>
    <p:extLst>
      <p:ext uri="{BB962C8B-B14F-4D97-AF65-F5344CB8AC3E}">
        <p14:creationId xmlns:p14="http://schemas.microsoft.com/office/powerpoint/2010/main" val="245487847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par>
                                <p:cTn id="8" presetID="14" presetClass="entr" presetSubtype="1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randombar(horizontal)">
                                      <p:cBhvr>
                                        <p:cTn id="1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rma libre: forma 3">
            <a:extLst>
              <a:ext uri="{FF2B5EF4-FFF2-40B4-BE49-F238E27FC236}">
                <a16:creationId xmlns:a16="http://schemas.microsoft.com/office/drawing/2014/main" id="{B6E2D1C0-E875-40D7-85D6-BEEE9A56D9B3}"/>
              </a:ext>
            </a:extLst>
          </p:cNvPr>
          <p:cNvSpPr/>
          <p:nvPr/>
        </p:nvSpPr>
        <p:spPr>
          <a:xfrm>
            <a:off x="201979" y="2928009"/>
            <a:ext cx="1320333" cy="1251738"/>
          </a:xfrm>
          <a:custGeom>
            <a:avLst/>
            <a:gdLst>
              <a:gd name="connsiteX0" fmla="*/ 0 w 1320333"/>
              <a:gd name="connsiteY0" fmla="*/ 125174 h 1251738"/>
              <a:gd name="connsiteX1" fmla="*/ 125174 w 1320333"/>
              <a:gd name="connsiteY1" fmla="*/ 0 h 1251738"/>
              <a:gd name="connsiteX2" fmla="*/ 1195159 w 1320333"/>
              <a:gd name="connsiteY2" fmla="*/ 0 h 1251738"/>
              <a:gd name="connsiteX3" fmla="*/ 1320333 w 1320333"/>
              <a:gd name="connsiteY3" fmla="*/ 125174 h 1251738"/>
              <a:gd name="connsiteX4" fmla="*/ 1320333 w 1320333"/>
              <a:gd name="connsiteY4" fmla="*/ 1126564 h 1251738"/>
              <a:gd name="connsiteX5" fmla="*/ 1195159 w 1320333"/>
              <a:gd name="connsiteY5" fmla="*/ 1251738 h 1251738"/>
              <a:gd name="connsiteX6" fmla="*/ 125174 w 1320333"/>
              <a:gd name="connsiteY6" fmla="*/ 1251738 h 1251738"/>
              <a:gd name="connsiteX7" fmla="*/ 0 w 1320333"/>
              <a:gd name="connsiteY7" fmla="*/ 1126564 h 1251738"/>
              <a:gd name="connsiteX8" fmla="*/ 0 w 1320333"/>
              <a:gd name="connsiteY8" fmla="*/ 125174 h 1251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20333" h="1251738">
                <a:moveTo>
                  <a:pt x="0" y="125174"/>
                </a:moveTo>
                <a:cubicBezTo>
                  <a:pt x="0" y="56042"/>
                  <a:pt x="56042" y="0"/>
                  <a:pt x="125174" y="0"/>
                </a:cubicBezTo>
                <a:lnTo>
                  <a:pt x="1195159" y="0"/>
                </a:lnTo>
                <a:cubicBezTo>
                  <a:pt x="1264291" y="0"/>
                  <a:pt x="1320333" y="56042"/>
                  <a:pt x="1320333" y="125174"/>
                </a:cubicBezTo>
                <a:lnTo>
                  <a:pt x="1320333" y="1126564"/>
                </a:lnTo>
                <a:cubicBezTo>
                  <a:pt x="1320333" y="1195696"/>
                  <a:pt x="1264291" y="1251738"/>
                  <a:pt x="1195159" y="1251738"/>
                </a:cubicBezTo>
                <a:lnTo>
                  <a:pt x="125174" y="1251738"/>
                </a:lnTo>
                <a:cubicBezTo>
                  <a:pt x="56042" y="1251738"/>
                  <a:pt x="0" y="1195696"/>
                  <a:pt x="0" y="1126564"/>
                </a:cubicBezTo>
                <a:lnTo>
                  <a:pt x="0" y="125174"/>
                </a:lnTo>
                <a:close/>
              </a:path>
            </a:pathLst>
          </a:custGeom>
          <a:noFill/>
          <a:ln>
            <a:noFill/>
          </a:ln>
          <a:effectLst/>
        </p:spPr>
        <p:style>
          <a:lnRef idx="2">
            <a:scrgbClr r="0" g="0" b="0"/>
          </a:lnRef>
          <a:fillRef idx="1">
            <a:scrgbClr r="0" g="0" b="0"/>
          </a:fillRef>
          <a:effectRef idx="0">
            <a:scrgbClr r="0" g="0" b="0"/>
          </a:effectRef>
          <a:fontRef idx="minor">
            <a:schemeClr val="lt1"/>
          </a:fontRef>
        </p:style>
        <p:txBody>
          <a:bodyPr spcFirstLastPara="0" vert="horz" wrap="square" lIns="54442" tIns="54442" rIns="54442" bIns="54442" numCol="1" spcCol="1270" anchor="ctr" anchorCtr="0">
            <a:noAutofit/>
          </a:bodyPr>
          <a:lstStyle/>
          <a:p>
            <a:pPr marL="0" lvl="0" indent="0" algn="ctr" defTabSz="1244600">
              <a:lnSpc>
                <a:spcPct val="90000"/>
              </a:lnSpc>
              <a:spcBef>
                <a:spcPct val="0"/>
              </a:spcBef>
              <a:spcAft>
                <a:spcPct val="35000"/>
              </a:spcAft>
              <a:buNone/>
            </a:pPr>
            <a:r>
              <a:rPr lang="es-ES" sz="3600" b="1" kern="1200" dirty="0">
                <a:solidFill>
                  <a:schemeClr val="tx1"/>
                </a:solidFill>
              </a:rPr>
              <a:t>TIPOS</a:t>
            </a:r>
          </a:p>
        </p:txBody>
      </p:sp>
      <p:sp>
        <p:nvSpPr>
          <p:cNvPr id="11" name="Forma libre: forma 10">
            <a:extLst>
              <a:ext uri="{FF2B5EF4-FFF2-40B4-BE49-F238E27FC236}">
                <a16:creationId xmlns:a16="http://schemas.microsoft.com/office/drawing/2014/main" id="{BF8BDA20-3EA0-4BA4-A6AB-2B693F7CAD70}"/>
              </a:ext>
            </a:extLst>
          </p:cNvPr>
          <p:cNvSpPr/>
          <p:nvPr/>
        </p:nvSpPr>
        <p:spPr>
          <a:xfrm rot="17692822">
            <a:off x="832930" y="2456566"/>
            <a:ext cx="2380154" cy="35375"/>
          </a:xfrm>
          <a:custGeom>
            <a:avLst/>
            <a:gdLst>
              <a:gd name="connsiteX0" fmla="*/ 0 w 2380154"/>
              <a:gd name="connsiteY0" fmla="*/ 17687 h 35375"/>
              <a:gd name="connsiteX1" fmla="*/ 2380154 w 2380154"/>
              <a:gd name="connsiteY1" fmla="*/ 17687 h 35375"/>
            </a:gdLst>
            <a:ahLst/>
            <a:cxnLst>
              <a:cxn ang="0">
                <a:pos x="connsiteX0" y="connsiteY0"/>
              </a:cxn>
              <a:cxn ang="0">
                <a:pos x="connsiteX1" y="connsiteY1"/>
              </a:cxn>
            </a:cxnLst>
            <a:rect l="l" t="t" r="r" b="b"/>
            <a:pathLst>
              <a:path w="2380154" h="35375">
                <a:moveTo>
                  <a:pt x="0" y="17687"/>
                </a:moveTo>
                <a:lnTo>
                  <a:pt x="2380154" y="17687"/>
                </a:lnTo>
              </a:path>
            </a:pathLst>
          </a:custGeom>
          <a:noFill/>
          <a:ln w="28575"/>
          <a:effectLst>
            <a:outerShdw blurRad="50800" dist="38100" dir="2700000" algn="tl" rotWithShape="0">
              <a:prstClr val="black">
                <a:alpha val="40000"/>
              </a:prstClr>
            </a:outerShdw>
          </a:effectLst>
        </p:spPr>
        <p:style>
          <a:lnRef idx="2">
            <a:schemeClr val="accent1">
              <a:shade val="60000"/>
              <a:hueOff val="0"/>
              <a:satOff val="0"/>
              <a:lumOff val="0"/>
              <a:alphaOff val="0"/>
            </a:schemeClr>
          </a:lnRef>
          <a:fillRef idx="0">
            <a:scrgbClr r="0" g="0" b="0"/>
          </a:fillRef>
          <a:effectRef idx="0">
            <a:scrgbClr r="0" g="0" b="0"/>
          </a:effectRef>
          <a:fontRef idx="minor">
            <a:schemeClr val="tx1">
              <a:hueOff val="0"/>
              <a:satOff val="0"/>
              <a:lumOff val="0"/>
              <a:alphaOff val="0"/>
            </a:schemeClr>
          </a:fontRef>
        </p:style>
        <p:txBody>
          <a:bodyPr spcFirstLastPara="0" vert="horz" wrap="square" lIns="1143273" tIns="-41816" rIns="1143273" bIns="-41817" numCol="1" spcCol="1270" anchor="ctr" anchorCtr="0">
            <a:noAutofit/>
          </a:bodyPr>
          <a:lstStyle/>
          <a:p>
            <a:pPr marL="0" lvl="0" indent="0" algn="ctr" defTabSz="355600">
              <a:lnSpc>
                <a:spcPct val="90000"/>
              </a:lnSpc>
              <a:spcBef>
                <a:spcPct val="0"/>
              </a:spcBef>
              <a:spcAft>
                <a:spcPct val="35000"/>
              </a:spcAft>
              <a:buNone/>
            </a:pPr>
            <a:endParaRPr lang="es-ES" sz="800" kern="1200" dirty="0"/>
          </a:p>
        </p:txBody>
      </p:sp>
      <p:sp>
        <p:nvSpPr>
          <p:cNvPr id="12" name="Forma libre: forma 11">
            <a:extLst>
              <a:ext uri="{FF2B5EF4-FFF2-40B4-BE49-F238E27FC236}">
                <a16:creationId xmlns:a16="http://schemas.microsoft.com/office/drawing/2014/main" id="{326C2818-0584-4BA6-B12B-CDEB327BFE30}"/>
              </a:ext>
            </a:extLst>
          </p:cNvPr>
          <p:cNvSpPr/>
          <p:nvPr/>
        </p:nvSpPr>
        <p:spPr>
          <a:xfrm>
            <a:off x="2523703" y="768760"/>
            <a:ext cx="2503476" cy="1251738"/>
          </a:xfrm>
          <a:custGeom>
            <a:avLst/>
            <a:gdLst>
              <a:gd name="connsiteX0" fmla="*/ 0 w 2503476"/>
              <a:gd name="connsiteY0" fmla="*/ 125174 h 1251738"/>
              <a:gd name="connsiteX1" fmla="*/ 125174 w 2503476"/>
              <a:gd name="connsiteY1" fmla="*/ 0 h 1251738"/>
              <a:gd name="connsiteX2" fmla="*/ 2378302 w 2503476"/>
              <a:gd name="connsiteY2" fmla="*/ 0 h 1251738"/>
              <a:gd name="connsiteX3" fmla="*/ 2503476 w 2503476"/>
              <a:gd name="connsiteY3" fmla="*/ 125174 h 1251738"/>
              <a:gd name="connsiteX4" fmla="*/ 2503476 w 2503476"/>
              <a:gd name="connsiteY4" fmla="*/ 1126564 h 1251738"/>
              <a:gd name="connsiteX5" fmla="*/ 2378302 w 2503476"/>
              <a:gd name="connsiteY5" fmla="*/ 1251738 h 1251738"/>
              <a:gd name="connsiteX6" fmla="*/ 125174 w 2503476"/>
              <a:gd name="connsiteY6" fmla="*/ 1251738 h 1251738"/>
              <a:gd name="connsiteX7" fmla="*/ 0 w 2503476"/>
              <a:gd name="connsiteY7" fmla="*/ 1126564 h 1251738"/>
              <a:gd name="connsiteX8" fmla="*/ 0 w 2503476"/>
              <a:gd name="connsiteY8" fmla="*/ 125174 h 1251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03476" h="1251738">
                <a:moveTo>
                  <a:pt x="0" y="125174"/>
                </a:moveTo>
                <a:cubicBezTo>
                  <a:pt x="0" y="56042"/>
                  <a:pt x="56042" y="0"/>
                  <a:pt x="125174" y="0"/>
                </a:cubicBezTo>
                <a:lnTo>
                  <a:pt x="2378302" y="0"/>
                </a:lnTo>
                <a:cubicBezTo>
                  <a:pt x="2447434" y="0"/>
                  <a:pt x="2503476" y="56042"/>
                  <a:pt x="2503476" y="125174"/>
                </a:cubicBezTo>
                <a:lnTo>
                  <a:pt x="2503476" y="1126564"/>
                </a:lnTo>
                <a:cubicBezTo>
                  <a:pt x="2503476" y="1195696"/>
                  <a:pt x="2447434" y="1251738"/>
                  <a:pt x="2378302" y="1251738"/>
                </a:cubicBezTo>
                <a:lnTo>
                  <a:pt x="125174" y="1251738"/>
                </a:lnTo>
                <a:cubicBezTo>
                  <a:pt x="56042" y="1251738"/>
                  <a:pt x="0" y="1195696"/>
                  <a:pt x="0" y="1126564"/>
                </a:cubicBezTo>
                <a:lnTo>
                  <a:pt x="0" y="125174"/>
                </a:lnTo>
                <a:close/>
              </a:path>
            </a:pathLst>
          </a:custGeom>
          <a:solidFill>
            <a:srgbClr val="92D050"/>
          </a:solidFill>
          <a:ln>
            <a:solidFill>
              <a:schemeClr val="tx1"/>
            </a:solidFill>
          </a:ln>
          <a:effectLst>
            <a:outerShdw blurRad="50800" dist="38100" dir="2700000" algn="tl" rotWithShape="0">
              <a:prstClr val="black">
                <a:alpha val="40000"/>
              </a:prstClr>
            </a:outerShdw>
          </a:effectLst>
          <a:scene3d>
            <a:camera prst="orthographicFront"/>
            <a:lightRig rig="threePt" dir="t"/>
          </a:scene3d>
          <a:sp3d>
            <a:bevelT/>
          </a:sp3d>
        </p:spPr>
        <p:style>
          <a:lnRef idx="2">
            <a:scrgbClr r="0" g="0" b="0"/>
          </a:lnRef>
          <a:fillRef idx="1">
            <a:scrgbClr r="0" g="0" b="0"/>
          </a:fillRef>
          <a:effectRef idx="0">
            <a:scrgbClr r="0" g="0" b="0"/>
          </a:effectRef>
          <a:fontRef idx="minor">
            <a:schemeClr val="lt1"/>
          </a:fontRef>
        </p:style>
        <p:txBody>
          <a:bodyPr spcFirstLastPara="0" vert="horz" wrap="square" lIns="51902" tIns="51902" rIns="51902" bIns="51902" numCol="1" spcCol="1270" anchor="ctr" anchorCtr="0">
            <a:noAutofit/>
          </a:bodyPr>
          <a:lstStyle/>
          <a:p>
            <a:pPr marL="0" lvl="0" indent="0" algn="ctr" defTabSz="1066800">
              <a:lnSpc>
                <a:spcPct val="90000"/>
              </a:lnSpc>
              <a:spcBef>
                <a:spcPct val="0"/>
              </a:spcBef>
              <a:spcAft>
                <a:spcPct val="35000"/>
              </a:spcAft>
              <a:buNone/>
            </a:pPr>
            <a:r>
              <a:rPr lang="es-ES" sz="2400" b="1" kern="1200" dirty="0">
                <a:solidFill>
                  <a:srgbClr val="FF0000"/>
                </a:solidFill>
              </a:rPr>
              <a:t>INTUITIVOS </a:t>
            </a:r>
            <a:r>
              <a:rPr lang="es-ES" kern="1200" dirty="0">
                <a:solidFill>
                  <a:srgbClr val="FF0000"/>
                </a:solidFill>
              </a:rPr>
              <a:t>o de </a:t>
            </a:r>
            <a:r>
              <a:rPr lang="es-ES" sz="2400" b="1" kern="1200" dirty="0">
                <a:solidFill>
                  <a:srgbClr val="FF0000"/>
                </a:solidFill>
              </a:rPr>
              <a:t>PRUEBA Y ERROR</a:t>
            </a:r>
          </a:p>
        </p:txBody>
      </p:sp>
      <p:sp>
        <p:nvSpPr>
          <p:cNvPr id="13" name="Forma libre: forma 12">
            <a:extLst>
              <a:ext uri="{FF2B5EF4-FFF2-40B4-BE49-F238E27FC236}">
                <a16:creationId xmlns:a16="http://schemas.microsoft.com/office/drawing/2014/main" id="{9037B267-7369-4A57-ADFA-9435241EB629}"/>
              </a:ext>
            </a:extLst>
          </p:cNvPr>
          <p:cNvSpPr/>
          <p:nvPr/>
        </p:nvSpPr>
        <p:spPr>
          <a:xfrm>
            <a:off x="5027179" y="1376942"/>
            <a:ext cx="1001390" cy="35375"/>
          </a:xfrm>
          <a:custGeom>
            <a:avLst/>
            <a:gdLst>
              <a:gd name="connsiteX0" fmla="*/ 0 w 1001390"/>
              <a:gd name="connsiteY0" fmla="*/ 17687 h 35375"/>
              <a:gd name="connsiteX1" fmla="*/ 1001390 w 1001390"/>
              <a:gd name="connsiteY1" fmla="*/ 17687 h 35375"/>
            </a:gdLst>
            <a:ahLst/>
            <a:cxnLst>
              <a:cxn ang="0">
                <a:pos x="connsiteX0" y="connsiteY0"/>
              </a:cxn>
              <a:cxn ang="0">
                <a:pos x="connsiteX1" y="connsiteY1"/>
              </a:cxn>
            </a:cxnLst>
            <a:rect l="l" t="t" r="r" b="b"/>
            <a:pathLst>
              <a:path w="1001390" h="35375">
                <a:moveTo>
                  <a:pt x="0" y="17687"/>
                </a:moveTo>
                <a:lnTo>
                  <a:pt x="1001390" y="17687"/>
                </a:lnTo>
              </a:path>
            </a:pathLst>
          </a:custGeom>
          <a:noFill/>
          <a:ln w="28575"/>
          <a:effectLst>
            <a:outerShdw blurRad="50800" dist="38100" dir="2700000" algn="tl" rotWithShape="0">
              <a:prstClr val="black">
                <a:alpha val="40000"/>
              </a:prstClr>
            </a:outerShdw>
          </a:effectLst>
        </p:spPr>
        <p:style>
          <a:lnRef idx="2">
            <a:schemeClr val="accent1">
              <a:shade val="80000"/>
              <a:hueOff val="0"/>
              <a:satOff val="0"/>
              <a:lumOff val="0"/>
              <a:alphaOff val="0"/>
            </a:schemeClr>
          </a:lnRef>
          <a:fillRef idx="0">
            <a:scrgbClr r="0" g="0" b="0"/>
          </a:fillRef>
          <a:effectRef idx="0">
            <a:scrgbClr r="0" g="0" b="0"/>
          </a:effectRef>
          <a:fontRef idx="minor">
            <a:schemeClr val="tx1">
              <a:hueOff val="0"/>
              <a:satOff val="0"/>
              <a:lumOff val="0"/>
              <a:alphaOff val="0"/>
            </a:schemeClr>
          </a:fontRef>
        </p:style>
        <p:txBody>
          <a:bodyPr spcFirstLastPara="0" vert="horz" wrap="square" lIns="488361" tIns="-7347" rIns="488360" bIns="-7347" numCol="1" spcCol="1270" anchor="ctr" anchorCtr="0">
            <a:noAutofit/>
          </a:bodyPr>
          <a:lstStyle/>
          <a:p>
            <a:pPr marL="0" lvl="0" indent="0" algn="ctr" defTabSz="222250">
              <a:lnSpc>
                <a:spcPct val="90000"/>
              </a:lnSpc>
              <a:spcBef>
                <a:spcPct val="0"/>
              </a:spcBef>
              <a:spcAft>
                <a:spcPct val="35000"/>
              </a:spcAft>
              <a:buNone/>
            </a:pPr>
            <a:endParaRPr lang="es-ES" sz="500" kern="1200" dirty="0"/>
          </a:p>
        </p:txBody>
      </p:sp>
      <p:sp>
        <p:nvSpPr>
          <p:cNvPr id="14" name="Forma libre: forma 13">
            <a:extLst>
              <a:ext uri="{FF2B5EF4-FFF2-40B4-BE49-F238E27FC236}">
                <a16:creationId xmlns:a16="http://schemas.microsoft.com/office/drawing/2014/main" id="{3E11C0EE-0A89-408A-A41C-B34BC5710E7F}"/>
              </a:ext>
            </a:extLst>
          </p:cNvPr>
          <p:cNvSpPr/>
          <p:nvPr/>
        </p:nvSpPr>
        <p:spPr>
          <a:xfrm>
            <a:off x="6028570" y="768760"/>
            <a:ext cx="2503476" cy="1251738"/>
          </a:xfrm>
          <a:custGeom>
            <a:avLst/>
            <a:gdLst>
              <a:gd name="connsiteX0" fmla="*/ 0 w 2503476"/>
              <a:gd name="connsiteY0" fmla="*/ 125174 h 1251738"/>
              <a:gd name="connsiteX1" fmla="*/ 125174 w 2503476"/>
              <a:gd name="connsiteY1" fmla="*/ 0 h 1251738"/>
              <a:gd name="connsiteX2" fmla="*/ 2378302 w 2503476"/>
              <a:gd name="connsiteY2" fmla="*/ 0 h 1251738"/>
              <a:gd name="connsiteX3" fmla="*/ 2503476 w 2503476"/>
              <a:gd name="connsiteY3" fmla="*/ 125174 h 1251738"/>
              <a:gd name="connsiteX4" fmla="*/ 2503476 w 2503476"/>
              <a:gd name="connsiteY4" fmla="*/ 1126564 h 1251738"/>
              <a:gd name="connsiteX5" fmla="*/ 2378302 w 2503476"/>
              <a:gd name="connsiteY5" fmla="*/ 1251738 h 1251738"/>
              <a:gd name="connsiteX6" fmla="*/ 125174 w 2503476"/>
              <a:gd name="connsiteY6" fmla="*/ 1251738 h 1251738"/>
              <a:gd name="connsiteX7" fmla="*/ 0 w 2503476"/>
              <a:gd name="connsiteY7" fmla="*/ 1126564 h 1251738"/>
              <a:gd name="connsiteX8" fmla="*/ 0 w 2503476"/>
              <a:gd name="connsiteY8" fmla="*/ 125174 h 1251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03476" h="1251738">
                <a:moveTo>
                  <a:pt x="0" y="125174"/>
                </a:moveTo>
                <a:cubicBezTo>
                  <a:pt x="0" y="56042"/>
                  <a:pt x="56042" y="0"/>
                  <a:pt x="125174" y="0"/>
                </a:cubicBezTo>
                <a:lnTo>
                  <a:pt x="2378302" y="0"/>
                </a:lnTo>
                <a:cubicBezTo>
                  <a:pt x="2447434" y="0"/>
                  <a:pt x="2503476" y="56042"/>
                  <a:pt x="2503476" y="125174"/>
                </a:cubicBezTo>
                <a:lnTo>
                  <a:pt x="2503476" y="1126564"/>
                </a:lnTo>
                <a:cubicBezTo>
                  <a:pt x="2503476" y="1195696"/>
                  <a:pt x="2447434" y="1251738"/>
                  <a:pt x="2378302" y="1251738"/>
                </a:cubicBezTo>
                <a:lnTo>
                  <a:pt x="125174" y="1251738"/>
                </a:lnTo>
                <a:cubicBezTo>
                  <a:pt x="56042" y="1251738"/>
                  <a:pt x="0" y="1195696"/>
                  <a:pt x="0" y="1126564"/>
                </a:cubicBezTo>
                <a:lnTo>
                  <a:pt x="0" y="125174"/>
                </a:lnTo>
                <a:close/>
              </a:path>
            </a:pathLst>
          </a:custGeom>
          <a:solidFill>
            <a:schemeClr val="accent2"/>
          </a:solidFill>
          <a:ln>
            <a:solidFill>
              <a:schemeClr val="tx1"/>
            </a:solidFill>
          </a:ln>
          <a:effectLst>
            <a:outerShdw blurRad="50800" dist="38100" dir="2700000" algn="tl" rotWithShape="0">
              <a:prstClr val="black">
                <a:alpha val="40000"/>
              </a:prstClr>
            </a:outerShdw>
          </a:effectLst>
          <a:scene3d>
            <a:camera prst="orthographicFront"/>
            <a:lightRig rig="threePt" dir="t"/>
          </a:scene3d>
          <a:sp3d>
            <a:bevelT/>
          </a:sp3d>
        </p:spPr>
        <p:style>
          <a:lnRef idx="2">
            <a:scrgbClr r="0" g="0" b="0"/>
          </a:lnRef>
          <a:fillRef idx="1">
            <a:scrgbClr r="0" g="0" b="0"/>
          </a:fillRef>
          <a:effectRef idx="0">
            <a:scrgbClr r="0" g="0" b="0"/>
          </a:effectRef>
          <a:fontRef idx="minor">
            <a:schemeClr val="lt1"/>
          </a:fontRef>
        </p:style>
        <p:txBody>
          <a:bodyPr spcFirstLastPara="0" vert="horz" wrap="square" lIns="48092" tIns="48092" rIns="48092" bIns="48092" numCol="1" spcCol="1270" anchor="ctr" anchorCtr="0">
            <a:noAutofit/>
          </a:bodyPr>
          <a:lstStyle/>
          <a:p>
            <a:pPr lvl="0" algn="ctr" defTabSz="800100">
              <a:lnSpc>
                <a:spcPct val="90000"/>
              </a:lnSpc>
              <a:spcBef>
                <a:spcPct val="0"/>
              </a:spcBef>
              <a:spcAft>
                <a:spcPct val="35000"/>
              </a:spcAft>
            </a:pPr>
            <a:r>
              <a:rPr lang="es-ES" b="1" dirty="0">
                <a:solidFill>
                  <a:schemeClr val="tx1"/>
                </a:solidFill>
              </a:rPr>
              <a:t>Método de Tablas y Gráficos</a:t>
            </a:r>
          </a:p>
        </p:txBody>
      </p:sp>
      <p:sp>
        <p:nvSpPr>
          <p:cNvPr id="15" name="Forma libre: forma 14">
            <a:extLst>
              <a:ext uri="{FF2B5EF4-FFF2-40B4-BE49-F238E27FC236}">
                <a16:creationId xmlns:a16="http://schemas.microsoft.com/office/drawing/2014/main" id="{90E6E0FB-C886-4ABD-827D-EB42E2CBABAC}"/>
              </a:ext>
            </a:extLst>
          </p:cNvPr>
          <p:cNvSpPr/>
          <p:nvPr/>
        </p:nvSpPr>
        <p:spPr>
          <a:xfrm>
            <a:off x="1522312" y="3536190"/>
            <a:ext cx="1001390" cy="35375"/>
          </a:xfrm>
          <a:custGeom>
            <a:avLst/>
            <a:gdLst>
              <a:gd name="connsiteX0" fmla="*/ 0 w 1001390"/>
              <a:gd name="connsiteY0" fmla="*/ 17687 h 35375"/>
              <a:gd name="connsiteX1" fmla="*/ 1001390 w 1001390"/>
              <a:gd name="connsiteY1" fmla="*/ 17687 h 35375"/>
            </a:gdLst>
            <a:ahLst/>
            <a:cxnLst>
              <a:cxn ang="0">
                <a:pos x="connsiteX0" y="connsiteY0"/>
              </a:cxn>
              <a:cxn ang="0">
                <a:pos x="connsiteX1" y="connsiteY1"/>
              </a:cxn>
            </a:cxnLst>
            <a:rect l="l" t="t" r="r" b="b"/>
            <a:pathLst>
              <a:path w="1001390" h="35375">
                <a:moveTo>
                  <a:pt x="0" y="17687"/>
                </a:moveTo>
                <a:lnTo>
                  <a:pt x="1001390" y="17687"/>
                </a:lnTo>
              </a:path>
            </a:pathLst>
          </a:custGeom>
          <a:noFill/>
          <a:ln w="28575"/>
          <a:effectLst>
            <a:outerShdw blurRad="50800" dist="38100" dir="2700000" algn="tl" rotWithShape="0">
              <a:prstClr val="black">
                <a:alpha val="40000"/>
              </a:prstClr>
            </a:outerShdw>
          </a:effectLst>
        </p:spPr>
        <p:style>
          <a:lnRef idx="2">
            <a:schemeClr val="accent1">
              <a:shade val="60000"/>
              <a:hueOff val="0"/>
              <a:satOff val="0"/>
              <a:lumOff val="0"/>
              <a:alphaOff val="0"/>
            </a:schemeClr>
          </a:lnRef>
          <a:fillRef idx="0">
            <a:scrgbClr r="0" g="0" b="0"/>
          </a:fillRef>
          <a:effectRef idx="0">
            <a:scrgbClr r="0" g="0" b="0"/>
          </a:effectRef>
          <a:fontRef idx="minor">
            <a:schemeClr val="tx1">
              <a:hueOff val="0"/>
              <a:satOff val="0"/>
              <a:lumOff val="0"/>
              <a:alphaOff val="0"/>
            </a:schemeClr>
          </a:fontRef>
        </p:style>
        <p:txBody>
          <a:bodyPr spcFirstLastPara="0" vert="horz" wrap="square" lIns="488361" tIns="-7347" rIns="488360" bIns="-7347" numCol="1" spcCol="1270" anchor="ctr" anchorCtr="0">
            <a:noAutofit/>
          </a:bodyPr>
          <a:lstStyle/>
          <a:p>
            <a:pPr marL="0" lvl="0" indent="0" algn="ctr" defTabSz="222250">
              <a:lnSpc>
                <a:spcPct val="90000"/>
              </a:lnSpc>
              <a:spcBef>
                <a:spcPct val="0"/>
              </a:spcBef>
              <a:spcAft>
                <a:spcPct val="35000"/>
              </a:spcAft>
              <a:buNone/>
            </a:pPr>
            <a:endParaRPr lang="es-ES" sz="500" kern="1200" dirty="0"/>
          </a:p>
        </p:txBody>
      </p:sp>
      <p:sp>
        <p:nvSpPr>
          <p:cNvPr id="16" name="Forma libre: forma 15">
            <a:extLst>
              <a:ext uri="{FF2B5EF4-FFF2-40B4-BE49-F238E27FC236}">
                <a16:creationId xmlns:a16="http://schemas.microsoft.com/office/drawing/2014/main" id="{2C218A5E-1170-48FD-B24C-E9F92B291916}"/>
              </a:ext>
            </a:extLst>
          </p:cNvPr>
          <p:cNvSpPr/>
          <p:nvPr/>
        </p:nvSpPr>
        <p:spPr>
          <a:xfrm>
            <a:off x="2523703" y="2928009"/>
            <a:ext cx="2503476" cy="1251738"/>
          </a:xfrm>
          <a:custGeom>
            <a:avLst/>
            <a:gdLst>
              <a:gd name="connsiteX0" fmla="*/ 0 w 2503476"/>
              <a:gd name="connsiteY0" fmla="*/ 125174 h 1251738"/>
              <a:gd name="connsiteX1" fmla="*/ 125174 w 2503476"/>
              <a:gd name="connsiteY1" fmla="*/ 0 h 1251738"/>
              <a:gd name="connsiteX2" fmla="*/ 2378302 w 2503476"/>
              <a:gd name="connsiteY2" fmla="*/ 0 h 1251738"/>
              <a:gd name="connsiteX3" fmla="*/ 2503476 w 2503476"/>
              <a:gd name="connsiteY3" fmla="*/ 125174 h 1251738"/>
              <a:gd name="connsiteX4" fmla="*/ 2503476 w 2503476"/>
              <a:gd name="connsiteY4" fmla="*/ 1126564 h 1251738"/>
              <a:gd name="connsiteX5" fmla="*/ 2378302 w 2503476"/>
              <a:gd name="connsiteY5" fmla="*/ 1251738 h 1251738"/>
              <a:gd name="connsiteX6" fmla="*/ 125174 w 2503476"/>
              <a:gd name="connsiteY6" fmla="*/ 1251738 h 1251738"/>
              <a:gd name="connsiteX7" fmla="*/ 0 w 2503476"/>
              <a:gd name="connsiteY7" fmla="*/ 1126564 h 1251738"/>
              <a:gd name="connsiteX8" fmla="*/ 0 w 2503476"/>
              <a:gd name="connsiteY8" fmla="*/ 125174 h 1251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03476" h="1251738">
                <a:moveTo>
                  <a:pt x="0" y="125174"/>
                </a:moveTo>
                <a:cubicBezTo>
                  <a:pt x="0" y="56042"/>
                  <a:pt x="56042" y="0"/>
                  <a:pt x="125174" y="0"/>
                </a:cubicBezTo>
                <a:lnTo>
                  <a:pt x="2378302" y="0"/>
                </a:lnTo>
                <a:cubicBezTo>
                  <a:pt x="2447434" y="0"/>
                  <a:pt x="2503476" y="56042"/>
                  <a:pt x="2503476" y="125174"/>
                </a:cubicBezTo>
                <a:lnTo>
                  <a:pt x="2503476" y="1126564"/>
                </a:lnTo>
                <a:cubicBezTo>
                  <a:pt x="2503476" y="1195696"/>
                  <a:pt x="2447434" y="1251738"/>
                  <a:pt x="2378302" y="1251738"/>
                </a:cubicBezTo>
                <a:lnTo>
                  <a:pt x="125174" y="1251738"/>
                </a:lnTo>
                <a:cubicBezTo>
                  <a:pt x="56042" y="1251738"/>
                  <a:pt x="0" y="1195696"/>
                  <a:pt x="0" y="1126564"/>
                </a:cubicBezTo>
                <a:lnTo>
                  <a:pt x="0" y="125174"/>
                </a:lnTo>
                <a:close/>
              </a:path>
            </a:pathLst>
          </a:custGeom>
          <a:solidFill>
            <a:srgbClr val="92D050"/>
          </a:solidFill>
          <a:ln>
            <a:solidFill>
              <a:schemeClr val="tx1"/>
            </a:solidFill>
          </a:ln>
          <a:effectLst>
            <a:outerShdw blurRad="50800" dist="38100" dir="2700000" algn="tl" rotWithShape="0">
              <a:prstClr val="black">
                <a:alpha val="40000"/>
              </a:prstClr>
            </a:outerShdw>
          </a:effectLst>
          <a:scene3d>
            <a:camera prst="orthographicFront"/>
            <a:lightRig rig="threePt" dir="t"/>
          </a:scene3d>
          <a:sp3d>
            <a:bevelT/>
          </a:sp3d>
        </p:spPr>
        <p:style>
          <a:lnRef idx="2">
            <a:scrgbClr r="0" g="0" b="0"/>
          </a:lnRef>
          <a:fillRef idx="1">
            <a:scrgbClr r="0" g="0" b="0"/>
          </a:fillRef>
          <a:effectRef idx="0">
            <a:scrgbClr r="0" g="0" b="0"/>
          </a:effectRef>
          <a:fontRef idx="minor">
            <a:schemeClr val="lt1"/>
          </a:fontRef>
        </p:style>
        <p:txBody>
          <a:bodyPr spcFirstLastPara="0" vert="horz" wrap="square" lIns="51902" tIns="51902" rIns="51902" bIns="51902" numCol="1" spcCol="1270" anchor="ctr" anchorCtr="0">
            <a:noAutofit/>
          </a:bodyPr>
          <a:lstStyle/>
          <a:p>
            <a:pPr marL="0" lvl="0" indent="0" algn="ctr" defTabSz="1066800">
              <a:lnSpc>
                <a:spcPct val="90000"/>
              </a:lnSpc>
              <a:spcBef>
                <a:spcPct val="0"/>
              </a:spcBef>
              <a:spcAft>
                <a:spcPct val="35000"/>
              </a:spcAft>
              <a:buNone/>
            </a:pPr>
            <a:r>
              <a:rPr lang="es-ES" sz="2400" b="1" kern="1200" dirty="0">
                <a:solidFill>
                  <a:srgbClr val="FF0000"/>
                </a:solidFill>
              </a:rPr>
              <a:t>ANALÍTICOS</a:t>
            </a:r>
          </a:p>
          <a:p>
            <a:pPr marL="0" lvl="0" indent="0" algn="ctr" defTabSz="1066800">
              <a:lnSpc>
                <a:spcPct val="90000"/>
              </a:lnSpc>
              <a:spcBef>
                <a:spcPct val="0"/>
              </a:spcBef>
              <a:spcAft>
                <a:spcPct val="35000"/>
              </a:spcAft>
              <a:buNone/>
            </a:pPr>
            <a:r>
              <a:rPr lang="es-ES" dirty="0">
                <a:solidFill>
                  <a:srgbClr val="FF0000"/>
                </a:solidFill>
              </a:rPr>
              <a:t>(Programación Matemática)</a:t>
            </a:r>
            <a:endParaRPr lang="es-ES" kern="1200" dirty="0">
              <a:solidFill>
                <a:srgbClr val="FF0000"/>
              </a:solidFill>
            </a:endParaRPr>
          </a:p>
        </p:txBody>
      </p:sp>
      <p:sp>
        <p:nvSpPr>
          <p:cNvPr id="17" name="Forma libre: forma 16">
            <a:extLst>
              <a:ext uri="{FF2B5EF4-FFF2-40B4-BE49-F238E27FC236}">
                <a16:creationId xmlns:a16="http://schemas.microsoft.com/office/drawing/2014/main" id="{40526001-7D55-4F85-8388-C1535CB9D114}"/>
              </a:ext>
            </a:extLst>
          </p:cNvPr>
          <p:cNvSpPr/>
          <p:nvPr/>
        </p:nvSpPr>
        <p:spPr>
          <a:xfrm rot="19457599">
            <a:off x="4911266" y="3176315"/>
            <a:ext cx="1233216" cy="35375"/>
          </a:xfrm>
          <a:custGeom>
            <a:avLst/>
            <a:gdLst>
              <a:gd name="connsiteX0" fmla="*/ 0 w 1233216"/>
              <a:gd name="connsiteY0" fmla="*/ 17687 h 35375"/>
              <a:gd name="connsiteX1" fmla="*/ 1233216 w 1233216"/>
              <a:gd name="connsiteY1" fmla="*/ 17687 h 35375"/>
            </a:gdLst>
            <a:ahLst/>
            <a:cxnLst>
              <a:cxn ang="0">
                <a:pos x="connsiteX0" y="connsiteY0"/>
              </a:cxn>
              <a:cxn ang="0">
                <a:pos x="connsiteX1" y="connsiteY1"/>
              </a:cxn>
            </a:cxnLst>
            <a:rect l="l" t="t" r="r" b="b"/>
            <a:pathLst>
              <a:path w="1233216" h="35375">
                <a:moveTo>
                  <a:pt x="0" y="17687"/>
                </a:moveTo>
                <a:lnTo>
                  <a:pt x="1233216" y="17687"/>
                </a:lnTo>
              </a:path>
            </a:pathLst>
          </a:custGeom>
          <a:noFill/>
          <a:ln w="28575"/>
          <a:effectLst>
            <a:outerShdw blurRad="50800" dist="38100" dir="2700000" algn="tl" rotWithShape="0">
              <a:prstClr val="black">
                <a:alpha val="40000"/>
              </a:prstClr>
            </a:outerShdw>
          </a:effectLst>
        </p:spPr>
        <p:style>
          <a:lnRef idx="2">
            <a:schemeClr val="accent1">
              <a:shade val="80000"/>
              <a:hueOff val="0"/>
              <a:satOff val="0"/>
              <a:lumOff val="0"/>
              <a:alphaOff val="0"/>
            </a:schemeClr>
          </a:lnRef>
          <a:fillRef idx="0">
            <a:scrgbClr r="0" g="0" b="0"/>
          </a:fillRef>
          <a:effectRef idx="0">
            <a:scrgbClr r="0" g="0" b="0"/>
          </a:effectRef>
          <a:fontRef idx="minor">
            <a:schemeClr val="tx1">
              <a:hueOff val="0"/>
              <a:satOff val="0"/>
              <a:lumOff val="0"/>
              <a:alphaOff val="0"/>
            </a:schemeClr>
          </a:fontRef>
        </p:style>
        <p:txBody>
          <a:bodyPr spcFirstLastPara="0" vert="horz" wrap="square" lIns="598477" tIns="-13143" rIns="598478" bIns="-13143" numCol="1" spcCol="1270" anchor="ctr" anchorCtr="0">
            <a:noAutofit/>
          </a:bodyPr>
          <a:lstStyle/>
          <a:p>
            <a:pPr marL="0" lvl="0" indent="0" algn="ctr" defTabSz="222250">
              <a:lnSpc>
                <a:spcPct val="90000"/>
              </a:lnSpc>
              <a:spcBef>
                <a:spcPct val="0"/>
              </a:spcBef>
              <a:spcAft>
                <a:spcPct val="35000"/>
              </a:spcAft>
              <a:buNone/>
            </a:pPr>
            <a:endParaRPr lang="es-ES" sz="500" kern="1200" dirty="0"/>
          </a:p>
        </p:txBody>
      </p:sp>
      <p:sp>
        <p:nvSpPr>
          <p:cNvPr id="18" name="Forma libre: forma 17">
            <a:extLst>
              <a:ext uri="{FF2B5EF4-FFF2-40B4-BE49-F238E27FC236}">
                <a16:creationId xmlns:a16="http://schemas.microsoft.com/office/drawing/2014/main" id="{ED6B4803-EFAA-4C9C-871A-5BABCE6058F1}"/>
              </a:ext>
            </a:extLst>
          </p:cNvPr>
          <p:cNvSpPr/>
          <p:nvPr/>
        </p:nvSpPr>
        <p:spPr>
          <a:xfrm>
            <a:off x="6028570" y="2208259"/>
            <a:ext cx="2503476" cy="1251738"/>
          </a:xfrm>
          <a:custGeom>
            <a:avLst/>
            <a:gdLst>
              <a:gd name="connsiteX0" fmla="*/ 0 w 2503476"/>
              <a:gd name="connsiteY0" fmla="*/ 125174 h 1251738"/>
              <a:gd name="connsiteX1" fmla="*/ 125174 w 2503476"/>
              <a:gd name="connsiteY1" fmla="*/ 0 h 1251738"/>
              <a:gd name="connsiteX2" fmla="*/ 2378302 w 2503476"/>
              <a:gd name="connsiteY2" fmla="*/ 0 h 1251738"/>
              <a:gd name="connsiteX3" fmla="*/ 2503476 w 2503476"/>
              <a:gd name="connsiteY3" fmla="*/ 125174 h 1251738"/>
              <a:gd name="connsiteX4" fmla="*/ 2503476 w 2503476"/>
              <a:gd name="connsiteY4" fmla="*/ 1126564 h 1251738"/>
              <a:gd name="connsiteX5" fmla="*/ 2378302 w 2503476"/>
              <a:gd name="connsiteY5" fmla="*/ 1251738 h 1251738"/>
              <a:gd name="connsiteX6" fmla="*/ 125174 w 2503476"/>
              <a:gd name="connsiteY6" fmla="*/ 1251738 h 1251738"/>
              <a:gd name="connsiteX7" fmla="*/ 0 w 2503476"/>
              <a:gd name="connsiteY7" fmla="*/ 1126564 h 1251738"/>
              <a:gd name="connsiteX8" fmla="*/ 0 w 2503476"/>
              <a:gd name="connsiteY8" fmla="*/ 125174 h 1251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03476" h="1251738">
                <a:moveTo>
                  <a:pt x="0" y="125174"/>
                </a:moveTo>
                <a:cubicBezTo>
                  <a:pt x="0" y="56042"/>
                  <a:pt x="56042" y="0"/>
                  <a:pt x="125174" y="0"/>
                </a:cubicBezTo>
                <a:lnTo>
                  <a:pt x="2378302" y="0"/>
                </a:lnTo>
                <a:cubicBezTo>
                  <a:pt x="2447434" y="0"/>
                  <a:pt x="2503476" y="56042"/>
                  <a:pt x="2503476" y="125174"/>
                </a:cubicBezTo>
                <a:lnTo>
                  <a:pt x="2503476" y="1126564"/>
                </a:lnTo>
                <a:cubicBezTo>
                  <a:pt x="2503476" y="1195696"/>
                  <a:pt x="2447434" y="1251738"/>
                  <a:pt x="2378302" y="1251738"/>
                </a:cubicBezTo>
                <a:lnTo>
                  <a:pt x="125174" y="1251738"/>
                </a:lnTo>
                <a:cubicBezTo>
                  <a:pt x="56042" y="1251738"/>
                  <a:pt x="0" y="1195696"/>
                  <a:pt x="0" y="1126564"/>
                </a:cubicBezTo>
                <a:lnTo>
                  <a:pt x="0" y="125174"/>
                </a:lnTo>
                <a:close/>
              </a:path>
            </a:pathLst>
          </a:custGeom>
          <a:solidFill>
            <a:srgbClr val="0070C0"/>
          </a:solidFill>
          <a:ln>
            <a:solidFill>
              <a:schemeClr val="tx1"/>
            </a:solidFill>
          </a:ln>
          <a:effectLst>
            <a:outerShdw blurRad="50800" dist="38100" dir="2700000" algn="tl" rotWithShape="0">
              <a:prstClr val="black">
                <a:alpha val="40000"/>
              </a:prstClr>
            </a:outerShdw>
          </a:effectLst>
          <a:scene3d>
            <a:camera prst="orthographicFront"/>
            <a:lightRig rig="threePt" dir="t"/>
          </a:scene3d>
          <a:sp3d>
            <a:bevelT/>
          </a:sp3d>
        </p:spPr>
        <p:style>
          <a:lnRef idx="2">
            <a:scrgbClr r="0" g="0" b="0"/>
          </a:lnRef>
          <a:fillRef idx="1">
            <a:scrgbClr r="0" g="0" b="0"/>
          </a:fillRef>
          <a:effectRef idx="0">
            <a:scrgbClr r="0" g="0" b="0"/>
          </a:effectRef>
          <a:fontRef idx="minor">
            <a:schemeClr val="lt1"/>
          </a:fontRef>
        </p:style>
        <p:txBody>
          <a:bodyPr spcFirstLastPara="0" vert="horz" wrap="square" lIns="48092" tIns="48092" rIns="48092" bIns="48092" numCol="1" spcCol="1270" anchor="ctr" anchorCtr="0">
            <a:noAutofit/>
          </a:bodyPr>
          <a:lstStyle/>
          <a:p>
            <a:pPr lvl="0" algn="ctr" defTabSz="800100">
              <a:lnSpc>
                <a:spcPct val="90000"/>
              </a:lnSpc>
              <a:spcBef>
                <a:spcPct val="0"/>
              </a:spcBef>
              <a:spcAft>
                <a:spcPct val="35000"/>
              </a:spcAft>
            </a:pPr>
            <a:r>
              <a:rPr lang="es-ES" dirty="0"/>
              <a:t>OPTIMIZADORES</a:t>
            </a:r>
          </a:p>
          <a:p>
            <a:pPr lvl="0" algn="ctr" defTabSz="800100">
              <a:lnSpc>
                <a:spcPct val="90000"/>
              </a:lnSpc>
              <a:spcBef>
                <a:spcPct val="0"/>
              </a:spcBef>
              <a:spcAft>
                <a:spcPct val="35000"/>
              </a:spcAft>
            </a:pPr>
            <a:r>
              <a:rPr lang="es-ES" dirty="0"/>
              <a:t>(Programación Lineal)</a:t>
            </a:r>
          </a:p>
        </p:txBody>
      </p:sp>
      <p:sp>
        <p:nvSpPr>
          <p:cNvPr id="19" name="Forma libre: forma 18">
            <a:extLst>
              <a:ext uri="{FF2B5EF4-FFF2-40B4-BE49-F238E27FC236}">
                <a16:creationId xmlns:a16="http://schemas.microsoft.com/office/drawing/2014/main" id="{FE11DCF3-2AAE-4273-9808-C455C6C18428}"/>
              </a:ext>
            </a:extLst>
          </p:cNvPr>
          <p:cNvSpPr/>
          <p:nvPr/>
        </p:nvSpPr>
        <p:spPr>
          <a:xfrm>
            <a:off x="8532046" y="2816441"/>
            <a:ext cx="1001390" cy="35375"/>
          </a:xfrm>
          <a:custGeom>
            <a:avLst/>
            <a:gdLst>
              <a:gd name="connsiteX0" fmla="*/ 0 w 1001390"/>
              <a:gd name="connsiteY0" fmla="*/ 17687 h 35375"/>
              <a:gd name="connsiteX1" fmla="*/ 1001390 w 1001390"/>
              <a:gd name="connsiteY1" fmla="*/ 17687 h 35375"/>
            </a:gdLst>
            <a:ahLst/>
            <a:cxnLst>
              <a:cxn ang="0">
                <a:pos x="connsiteX0" y="connsiteY0"/>
              </a:cxn>
              <a:cxn ang="0">
                <a:pos x="connsiteX1" y="connsiteY1"/>
              </a:cxn>
            </a:cxnLst>
            <a:rect l="l" t="t" r="r" b="b"/>
            <a:pathLst>
              <a:path w="1001390" h="35375">
                <a:moveTo>
                  <a:pt x="0" y="17687"/>
                </a:moveTo>
                <a:lnTo>
                  <a:pt x="1001390" y="17687"/>
                </a:lnTo>
              </a:path>
            </a:pathLst>
          </a:custGeom>
          <a:noFill/>
          <a:ln w="28575"/>
          <a:effectLst>
            <a:outerShdw blurRad="50800" dist="38100" dir="2700000" algn="tl" rotWithShape="0">
              <a:prstClr val="black">
                <a:alpha val="40000"/>
              </a:prstClr>
            </a:outerShdw>
          </a:effectLst>
        </p:spPr>
        <p:style>
          <a:lnRef idx="2">
            <a:schemeClr val="accent1">
              <a:shade val="80000"/>
              <a:hueOff val="0"/>
              <a:satOff val="0"/>
              <a:lumOff val="0"/>
              <a:alphaOff val="0"/>
            </a:schemeClr>
          </a:lnRef>
          <a:fillRef idx="0">
            <a:scrgbClr r="0" g="0" b="0"/>
          </a:fillRef>
          <a:effectRef idx="0">
            <a:scrgbClr r="0" g="0" b="0"/>
          </a:effectRef>
          <a:fontRef idx="minor">
            <a:schemeClr val="tx1">
              <a:hueOff val="0"/>
              <a:satOff val="0"/>
              <a:lumOff val="0"/>
              <a:alphaOff val="0"/>
            </a:schemeClr>
          </a:fontRef>
        </p:style>
        <p:txBody>
          <a:bodyPr spcFirstLastPara="0" vert="horz" wrap="square" lIns="488361" tIns="-7347" rIns="488360" bIns="-7347" numCol="1" spcCol="1270" anchor="ctr" anchorCtr="0">
            <a:noAutofit/>
          </a:bodyPr>
          <a:lstStyle/>
          <a:p>
            <a:pPr marL="0" lvl="0" indent="0" algn="ctr" defTabSz="222250">
              <a:lnSpc>
                <a:spcPct val="90000"/>
              </a:lnSpc>
              <a:spcBef>
                <a:spcPct val="0"/>
              </a:spcBef>
              <a:spcAft>
                <a:spcPct val="35000"/>
              </a:spcAft>
              <a:buNone/>
            </a:pPr>
            <a:endParaRPr lang="es-ES" sz="500" kern="1200" dirty="0"/>
          </a:p>
        </p:txBody>
      </p:sp>
      <p:sp>
        <p:nvSpPr>
          <p:cNvPr id="20" name="Forma libre: forma 19">
            <a:extLst>
              <a:ext uri="{FF2B5EF4-FFF2-40B4-BE49-F238E27FC236}">
                <a16:creationId xmlns:a16="http://schemas.microsoft.com/office/drawing/2014/main" id="{2424506A-A139-4DE4-BDC7-39AC6A518A87}"/>
              </a:ext>
            </a:extLst>
          </p:cNvPr>
          <p:cNvSpPr/>
          <p:nvPr/>
        </p:nvSpPr>
        <p:spPr>
          <a:xfrm>
            <a:off x="9533437" y="2208259"/>
            <a:ext cx="2503476" cy="1251738"/>
          </a:xfrm>
          <a:custGeom>
            <a:avLst/>
            <a:gdLst>
              <a:gd name="connsiteX0" fmla="*/ 0 w 2503476"/>
              <a:gd name="connsiteY0" fmla="*/ 125174 h 1251738"/>
              <a:gd name="connsiteX1" fmla="*/ 125174 w 2503476"/>
              <a:gd name="connsiteY1" fmla="*/ 0 h 1251738"/>
              <a:gd name="connsiteX2" fmla="*/ 2378302 w 2503476"/>
              <a:gd name="connsiteY2" fmla="*/ 0 h 1251738"/>
              <a:gd name="connsiteX3" fmla="*/ 2503476 w 2503476"/>
              <a:gd name="connsiteY3" fmla="*/ 125174 h 1251738"/>
              <a:gd name="connsiteX4" fmla="*/ 2503476 w 2503476"/>
              <a:gd name="connsiteY4" fmla="*/ 1126564 h 1251738"/>
              <a:gd name="connsiteX5" fmla="*/ 2378302 w 2503476"/>
              <a:gd name="connsiteY5" fmla="*/ 1251738 h 1251738"/>
              <a:gd name="connsiteX6" fmla="*/ 125174 w 2503476"/>
              <a:gd name="connsiteY6" fmla="*/ 1251738 h 1251738"/>
              <a:gd name="connsiteX7" fmla="*/ 0 w 2503476"/>
              <a:gd name="connsiteY7" fmla="*/ 1126564 h 1251738"/>
              <a:gd name="connsiteX8" fmla="*/ 0 w 2503476"/>
              <a:gd name="connsiteY8" fmla="*/ 125174 h 1251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03476" h="1251738">
                <a:moveTo>
                  <a:pt x="0" y="125174"/>
                </a:moveTo>
                <a:cubicBezTo>
                  <a:pt x="0" y="56042"/>
                  <a:pt x="56042" y="0"/>
                  <a:pt x="125174" y="0"/>
                </a:cubicBezTo>
                <a:lnTo>
                  <a:pt x="2378302" y="0"/>
                </a:lnTo>
                <a:cubicBezTo>
                  <a:pt x="2447434" y="0"/>
                  <a:pt x="2503476" y="56042"/>
                  <a:pt x="2503476" y="125174"/>
                </a:cubicBezTo>
                <a:lnTo>
                  <a:pt x="2503476" y="1126564"/>
                </a:lnTo>
                <a:cubicBezTo>
                  <a:pt x="2503476" y="1195696"/>
                  <a:pt x="2447434" y="1251738"/>
                  <a:pt x="2378302" y="1251738"/>
                </a:cubicBezTo>
                <a:lnTo>
                  <a:pt x="125174" y="1251738"/>
                </a:lnTo>
                <a:cubicBezTo>
                  <a:pt x="56042" y="1251738"/>
                  <a:pt x="0" y="1195696"/>
                  <a:pt x="0" y="1126564"/>
                </a:cubicBezTo>
                <a:lnTo>
                  <a:pt x="0" y="125174"/>
                </a:lnTo>
                <a:close/>
              </a:path>
            </a:pathLst>
          </a:custGeom>
          <a:solidFill>
            <a:schemeClr val="accent2"/>
          </a:solidFill>
          <a:ln>
            <a:solidFill>
              <a:schemeClr val="tx1"/>
            </a:solidFill>
          </a:ln>
          <a:effectLst>
            <a:outerShdw blurRad="50800" dist="38100" dir="2700000" algn="tl" rotWithShape="0">
              <a:prstClr val="black">
                <a:alpha val="40000"/>
              </a:prstClr>
            </a:outerShdw>
          </a:effectLst>
          <a:scene3d>
            <a:camera prst="orthographicFront"/>
            <a:lightRig rig="threePt" dir="t"/>
          </a:scene3d>
          <a:sp3d>
            <a:bevelT/>
          </a:sp3d>
        </p:spPr>
        <p:style>
          <a:lnRef idx="2">
            <a:scrgbClr r="0" g="0" b="0"/>
          </a:lnRef>
          <a:fillRef idx="1">
            <a:scrgbClr r="0" g="0" b="0"/>
          </a:fillRef>
          <a:effectRef idx="0">
            <a:scrgbClr r="0" g="0" b="0"/>
          </a:effectRef>
          <a:fontRef idx="minor">
            <a:schemeClr val="lt1"/>
          </a:fontRef>
        </p:style>
        <p:txBody>
          <a:bodyPr spcFirstLastPara="0" vert="horz" wrap="square" lIns="48092" tIns="48092" rIns="48092" bIns="48092" numCol="1" spcCol="1270" anchor="ctr" anchorCtr="0">
            <a:noAutofit/>
          </a:bodyPr>
          <a:lstStyle/>
          <a:p>
            <a:pPr lvl="0" defTabSz="800100">
              <a:lnSpc>
                <a:spcPct val="90000"/>
              </a:lnSpc>
              <a:spcBef>
                <a:spcPct val="0"/>
              </a:spcBef>
              <a:spcAft>
                <a:spcPct val="35000"/>
              </a:spcAft>
            </a:pPr>
            <a:r>
              <a:rPr lang="es-ES" b="1" dirty="0">
                <a:solidFill>
                  <a:schemeClr val="tx1"/>
                </a:solidFill>
              </a:rPr>
              <a:t>- Método Simplex</a:t>
            </a:r>
          </a:p>
          <a:p>
            <a:pPr lvl="0" defTabSz="800100">
              <a:lnSpc>
                <a:spcPct val="90000"/>
              </a:lnSpc>
              <a:spcBef>
                <a:spcPct val="0"/>
              </a:spcBef>
              <a:spcAft>
                <a:spcPct val="35000"/>
              </a:spcAft>
            </a:pPr>
            <a:r>
              <a:rPr lang="es-ES" b="1" dirty="0">
                <a:solidFill>
                  <a:schemeClr val="tx1"/>
                </a:solidFill>
              </a:rPr>
              <a:t>- Método del Transporte </a:t>
            </a:r>
          </a:p>
        </p:txBody>
      </p:sp>
      <p:sp>
        <p:nvSpPr>
          <p:cNvPr id="21" name="Forma libre: forma 20">
            <a:extLst>
              <a:ext uri="{FF2B5EF4-FFF2-40B4-BE49-F238E27FC236}">
                <a16:creationId xmlns:a16="http://schemas.microsoft.com/office/drawing/2014/main" id="{CF18DA31-21F3-4B68-BB6E-363CCF2BA1E5}"/>
              </a:ext>
            </a:extLst>
          </p:cNvPr>
          <p:cNvSpPr/>
          <p:nvPr/>
        </p:nvSpPr>
        <p:spPr>
          <a:xfrm rot="2142401">
            <a:off x="4911266" y="3896065"/>
            <a:ext cx="1233216" cy="35375"/>
          </a:xfrm>
          <a:custGeom>
            <a:avLst/>
            <a:gdLst>
              <a:gd name="connsiteX0" fmla="*/ 0 w 1233216"/>
              <a:gd name="connsiteY0" fmla="*/ 17687 h 35375"/>
              <a:gd name="connsiteX1" fmla="*/ 1233216 w 1233216"/>
              <a:gd name="connsiteY1" fmla="*/ 17687 h 35375"/>
            </a:gdLst>
            <a:ahLst/>
            <a:cxnLst>
              <a:cxn ang="0">
                <a:pos x="connsiteX0" y="connsiteY0"/>
              </a:cxn>
              <a:cxn ang="0">
                <a:pos x="connsiteX1" y="connsiteY1"/>
              </a:cxn>
            </a:cxnLst>
            <a:rect l="l" t="t" r="r" b="b"/>
            <a:pathLst>
              <a:path w="1233216" h="35375">
                <a:moveTo>
                  <a:pt x="0" y="17687"/>
                </a:moveTo>
                <a:lnTo>
                  <a:pt x="1233216" y="17687"/>
                </a:lnTo>
              </a:path>
            </a:pathLst>
          </a:custGeom>
          <a:noFill/>
          <a:ln w="28575"/>
          <a:effectLst>
            <a:outerShdw blurRad="50800" dist="38100" dir="2700000" algn="tl" rotWithShape="0">
              <a:prstClr val="black">
                <a:alpha val="40000"/>
              </a:prstClr>
            </a:outerShdw>
          </a:effectLst>
        </p:spPr>
        <p:style>
          <a:lnRef idx="2">
            <a:schemeClr val="accent1">
              <a:shade val="80000"/>
              <a:hueOff val="0"/>
              <a:satOff val="0"/>
              <a:lumOff val="0"/>
              <a:alphaOff val="0"/>
            </a:schemeClr>
          </a:lnRef>
          <a:fillRef idx="0">
            <a:scrgbClr r="0" g="0" b="0"/>
          </a:fillRef>
          <a:effectRef idx="0">
            <a:scrgbClr r="0" g="0" b="0"/>
          </a:effectRef>
          <a:fontRef idx="minor">
            <a:schemeClr val="tx1">
              <a:hueOff val="0"/>
              <a:satOff val="0"/>
              <a:lumOff val="0"/>
              <a:alphaOff val="0"/>
            </a:schemeClr>
          </a:fontRef>
        </p:style>
        <p:txBody>
          <a:bodyPr spcFirstLastPara="0" vert="horz" wrap="square" lIns="598477" tIns="-13143" rIns="598478" bIns="-13143" numCol="1" spcCol="1270" anchor="ctr" anchorCtr="0">
            <a:noAutofit/>
          </a:bodyPr>
          <a:lstStyle/>
          <a:p>
            <a:pPr marL="0" lvl="0" indent="0" algn="ctr" defTabSz="222250">
              <a:lnSpc>
                <a:spcPct val="90000"/>
              </a:lnSpc>
              <a:spcBef>
                <a:spcPct val="0"/>
              </a:spcBef>
              <a:spcAft>
                <a:spcPct val="35000"/>
              </a:spcAft>
              <a:buNone/>
            </a:pPr>
            <a:endParaRPr lang="es-ES" sz="500" kern="1200" dirty="0"/>
          </a:p>
        </p:txBody>
      </p:sp>
      <p:sp>
        <p:nvSpPr>
          <p:cNvPr id="22" name="Forma libre: forma 21">
            <a:extLst>
              <a:ext uri="{FF2B5EF4-FFF2-40B4-BE49-F238E27FC236}">
                <a16:creationId xmlns:a16="http://schemas.microsoft.com/office/drawing/2014/main" id="{89947CBF-255E-481E-9CE3-F64FCEB5BD94}"/>
              </a:ext>
            </a:extLst>
          </p:cNvPr>
          <p:cNvSpPr/>
          <p:nvPr/>
        </p:nvSpPr>
        <p:spPr>
          <a:xfrm>
            <a:off x="6028570" y="3647758"/>
            <a:ext cx="2503476" cy="1251738"/>
          </a:xfrm>
          <a:custGeom>
            <a:avLst/>
            <a:gdLst>
              <a:gd name="connsiteX0" fmla="*/ 0 w 2503476"/>
              <a:gd name="connsiteY0" fmla="*/ 125174 h 1251738"/>
              <a:gd name="connsiteX1" fmla="*/ 125174 w 2503476"/>
              <a:gd name="connsiteY1" fmla="*/ 0 h 1251738"/>
              <a:gd name="connsiteX2" fmla="*/ 2378302 w 2503476"/>
              <a:gd name="connsiteY2" fmla="*/ 0 h 1251738"/>
              <a:gd name="connsiteX3" fmla="*/ 2503476 w 2503476"/>
              <a:gd name="connsiteY3" fmla="*/ 125174 h 1251738"/>
              <a:gd name="connsiteX4" fmla="*/ 2503476 w 2503476"/>
              <a:gd name="connsiteY4" fmla="*/ 1126564 h 1251738"/>
              <a:gd name="connsiteX5" fmla="*/ 2378302 w 2503476"/>
              <a:gd name="connsiteY5" fmla="*/ 1251738 h 1251738"/>
              <a:gd name="connsiteX6" fmla="*/ 125174 w 2503476"/>
              <a:gd name="connsiteY6" fmla="*/ 1251738 h 1251738"/>
              <a:gd name="connsiteX7" fmla="*/ 0 w 2503476"/>
              <a:gd name="connsiteY7" fmla="*/ 1126564 h 1251738"/>
              <a:gd name="connsiteX8" fmla="*/ 0 w 2503476"/>
              <a:gd name="connsiteY8" fmla="*/ 125174 h 1251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03476" h="1251738">
                <a:moveTo>
                  <a:pt x="0" y="125174"/>
                </a:moveTo>
                <a:cubicBezTo>
                  <a:pt x="0" y="56042"/>
                  <a:pt x="56042" y="0"/>
                  <a:pt x="125174" y="0"/>
                </a:cubicBezTo>
                <a:lnTo>
                  <a:pt x="2378302" y="0"/>
                </a:lnTo>
                <a:cubicBezTo>
                  <a:pt x="2447434" y="0"/>
                  <a:pt x="2503476" y="56042"/>
                  <a:pt x="2503476" y="125174"/>
                </a:cubicBezTo>
                <a:lnTo>
                  <a:pt x="2503476" y="1126564"/>
                </a:lnTo>
                <a:cubicBezTo>
                  <a:pt x="2503476" y="1195696"/>
                  <a:pt x="2447434" y="1251738"/>
                  <a:pt x="2378302" y="1251738"/>
                </a:cubicBezTo>
                <a:lnTo>
                  <a:pt x="125174" y="1251738"/>
                </a:lnTo>
                <a:cubicBezTo>
                  <a:pt x="56042" y="1251738"/>
                  <a:pt x="0" y="1195696"/>
                  <a:pt x="0" y="1126564"/>
                </a:cubicBezTo>
                <a:lnTo>
                  <a:pt x="0" y="125174"/>
                </a:lnTo>
                <a:close/>
              </a:path>
            </a:pathLst>
          </a:custGeom>
          <a:solidFill>
            <a:srgbClr val="0070C0"/>
          </a:solidFill>
          <a:ln>
            <a:solidFill>
              <a:schemeClr val="tx1"/>
            </a:solidFill>
          </a:ln>
          <a:effectLst>
            <a:outerShdw blurRad="50800" dist="38100" dir="2700000" algn="tl" rotWithShape="0">
              <a:prstClr val="black">
                <a:alpha val="40000"/>
              </a:prstClr>
            </a:outerShdw>
          </a:effectLst>
          <a:scene3d>
            <a:camera prst="orthographicFront"/>
            <a:lightRig rig="threePt" dir="t"/>
          </a:scene3d>
          <a:sp3d>
            <a:bevelT/>
          </a:sp3d>
        </p:spPr>
        <p:style>
          <a:lnRef idx="2">
            <a:scrgbClr r="0" g="0" b="0"/>
          </a:lnRef>
          <a:fillRef idx="1">
            <a:scrgbClr r="0" g="0" b="0"/>
          </a:fillRef>
          <a:effectRef idx="0">
            <a:scrgbClr r="0" g="0" b="0"/>
          </a:effectRef>
          <a:fontRef idx="minor">
            <a:schemeClr val="lt1"/>
          </a:fontRef>
        </p:style>
        <p:txBody>
          <a:bodyPr spcFirstLastPara="0" vert="horz" wrap="square" lIns="48092" tIns="48092" rIns="48092" bIns="48092" numCol="1" spcCol="1270" anchor="ctr" anchorCtr="0">
            <a:noAutofit/>
          </a:bodyPr>
          <a:lstStyle/>
          <a:p>
            <a:pPr lvl="0" algn="ctr" defTabSz="800100">
              <a:lnSpc>
                <a:spcPct val="90000"/>
              </a:lnSpc>
              <a:spcBef>
                <a:spcPct val="0"/>
              </a:spcBef>
              <a:spcAft>
                <a:spcPct val="35000"/>
              </a:spcAft>
            </a:pPr>
            <a:r>
              <a:rPr lang="es-ES" dirty="0"/>
              <a:t>HEURÍSTICOS</a:t>
            </a:r>
          </a:p>
          <a:p>
            <a:pPr lvl="0" algn="ctr" defTabSz="800100">
              <a:lnSpc>
                <a:spcPct val="90000"/>
              </a:lnSpc>
              <a:spcBef>
                <a:spcPct val="0"/>
              </a:spcBef>
              <a:spcAft>
                <a:spcPct val="35000"/>
              </a:spcAft>
            </a:pPr>
            <a:r>
              <a:rPr lang="es-ES" dirty="0"/>
              <a:t>(Análisis de Regresión)</a:t>
            </a:r>
          </a:p>
        </p:txBody>
      </p:sp>
      <p:sp>
        <p:nvSpPr>
          <p:cNvPr id="23" name="Forma libre: forma 22">
            <a:extLst>
              <a:ext uri="{FF2B5EF4-FFF2-40B4-BE49-F238E27FC236}">
                <a16:creationId xmlns:a16="http://schemas.microsoft.com/office/drawing/2014/main" id="{DD98DEB2-9F5E-4A0A-9969-0AD198A5AD96}"/>
              </a:ext>
            </a:extLst>
          </p:cNvPr>
          <p:cNvSpPr/>
          <p:nvPr/>
        </p:nvSpPr>
        <p:spPr>
          <a:xfrm>
            <a:off x="8532046" y="4255940"/>
            <a:ext cx="1001390" cy="35375"/>
          </a:xfrm>
          <a:custGeom>
            <a:avLst/>
            <a:gdLst>
              <a:gd name="connsiteX0" fmla="*/ 0 w 1001390"/>
              <a:gd name="connsiteY0" fmla="*/ 17687 h 35375"/>
              <a:gd name="connsiteX1" fmla="*/ 1001390 w 1001390"/>
              <a:gd name="connsiteY1" fmla="*/ 17687 h 35375"/>
            </a:gdLst>
            <a:ahLst/>
            <a:cxnLst>
              <a:cxn ang="0">
                <a:pos x="connsiteX0" y="connsiteY0"/>
              </a:cxn>
              <a:cxn ang="0">
                <a:pos x="connsiteX1" y="connsiteY1"/>
              </a:cxn>
            </a:cxnLst>
            <a:rect l="l" t="t" r="r" b="b"/>
            <a:pathLst>
              <a:path w="1001390" h="35375">
                <a:moveTo>
                  <a:pt x="0" y="17687"/>
                </a:moveTo>
                <a:lnTo>
                  <a:pt x="1001390" y="17687"/>
                </a:lnTo>
              </a:path>
            </a:pathLst>
          </a:custGeom>
          <a:noFill/>
          <a:ln w="28575"/>
          <a:effectLst>
            <a:outerShdw blurRad="50800" dist="38100" dir="2700000" algn="tl" rotWithShape="0">
              <a:prstClr val="black">
                <a:alpha val="40000"/>
              </a:prstClr>
            </a:outerShdw>
          </a:effectLst>
        </p:spPr>
        <p:style>
          <a:lnRef idx="2">
            <a:schemeClr val="accent1">
              <a:shade val="80000"/>
              <a:hueOff val="0"/>
              <a:satOff val="0"/>
              <a:lumOff val="0"/>
              <a:alphaOff val="0"/>
            </a:schemeClr>
          </a:lnRef>
          <a:fillRef idx="0">
            <a:scrgbClr r="0" g="0" b="0"/>
          </a:fillRef>
          <a:effectRef idx="0">
            <a:scrgbClr r="0" g="0" b="0"/>
          </a:effectRef>
          <a:fontRef idx="minor">
            <a:schemeClr val="tx1">
              <a:hueOff val="0"/>
              <a:satOff val="0"/>
              <a:lumOff val="0"/>
              <a:alphaOff val="0"/>
            </a:schemeClr>
          </a:fontRef>
        </p:style>
        <p:txBody>
          <a:bodyPr spcFirstLastPara="0" vert="horz" wrap="square" lIns="488361" tIns="-7347" rIns="488360" bIns="-7347" numCol="1" spcCol="1270" anchor="ctr" anchorCtr="0">
            <a:noAutofit/>
          </a:bodyPr>
          <a:lstStyle/>
          <a:p>
            <a:pPr marL="0" lvl="0" indent="0" algn="ctr" defTabSz="222250">
              <a:lnSpc>
                <a:spcPct val="90000"/>
              </a:lnSpc>
              <a:spcBef>
                <a:spcPct val="0"/>
              </a:spcBef>
              <a:spcAft>
                <a:spcPct val="35000"/>
              </a:spcAft>
              <a:buNone/>
            </a:pPr>
            <a:endParaRPr lang="es-ES" sz="500" kern="1200" dirty="0"/>
          </a:p>
        </p:txBody>
      </p:sp>
      <p:sp>
        <p:nvSpPr>
          <p:cNvPr id="24" name="Forma libre: forma 23">
            <a:extLst>
              <a:ext uri="{FF2B5EF4-FFF2-40B4-BE49-F238E27FC236}">
                <a16:creationId xmlns:a16="http://schemas.microsoft.com/office/drawing/2014/main" id="{8C0C7D76-95E2-42E9-AD36-8C8D56DC7B24}"/>
              </a:ext>
            </a:extLst>
          </p:cNvPr>
          <p:cNvSpPr/>
          <p:nvPr/>
        </p:nvSpPr>
        <p:spPr>
          <a:xfrm>
            <a:off x="9533437" y="3647758"/>
            <a:ext cx="2503476" cy="1251738"/>
          </a:xfrm>
          <a:custGeom>
            <a:avLst/>
            <a:gdLst>
              <a:gd name="connsiteX0" fmla="*/ 0 w 2503476"/>
              <a:gd name="connsiteY0" fmla="*/ 125174 h 1251738"/>
              <a:gd name="connsiteX1" fmla="*/ 125174 w 2503476"/>
              <a:gd name="connsiteY1" fmla="*/ 0 h 1251738"/>
              <a:gd name="connsiteX2" fmla="*/ 2378302 w 2503476"/>
              <a:gd name="connsiteY2" fmla="*/ 0 h 1251738"/>
              <a:gd name="connsiteX3" fmla="*/ 2503476 w 2503476"/>
              <a:gd name="connsiteY3" fmla="*/ 125174 h 1251738"/>
              <a:gd name="connsiteX4" fmla="*/ 2503476 w 2503476"/>
              <a:gd name="connsiteY4" fmla="*/ 1126564 h 1251738"/>
              <a:gd name="connsiteX5" fmla="*/ 2378302 w 2503476"/>
              <a:gd name="connsiteY5" fmla="*/ 1251738 h 1251738"/>
              <a:gd name="connsiteX6" fmla="*/ 125174 w 2503476"/>
              <a:gd name="connsiteY6" fmla="*/ 1251738 h 1251738"/>
              <a:gd name="connsiteX7" fmla="*/ 0 w 2503476"/>
              <a:gd name="connsiteY7" fmla="*/ 1126564 h 1251738"/>
              <a:gd name="connsiteX8" fmla="*/ 0 w 2503476"/>
              <a:gd name="connsiteY8" fmla="*/ 125174 h 1251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03476" h="1251738">
                <a:moveTo>
                  <a:pt x="0" y="125174"/>
                </a:moveTo>
                <a:cubicBezTo>
                  <a:pt x="0" y="56042"/>
                  <a:pt x="56042" y="0"/>
                  <a:pt x="125174" y="0"/>
                </a:cubicBezTo>
                <a:lnTo>
                  <a:pt x="2378302" y="0"/>
                </a:lnTo>
                <a:cubicBezTo>
                  <a:pt x="2447434" y="0"/>
                  <a:pt x="2503476" y="56042"/>
                  <a:pt x="2503476" y="125174"/>
                </a:cubicBezTo>
                <a:lnTo>
                  <a:pt x="2503476" y="1126564"/>
                </a:lnTo>
                <a:cubicBezTo>
                  <a:pt x="2503476" y="1195696"/>
                  <a:pt x="2447434" y="1251738"/>
                  <a:pt x="2378302" y="1251738"/>
                </a:cubicBezTo>
                <a:lnTo>
                  <a:pt x="125174" y="1251738"/>
                </a:lnTo>
                <a:cubicBezTo>
                  <a:pt x="56042" y="1251738"/>
                  <a:pt x="0" y="1195696"/>
                  <a:pt x="0" y="1126564"/>
                </a:cubicBezTo>
                <a:lnTo>
                  <a:pt x="0" y="125174"/>
                </a:lnTo>
                <a:close/>
              </a:path>
            </a:pathLst>
          </a:custGeom>
          <a:solidFill>
            <a:schemeClr val="accent2"/>
          </a:solidFill>
          <a:ln>
            <a:solidFill>
              <a:schemeClr val="tx1"/>
            </a:solidFill>
          </a:ln>
          <a:effectLst>
            <a:outerShdw blurRad="50800" dist="38100" dir="2700000" algn="tl" rotWithShape="0">
              <a:prstClr val="black">
                <a:alpha val="40000"/>
              </a:prstClr>
            </a:outerShdw>
          </a:effectLst>
          <a:scene3d>
            <a:camera prst="orthographicFront"/>
            <a:lightRig rig="threePt" dir="t"/>
          </a:scene3d>
          <a:sp3d>
            <a:bevelT/>
          </a:sp3d>
        </p:spPr>
        <p:style>
          <a:lnRef idx="2">
            <a:scrgbClr r="0" g="0" b="0"/>
          </a:lnRef>
          <a:fillRef idx="1">
            <a:scrgbClr r="0" g="0" b="0"/>
          </a:fillRef>
          <a:effectRef idx="0">
            <a:scrgbClr r="0" g="0" b="0"/>
          </a:effectRef>
          <a:fontRef idx="minor">
            <a:schemeClr val="lt1"/>
          </a:fontRef>
        </p:style>
        <p:txBody>
          <a:bodyPr spcFirstLastPara="0" vert="horz" wrap="square" lIns="48092" tIns="48092" rIns="48092" bIns="48092" numCol="1" spcCol="1270" anchor="ctr" anchorCtr="0">
            <a:noAutofit/>
          </a:bodyPr>
          <a:lstStyle/>
          <a:p>
            <a:pPr marL="0" lvl="0" indent="0" algn="ctr" defTabSz="800100">
              <a:lnSpc>
                <a:spcPct val="90000"/>
              </a:lnSpc>
              <a:spcBef>
                <a:spcPct val="0"/>
              </a:spcBef>
              <a:spcAft>
                <a:spcPct val="35000"/>
              </a:spcAft>
              <a:buNone/>
            </a:pPr>
            <a:r>
              <a:rPr lang="es-ES" sz="1800" b="1" kern="1200" dirty="0">
                <a:solidFill>
                  <a:schemeClr val="tx1"/>
                </a:solidFill>
              </a:rPr>
              <a:t>Método de los Coeficientes de Gestión</a:t>
            </a:r>
          </a:p>
        </p:txBody>
      </p:sp>
      <p:sp>
        <p:nvSpPr>
          <p:cNvPr id="25" name="Forma libre: forma 24">
            <a:extLst>
              <a:ext uri="{FF2B5EF4-FFF2-40B4-BE49-F238E27FC236}">
                <a16:creationId xmlns:a16="http://schemas.microsoft.com/office/drawing/2014/main" id="{7CA2B1D1-7710-4C60-921F-72380E2CF6A9}"/>
              </a:ext>
            </a:extLst>
          </p:cNvPr>
          <p:cNvSpPr/>
          <p:nvPr/>
        </p:nvSpPr>
        <p:spPr>
          <a:xfrm rot="3907178">
            <a:off x="832930" y="4615814"/>
            <a:ext cx="2380154" cy="35375"/>
          </a:xfrm>
          <a:custGeom>
            <a:avLst/>
            <a:gdLst>
              <a:gd name="connsiteX0" fmla="*/ 0 w 2380154"/>
              <a:gd name="connsiteY0" fmla="*/ 17687 h 35375"/>
              <a:gd name="connsiteX1" fmla="*/ 2380154 w 2380154"/>
              <a:gd name="connsiteY1" fmla="*/ 17687 h 35375"/>
            </a:gdLst>
            <a:ahLst/>
            <a:cxnLst>
              <a:cxn ang="0">
                <a:pos x="connsiteX0" y="connsiteY0"/>
              </a:cxn>
              <a:cxn ang="0">
                <a:pos x="connsiteX1" y="connsiteY1"/>
              </a:cxn>
            </a:cxnLst>
            <a:rect l="l" t="t" r="r" b="b"/>
            <a:pathLst>
              <a:path w="2380154" h="35375">
                <a:moveTo>
                  <a:pt x="0" y="17687"/>
                </a:moveTo>
                <a:lnTo>
                  <a:pt x="2380154" y="17687"/>
                </a:lnTo>
              </a:path>
            </a:pathLst>
          </a:custGeom>
          <a:noFill/>
          <a:ln w="28575"/>
          <a:effectLst>
            <a:outerShdw blurRad="50800" dist="38100" dir="2700000" algn="tl" rotWithShape="0">
              <a:prstClr val="black">
                <a:alpha val="40000"/>
              </a:prstClr>
            </a:outerShdw>
          </a:effectLst>
        </p:spPr>
        <p:style>
          <a:lnRef idx="2">
            <a:schemeClr val="accent1">
              <a:shade val="60000"/>
              <a:hueOff val="0"/>
              <a:satOff val="0"/>
              <a:lumOff val="0"/>
              <a:alphaOff val="0"/>
            </a:schemeClr>
          </a:lnRef>
          <a:fillRef idx="0">
            <a:scrgbClr r="0" g="0" b="0"/>
          </a:fillRef>
          <a:effectRef idx="0">
            <a:scrgbClr r="0" g="0" b="0"/>
          </a:effectRef>
          <a:fontRef idx="minor">
            <a:schemeClr val="tx1">
              <a:hueOff val="0"/>
              <a:satOff val="0"/>
              <a:lumOff val="0"/>
              <a:alphaOff val="0"/>
            </a:schemeClr>
          </a:fontRef>
        </p:style>
        <p:txBody>
          <a:bodyPr spcFirstLastPara="0" vert="horz" wrap="square" lIns="1143274" tIns="-41817" rIns="1143272" bIns="-41816" numCol="1" spcCol="1270" anchor="ctr" anchorCtr="0">
            <a:noAutofit/>
          </a:bodyPr>
          <a:lstStyle/>
          <a:p>
            <a:pPr marL="0" lvl="0" indent="0" algn="ctr" defTabSz="355600">
              <a:lnSpc>
                <a:spcPct val="90000"/>
              </a:lnSpc>
              <a:spcBef>
                <a:spcPct val="0"/>
              </a:spcBef>
              <a:spcAft>
                <a:spcPct val="35000"/>
              </a:spcAft>
              <a:buNone/>
            </a:pPr>
            <a:endParaRPr lang="es-ES" sz="800" kern="1200" dirty="0"/>
          </a:p>
        </p:txBody>
      </p:sp>
      <p:sp>
        <p:nvSpPr>
          <p:cNvPr id="26" name="Forma libre: forma 25">
            <a:extLst>
              <a:ext uri="{FF2B5EF4-FFF2-40B4-BE49-F238E27FC236}">
                <a16:creationId xmlns:a16="http://schemas.microsoft.com/office/drawing/2014/main" id="{2A55BCD6-F257-4BE9-AE31-D1C08AF39360}"/>
              </a:ext>
            </a:extLst>
          </p:cNvPr>
          <p:cNvSpPr/>
          <p:nvPr/>
        </p:nvSpPr>
        <p:spPr>
          <a:xfrm>
            <a:off x="2523703" y="5087257"/>
            <a:ext cx="2503476" cy="1251738"/>
          </a:xfrm>
          <a:custGeom>
            <a:avLst/>
            <a:gdLst>
              <a:gd name="connsiteX0" fmla="*/ 0 w 2503476"/>
              <a:gd name="connsiteY0" fmla="*/ 125174 h 1251738"/>
              <a:gd name="connsiteX1" fmla="*/ 125174 w 2503476"/>
              <a:gd name="connsiteY1" fmla="*/ 0 h 1251738"/>
              <a:gd name="connsiteX2" fmla="*/ 2378302 w 2503476"/>
              <a:gd name="connsiteY2" fmla="*/ 0 h 1251738"/>
              <a:gd name="connsiteX3" fmla="*/ 2503476 w 2503476"/>
              <a:gd name="connsiteY3" fmla="*/ 125174 h 1251738"/>
              <a:gd name="connsiteX4" fmla="*/ 2503476 w 2503476"/>
              <a:gd name="connsiteY4" fmla="*/ 1126564 h 1251738"/>
              <a:gd name="connsiteX5" fmla="*/ 2378302 w 2503476"/>
              <a:gd name="connsiteY5" fmla="*/ 1251738 h 1251738"/>
              <a:gd name="connsiteX6" fmla="*/ 125174 w 2503476"/>
              <a:gd name="connsiteY6" fmla="*/ 1251738 h 1251738"/>
              <a:gd name="connsiteX7" fmla="*/ 0 w 2503476"/>
              <a:gd name="connsiteY7" fmla="*/ 1126564 h 1251738"/>
              <a:gd name="connsiteX8" fmla="*/ 0 w 2503476"/>
              <a:gd name="connsiteY8" fmla="*/ 125174 h 1251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03476" h="1251738">
                <a:moveTo>
                  <a:pt x="0" y="125174"/>
                </a:moveTo>
                <a:cubicBezTo>
                  <a:pt x="0" y="56042"/>
                  <a:pt x="56042" y="0"/>
                  <a:pt x="125174" y="0"/>
                </a:cubicBezTo>
                <a:lnTo>
                  <a:pt x="2378302" y="0"/>
                </a:lnTo>
                <a:cubicBezTo>
                  <a:pt x="2447434" y="0"/>
                  <a:pt x="2503476" y="56042"/>
                  <a:pt x="2503476" y="125174"/>
                </a:cubicBezTo>
                <a:lnTo>
                  <a:pt x="2503476" y="1126564"/>
                </a:lnTo>
                <a:cubicBezTo>
                  <a:pt x="2503476" y="1195696"/>
                  <a:pt x="2447434" y="1251738"/>
                  <a:pt x="2378302" y="1251738"/>
                </a:cubicBezTo>
                <a:lnTo>
                  <a:pt x="125174" y="1251738"/>
                </a:lnTo>
                <a:cubicBezTo>
                  <a:pt x="56042" y="1251738"/>
                  <a:pt x="0" y="1195696"/>
                  <a:pt x="0" y="1126564"/>
                </a:cubicBezTo>
                <a:lnTo>
                  <a:pt x="0" y="125174"/>
                </a:lnTo>
                <a:close/>
              </a:path>
            </a:pathLst>
          </a:custGeom>
          <a:solidFill>
            <a:srgbClr val="92D050"/>
          </a:solidFill>
          <a:ln>
            <a:solidFill>
              <a:schemeClr val="tx1"/>
            </a:solidFill>
          </a:ln>
          <a:effectLst>
            <a:outerShdw blurRad="50800" dist="38100" dir="2700000" algn="tl" rotWithShape="0">
              <a:prstClr val="black">
                <a:alpha val="40000"/>
              </a:prstClr>
            </a:outerShdw>
          </a:effectLst>
          <a:scene3d>
            <a:camera prst="orthographicFront"/>
            <a:lightRig rig="threePt" dir="t"/>
          </a:scene3d>
          <a:sp3d>
            <a:bevelT/>
          </a:sp3d>
        </p:spPr>
        <p:style>
          <a:lnRef idx="2">
            <a:scrgbClr r="0" g="0" b="0"/>
          </a:lnRef>
          <a:fillRef idx="1">
            <a:scrgbClr r="0" g="0" b="0"/>
          </a:fillRef>
          <a:effectRef idx="0">
            <a:scrgbClr r="0" g="0" b="0"/>
          </a:effectRef>
          <a:fontRef idx="minor">
            <a:schemeClr val="lt1"/>
          </a:fontRef>
        </p:style>
        <p:txBody>
          <a:bodyPr spcFirstLastPara="0" vert="horz" wrap="square" lIns="51902" tIns="51902" rIns="51902" bIns="51902" numCol="1" spcCol="1270" anchor="ctr" anchorCtr="0">
            <a:noAutofit/>
          </a:bodyPr>
          <a:lstStyle/>
          <a:p>
            <a:pPr marL="0" lvl="0" indent="0" algn="ctr" defTabSz="1066800">
              <a:lnSpc>
                <a:spcPct val="90000"/>
              </a:lnSpc>
              <a:spcBef>
                <a:spcPct val="0"/>
              </a:spcBef>
              <a:spcAft>
                <a:spcPct val="35000"/>
              </a:spcAft>
              <a:buNone/>
            </a:pPr>
            <a:r>
              <a:rPr lang="es-ES" sz="2400" b="1" kern="1200" dirty="0">
                <a:solidFill>
                  <a:srgbClr val="FF0000"/>
                </a:solidFill>
              </a:rPr>
              <a:t>SIMULACIÓN</a:t>
            </a:r>
          </a:p>
        </p:txBody>
      </p:sp>
      <p:sp>
        <p:nvSpPr>
          <p:cNvPr id="27" name="Forma libre: forma 26">
            <a:extLst>
              <a:ext uri="{FF2B5EF4-FFF2-40B4-BE49-F238E27FC236}">
                <a16:creationId xmlns:a16="http://schemas.microsoft.com/office/drawing/2014/main" id="{8910C8E8-163D-48D5-A871-81235B6836FF}"/>
              </a:ext>
            </a:extLst>
          </p:cNvPr>
          <p:cNvSpPr/>
          <p:nvPr/>
        </p:nvSpPr>
        <p:spPr>
          <a:xfrm>
            <a:off x="5027179" y="5695438"/>
            <a:ext cx="1001390" cy="35375"/>
          </a:xfrm>
          <a:custGeom>
            <a:avLst/>
            <a:gdLst>
              <a:gd name="connsiteX0" fmla="*/ 0 w 1001390"/>
              <a:gd name="connsiteY0" fmla="*/ 17687 h 35375"/>
              <a:gd name="connsiteX1" fmla="*/ 1001390 w 1001390"/>
              <a:gd name="connsiteY1" fmla="*/ 17687 h 35375"/>
            </a:gdLst>
            <a:ahLst/>
            <a:cxnLst>
              <a:cxn ang="0">
                <a:pos x="connsiteX0" y="connsiteY0"/>
              </a:cxn>
              <a:cxn ang="0">
                <a:pos x="connsiteX1" y="connsiteY1"/>
              </a:cxn>
            </a:cxnLst>
            <a:rect l="l" t="t" r="r" b="b"/>
            <a:pathLst>
              <a:path w="1001390" h="35375">
                <a:moveTo>
                  <a:pt x="0" y="17687"/>
                </a:moveTo>
                <a:lnTo>
                  <a:pt x="1001390" y="17687"/>
                </a:lnTo>
              </a:path>
            </a:pathLst>
          </a:custGeom>
          <a:noFill/>
          <a:ln w="28575"/>
          <a:effectLst>
            <a:outerShdw blurRad="50800" dist="38100" dir="2700000" algn="tl" rotWithShape="0">
              <a:prstClr val="black">
                <a:alpha val="40000"/>
              </a:prstClr>
            </a:outerShdw>
          </a:effectLst>
        </p:spPr>
        <p:style>
          <a:lnRef idx="2">
            <a:schemeClr val="accent1">
              <a:shade val="80000"/>
              <a:hueOff val="0"/>
              <a:satOff val="0"/>
              <a:lumOff val="0"/>
              <a:alphaOff val="0"/>
            </a:schemeClr>
          </a:lnRef>
          <a:fillRef idx="0">
            <a:scrgbClr r="0" g="0" b="0"/>
          </a:fillRef>
          <a:effectRef idx="0">
            <a:scrgbClr r="0" g="0" b="0"/>
          </a:effectRef>
          <a:fontRef idx="minor">
            <a:schemeClr val="tx1">
              <a:hueOff val="0"/>
              <a:satOff val="0"/>
              <a:lumOff val="0"/>
              <a:alphaOff val="0"/>
            </a:schemeClr>
          </a:fontRef>
        </p:style>
        <p:txBody>
          <a:bodyPr spcFirstLastPara="0" vert="horz" wrap="square" lIns="488361" tIns="-7346" rIns="488360" bIns="-7348" numCol="1" spcCol="1270" anchor="ctr" anchorCtr="0">
            <a:noAutofit/>
          </a:bodyPr>
          <a:lstStyle/>
          <a:p>
            <a:pPr marL="0" lvl="0" indent="0" algn="ctr" defTabSz="222250">
              <a:lnSpc>
                <a:spcPct val="90000"/>
              </a:lnSpc>
              <a:spcBef>
                <a:spcPct val="0"/>
              </a:spcBef>
              <a:spcAft>
                <a:spcPct val="35000"/>
              </a:spcAft>
              <a:buNone/>
            </a:pPr>
            <a:endParaRPr lang="es-ES" sz="500" kern="1200" dirty="0"/>
          </a:p>
        </p:txBody>
      </p:sp>
      <p:sp>
        <p:nvSpPr>
          <p:cNvPr id="28" name="Forma libre: forma 27">
            <a:extLst>
              <a:ext uri="{FF2B5EF4-FFF2-40B4-BE49-F238E27FC236}">
                <a16:creationId xmlns:a16="http://schemas.microsoft.com/office/drawing/2014/main" id="{F31EDEDB-F233-4577-8018-0EFFE517CA7E}"/>
              </a:ext>
            </a:extLst>
          </p:cNvPr>
          <p:cNvSpPr/>
          <p:nvPr/>
        </p:nvSpPr>
        <p:spPr>
          <a:xfrm>
            <a:off x="6028570" y="5087257"/>
            <a:ext cx="2503476" cy="1251738"/>
          </a:xfrm>
          <a:custGeom>
            <a:avLst/>
            <a:gdLst>
              <a:gd name="connsiteX0" fmla="*/ 0 w 2503476"/>
              <a:gd name="connsiteY0" fmla="*/ 125174 h 1251738"/>
              <a:gd name="connsiteX1" fmla="*/ 125174 w 2503476"/>
              <a:gd name="connsiteY1" fmla="*/ 0 h 1251738"/>
              <a:gd name="connsiteX2" fmla="*/ 2378302 w 2503476"/>
              <a:gd name="connsiteY2" fmla="*/ 0 h 1251738"/>
              <a:gd name="connsiteX3" fmla="*/ 2503476 w 2503476"/>
              <a:gd name="connsiteY3" fmla="*/ 125174 h 1251738"/>
              <a:gd name="connsiteX4" fmla="*/ 2503476 w 2503476"/>
              <a:gd name="connsiteY4" fmla="*/ 1126564 h 1251738"/>
              <a:gd name="connsiteX5" fmla="*/ 2378302 w 2503476"/>
              <a:gd name="connsiteY5" fmla="*/ 1251738 h 1251738"/>
              <a:gd name="connsiteX6" fmla="*/ 125174 w 2503476"/>
              <a:gd name="connsiteY6" fmla="*/ 1251738 h 1251738"/>
              <a:gd name="connsiteX7" fmla="*/ 0 w 2503476"/>
              <a:gd name="connsiteY7" fmla="*/ 1126564 h 1251738"/>
              <a:gd name="connsiteX8" fmla="*/ 0 w 2503476"/>
              <a:gd name="connsiteY8" fmla="*/ 125174 h 1251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03476" h="1251738">
                <a:moveTo>
                  <a:pt x="0" y="125174"/>
                </a:moveTo>
                <a:cubicBezTo>
                  <a:pt x="0" y="56042"/>
                  <a:pt x="56042" y="0"/>
                  <a:pt x="125174" y="0"/>
                </a:cubicBezTo>
                <a:lnTo>
                  <a:pt x="2378302" y="0"/>
                </a:lnTo>
                <a:cubicBezTo>
                  <a:pt x="2447434" y="0"/>
                  <a:pt x="2503476" y="56042"/>
                  <a:pt x="2503476" y="125174"/>
                </a:cubicBezTo>
                <a:lnTo>
                  <a:pt x="2503476" y="1126564"/>
                </a:lnTo>
                <a:cubicBezTo>
                  <a:pt x="2503476" y="1195696"/>
                  <a:pt x="2447434" y="1251738"/>
                  <a:pt x="2378302" y="1251738"/>
                </a:cubicBezTo>
                <a:lnTo>
                  <a:pt x="125174" y="1251738"/>
                </a:lnTo>
                <a:cubicBezTo>
                  <a:pt x="56042" y="1251738"/>
                  <a:pt x="0" y="1195696"/>
                  <a:pt x="0" y="1126564"/>
                </a:cubicBezTo>
                <a:lnTo>
                  <a:pt x="0" y="125174"/>
                </a:lnTo>
                <a:close/>
              </a:path>
            </a:pathLst>
          </a:custGeom>
          <a:solidFill>
            <a:schemeClr val="accent2"/>
          </a:solidFill>
          <a:ln>
            <a:solidFill>
              <a:schemeClr val="tx1"/>
            </a:solidFill>
          </a:ln>
          <a:effectLst>
            <a:outerShdw blurRad="50800" dist="38100" dir="2700000" algn="tl" rotWithShape="0">
              <a:prstClr val="black">
                <a:alpha val="40000"/>
              </a:prstClr>
            </a:outerShdw>
          </a:effectLst>
          <a:scene3d>
            <a:camera prst="orthographicFront"/>
            <a:lightRig rig="threePt" dir="t"/>
          </a:scene3d>
          <a:sp3d>
            <a:bevelT/>
          </a:sp3d>
        </p:spPr>
        <p:style>
          <a:lnRef idx="2">
            <a:scrgbClr r="0" g="0" b="0"/>
          </a:lnRef>
          <a:fillRef idx="1">
            <a:scrgbClr r="0" g="0" b="0"/>
          </a:fillRef>
          <a:effectRef idx="0">
            <a:scrgbClr r="0" g="0" b="0"/>
          </a:effectRef>
          <a:fontRef idx="minor">
            <a:schemeClr val="lt1"/>
          </a:fontRef>
        </p:style>
        <p:txBody>
          <a:bodyPr spcFirstLastPara="0" vert="horz" wrap="square" lIns="48092" tIns="48092" rIns="48092" bIns="48092" numCol="1" spcCol="1270" anchor="ctr" anchorCtr="0">
            <a:noAutofit/>
          </a:bodyPr>
          <a:lstStyle/>
          <a:p>
            <a:pPr marL="0" lvl="0" indent="0" algn="ctr" defTabSz="800100">
              <a:lnSpc>
                <a:spcPct val="90000"/>
              </a:lnSpc>
              <a:spcBef>
                <a:spcPct val="0"/>
              </a:spcBef>
              <a:spcAft>
                <a:spcPct val="35000"/>
              </a:spcAft>
              <a:buNone/>
            </a:pPr>
            <a:r>
              <a:rPr lang="es-ES" sz="1800" b="1" kern="1200" dirty="0">
                <a:solidFill>
                  <a:schemeClr val="tx1"/>
                </a:solidFill>
              </a:rPr>
              <a:t>Método de las Reglas de Búsqueda</a:t>
            </a:r>
          </a:p>
        </p:txBody>
      </p:sp>
      <p:sp>
        <p:nvSpPr>
          <p:cNvPr id="9" name="Rectángulo 8">
            <a:extLst>
              <a:ext uri="{FF2B5EF4-FFF2-40B4-BE49-F238E27FC236}">
                <a16:creationId xmlns:a16="http://schemas.microsoft.com/office/drawing/2014/main" id="{C9AE8A59-844C-45CA-84C4-9CC6F9BDD49F}"/>
              </a:ext>
            </a:extLst>
          </p:cNvPr>
          <p:cNvSpPr/>
          <p:nvPr/>
        </p:nvSpPr>
        <p:spPr>
          <a:xfrm>
            <a:off x="0" y="0"/>
            <a:ext cx="12191999" cy="369332"/>
          </a:xfrm>
          <a:prstGeom prst="rect">
            <a:avLst/>
          </a:prstGeom>
        </p:spPr>
        <p:txBody>
          <a:bodyPr wrap="square">
            <a:spAutoFit/>
          </a:bodyPr>
          <a:lstStyle/>
          <a:p>
            <a:pPr algn="ctr"/>
            <a:r>
              <a:rPr lang="es-ES" dirty="0">
                <a:solidFill>
                  <a:srgbClr val="0070C0"/>
                </a:solidFill>
              </a:rPr>
              <a:t>2.2. MÉTODOS PARA DESARROLLAR LA PLANIFICACIÓN AGREGADA </a:t>
            </a:r>
          </a:p>
        </p:txBody>
      </p:sp>
      <p:pic>
        <p:nvPicPr>
          <p:cNvPr id="10" name="Imagen 9">
            <a:extLst>
              <a:ext uri="{FF2B5EF4-FFF2-40B4-BE49-F238E27FC236}">
                <a16:creationId xmlns:a16="http://schemas.microsoft.com/office/drawing/2014/main" id="{6FEE5DB2-D06C-408D-BA7A-736C89D074D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693377" y="6289493"/>
            <a:ext cx="567519" cy="567519"/>
          </a:xfrm>
          <a:prstGeom prst="rect">
            <a:avLst/>
          </a:prstGeom>
          <a:effectLst>
            <a:outerShdw blurRad="50800" dist="38100" dir="2700000" algn="tl" rotWithShape="0">
              <a:prstClr val="black">
                <a:alpha val="40000"/>
              </a:prstClr>
            </a:outerShdw>
          </a:effectLst>
        </p:spPr>
      </p:pic>
      <p:pic>
        <p:nvPicPr>
          <p:cNvPr id="29" name="Gráfico 28" descr="Marca de verificación">
            <a:extLst>
              <a:ext uri="{FF2B5EF4-FFF2-40B4-BE49-F238E27FC236}">
                <a16:creationId xmlns:a16="http://schemas.microsoft.com/office/drawing/2014/main" id="{08B3CCC6-B330-4498-AE53-86CA6991C65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727648" y="2687737"/>
            <a:ext cx="578413" cy="578413"/>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4138068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left)">
                                      <p:cBhvr>
                                        <p:cTn id="7"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Tabla 14">
            <a:extLst>
              <a:ext uri="{FF2B5EF4-FFF2-40B4-BE49-F238E27FC236}">
                <a16:creationId xmlns:a16="http://schemas.microsoft.com/office/drawing/2014/main" id="{4C658CB2-5373-4084-94EF-4718C0BF7DB2}"/>
              </a:ext>
            </a:extLst>
          </p:cNvPr>
          <p:cNvGraphicFramePr>
            <a:graphicFrameLocks noGrp="1"/>
          </p:cNvGraphicFramePr>
          <p:nvPr>
            <p:extLst>
              <p:ext uri="{D42A27DB-BD31-4B8C-83A1-F6EECF244321}">
                <p14:modId xmlns:p14="http://schemas.microsoft.com/office/powerpoint/2010/main" val="4163016427"/>
              </p:ext>
            </p:extLst>
          </p:nvPr>
        </p:nvGraphicFramePr>
        <p:xfrm>
          <a:off x="358960" y="1256067"/>
          <a:ext cx="6356635" cy="5577840"/>
        </p:xfrm>
        <a:graphic>
          <a:graphicData uri="http://schemas.openxmlformats.org/drawingml/2006/table">
            <a:tbl>
              <a:tblPr firstRow="1" bandRow="1">
                <a:effectLst>
                  <a:outerShdw blurRad="50800" dist="38100" dir="2700000" algn="tl" rotWithShape="0">
                    <a:prstClr val="black">
                      <a:alpha val="40000"/>
                    </a:prstClr>
                  </a:outerShdw>
                </a:effectLst>
                <a:tableStyleId>{7E9639D4-E3E2-4D34-9284-5A2195B3D0D7}</a:tableStyleId>
              </a:tblPr>
              <a:tblGrid>
                <a:gridCol w="915204">
                  <a:extLst>
                    <a:ext uri="{9D8B030D-6E8A-4147-A177-3AD203B41FA5}">
                      <a16:colId xmlns:a16="http://schemas.microsoft.com/office/drawing/2014/main" val="291102788"/>
                    </a:ext>
                  </a:extLst>
                </a:gridCol>
                <a:gridCol w="2333811">
                  <a:extLst>
                    <a:ext uri="{9D8B030D-6E8A-4147-A177-3AD203B41FA5}">
                      <a16:colId xmlns:a16="http://schemas.microsoft.com/office/drawing/2014/main" val="1438239782"/>
                    </a:ext>
                  </a:extLst>
                </a:gridCol>
                <a:gridCol w="3107620">
                  <a:extLst>
                    <a:ext uri="{9D8B030D-6E8A-4147-A177-3AD203B41FA5}">
                      <a16:colId xmlns:a16="http://schemas.microsoft.com/office/drawing/2014/main" val="3280917463"/>
                    </a:ext>
                  </a:extLst>
                </a:gridCol>
              </a:tblGrid>
              <a:tr h="161137">
                <a:tc>
                  <a:txBody>
                    <a:bodyPr/>
                    <a:lstStyle/>
                    <a:p>
                      <a:pPr algn="ctr"/>
                      <a:r>
                        <a:rPr lang="es-ES" dirty="0">
                          <a:solidFill>
                            <a:schemeClr val="tx1"/>
                          </a:solidFill>
                        </a:rPr>
                        <a:t>AÑO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a:r>
                        <a:rPr lang="es-ES" dirty="0">
                          <a:solidFill>
                            <a:schemeClr val="tx1"/>
                          </a:solidFill>
                        </a:rPr>
                        <a:t>AUTORES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a:r>
                        <a:rPr lang="es-ES" dirty="0">
                          <a:solidFill>
                            <a:schemeClr val="tx1"/>
                          </a:solidFill>
                        </a:rPr>
                        <a:t>TIPO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extLst>
                  <a:ext uri="{0D108BD9-81ED-4DB2-BD59-A6C34878D82A}">
                    <a16:rowId xmlns:a16="http://schemas.microsoft.com/office/drawing/2014/main" val="3590305186"/>
                  </a:ext>
                </a:extLst>
              </a:tr>
              <a:tr h="161137">
                <a:tc>
                  <a:txBody>
                    <a:bodyPr/>
                    <a:lstStyle/>
                    <a:p>
                      <a:pPr algn="ctr"/>
                      <a:r>
                        <a:rPr lang="es-ES" sz="1200" dirty="0"/>
                        <a:t>1955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it-IT" sz="1200"/>
                        <a:t>Holt, Modigliani, Muth y Simon</a:t>
                      </a:r>
                      <a:endParaRPr lang="es-E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ES" sz="1200" dirty="0"/>
                        <a:t>Programación cuadrática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85939909"/>
                  </a:ext>
                </a:extLst>
              </a:tr>
              <a:tr h="161137">
                <a:tc>
                  <a:txBody>
                    <a:bodyPr/>
                    <a:lstStyle/>
                    <a:p>
                      <a:pPr algn="ctr"/>
                      <a:r>
                        <a:rPr lang="es-ES" sz="1200" dirty="0"/>
                        <a:t>1955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it-IT" sz="1200"/>
                        <a:t>Holt, Modigliani, Muth y Simon</a:t>
                      </a:r>
                      <a:endParaRPr lang="es-E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ES" sz="1200" dirty="0"/>
                        <a:t>Reglas de decisión lineal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01342886"/>
                  </a:ext>
                </a:extLst>
              </a:tr>
              <a:tr h="161137">
                <a:tc>
                  <a:txBody>
                    <a:bodyPr/>
                    <a:lstStyle/>
                    <a:p>
                      <a:pPr algn="ctr"/>
                      <a:r>
                        <a:rPr lang="es-ES" sz="1200" dirty="0"/>
                        <a:t>1956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s-ES" sz="1200" dirty="0"/>
                        <a:t>Bowman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ES" sz="1200" dirty="0"/>
                        <a:t>Programación lineal. Transporte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24015387"/>
                  </a:ext>
                </a:extLst>
              </a:tr>
              <a:tr h="161137">
                <a:tc>
                  <a:txBody>
                    <a:bodyPr/>
                    <a:lstStyle/>
                    <a:p>
                      <a:pPr algn="ctr"/>
                      <a:r>
                        <a:rPr lang="es-ES" sz="1200" dirty="0"/>
                        <a:t>1958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s-ES" sz="1200" dirty="0"/>
                        <a:t>Manne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ES" sz="1200" dirty="0"/>
                        <a:t>Programación lineal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18034561"/>
                  </a:ext>
                </a:extLst>
              </a:tr>
              <a:tr h="161137">
                <a:tc>
                  <a:txBody>
                    <a:bodyPr/>
                    <a:lstStyle/>
                    <a:p>
                      <a:pPr algn="ctr"/>
                      <a:r>
                        <a:rPr lang="es-ES" sz="1200" dirty="0"/>
                        <a:t>1963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s-ES" sz="1200" dirty="0"/>
                        <a:t>Bowman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ES" sz="1200" dirty="0"/>
                        <a:t>Management Coefficient Model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09896898"/>
                  </a:ext>
                </a:extLst>
              </a:tr>
              <a:tr h="161137">
                <a:tc>
                  <a:txBody>
                    <a:bodyPr/>
                    <a:lstStyle/>
                    <a:p>
                      <a:pPr algn="ctr"/>
                      <a:r>
                        <a:rPr lang="es-ES" sz="1200" dirty="0"/>
                        <a:t>1965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s-ES" sz="1200" dirty="0"/>
                        <a:t>Dzieliski - Gomory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ES" sz="1200" dirty="0"/>
                        <a:t>Lineal y Simulación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35998514"/>
                  </a:ext>
                </a:extLst>
              </a:tr>
              <a:tr h="161137">
                <a:tc>
                  <a:txBody>
                    <a:bodyPr/>
                    <a:lstStyle/>
                    <a:p>
                      <a:pPr algn="ctr"/>
                      <a:r>
                        <a:rPr lang="es-ES" sz="1200" dirty="0"/>
                        <a:t>1967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s-ES" sz="1200" dirty="0"/>
                        <a:t>Jones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ES" sz="1200" dirty="0"/>
                        <a:t>Paramétrica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83725228"/>
                  </a:ext>
                </a:extLst>
              </a:tr>
              <a:tr h="161137">
                <a:tc>
                  <a:txBody>
                    <a:bodyPr/>
                    <a:lstStyle/>
                    <a:p>
                      <a:pPr algn="ctr"/>
                      <a:r>
                        <a:rPr lang="es-ES" sz="1200" dirty="0"/>
                        <a:t>1972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s-ES" sz="1200" dirty="0"/>
                        <a:t>Shwiner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ES" sz="1200" dirty="0"/>
                        <a:t>Programación lineal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64380462"/>
                  </a:ext>
                </a:extLst>
              </a:tr>
              <a:tr h="161137">
                <a:tc>
                  <a:txBody>
                    <a:bodyPr/>
                    <a:lstStyle/>
                    <a:p>
                      <a:pPr algn="ctr"/>
                      <a:r>
                        <a:rPr lang="es-ES" sz="1200" dirty="0"/>
                        <a:t>1974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s-ES" sz="1200" dirty="0"/>
                        <a:t>Lasdon - Terjung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ES" sz="1200" dirty="0"/>
                        <a:t>Heurístico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89743052"/>
                  </a:ext>
                </a:extLst>
              </a:tr>
              <a:tr h="161137">
                <a:tc>
                  <a:txBody>
                    <a:bodyPr/>
                    <a:lstStyle/>
                    <a:p>
                      <a:pPr algn="ctr"/>
                      <a:r>
                        <a:rPr lang="es-ES" sz="1200" dirty="0"/>
                        <a:t>1974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s-ES" sz="1200" dirty="0"/>
                        <a:t>Goodman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ES" sz="1200" dirty="0"/>
                        <a:t>Programación por objetivos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57700009"/>
                  </a:ext>
                </a:extLst>
              </a:tr>
              <a:tr h="161137">
                <a:tc>
                  <a:txBody>
                    <a:bodyPr/>
                    <a:lstStyle/>
                    <a:p>
                      <a:pPr algn="ctr"/>
                      <a:r>
                        <a:rPr lang="es-ES" sz="1200" dirty="0"/>
                        <a:t>1974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s-ES" sz="1200" dirty="0"/>
                        <a:t>Gelders - Kleindorfer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ES" sz="1200" dirty="0"/>
                        <a:t>Branck &amp; Bound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6021990"/>
                  </a:ext>
                </a:extLst>
              </a:tr>
              <a:tr h="161137">
                <a:tc>
                  <a:txBody>
                    <a:bodyPr/>
                    <a:lstStyle/>
                    <a:p>
                      <a:pPr algn="ctr"/>
                      <a:r>
                        <a:rPr lang="es-ES" sz="1200" dirty="0"/>
                        <a:t>1975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s-ES" sz="1200" dirty="0"/>
                        <a:t>Goldvin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ES" sz="1200" dirty="0"/>
                        <a:t>Programación lineal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44401881"/>
                  </a:ext>
                </a:extLst>
              </a:tr>
              <a:tr h="161137">
                <a:tc>
                  <a:txBody>
                    <a:bodyPr/>
                    <a:lstStyle/>
                    <a:p>
                      <a:pPr algn="ctr"/>
                      <a:r>
                        <a:rPr lang="es-ES" sz="1200" dirty="0"/>
                        <a:t>1977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s-ES" sz="1200" dirty="0"/>
                        <a:t>Bitran - Hax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ES" sz="1200" dirty="0"/>
                        <a:t>Programación lineal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38513128"/>
                  </a:ext>
                </a:extLst>
              </a:tr>
              <a:tr h="161137">
                <a:tc>
                  <a:txBody>
                    <a:bodyPr/>
                    <a:lstStyle/>
                    <a:p>
                      <a:pPr algn="ctr"/>
                      <a:r>
                        <a:rPr lang="es-ES" sz="1200" dirty="0"/>
                        <a:t>1977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s-ES" sz="1200" dirty="0"/>
                        <a:t>Candea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ES" sz="1200" dirty="0"/>
                        <a:t>Programación lineal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73960604"/>
                  </a:ext>
                </a:extLst>
              </a:tr>
              <a:tr h="161137">
                <a:tc>
                  <a:txBody>
                    <a:bodyPr/>
                    <a:lstStyle/>
                    <a:p>
                      <a:pPr algn="ctr"/>
                      <a:r>
                        <a:rPr lang="es-ES" sz="1200" dirty="0"/>
                        <a:t>1978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s-ES" sz="1200" dirty="0"/>
                        <a:t>Mellichamp y Love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ES" sz="1200" dirty="0"/>
                        <a:t>Heurístico (P.S.H.)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83362642"/>
                  </a:ext>
                </a:extLst>
              </a:tr>
              <a:tr h="161137">
                <a:tc>
                  <a:txBody>
                    <a:bodyPr/>
                    <a:lstStyle/>
                    <a:p>
                      <a:pPr algn="ctr"/>
                      <a:r>
                        <a:rPr lang="es-ES" sz="1200" dirty="0"/>
                        <a:t>1979-1984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s-ES" sz="1200" dirty="0"/>
                        <a:t>Axsäter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ES" sz="1200" dirty="0"/>
                        <a:t>Varios modelos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65511339"/>
                  </a:ext>
                </a:extLst>
              </a:tr>
              <a:tr h="161137">
                <a:tc>
                  <a:txBody>
                    <a:bodyPr/>
                    <a:lstStyle/>
                    <a:p>
                      <a:pPr algn="ctr"/>
                      <a:r>
                        <a:rPr lang="es-ES" sz="1200" dirty="0"/>
                        <a:t>1986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s-ES" sz="1200" dirty="0"/>
                        <a:t>Backer y Collins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ES" sz="1200" dirty="0"/>
                        <a:t>Programación lineal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24107074"/>
                  </a:ext>
                </a:extLst>
              </a:tr>
              <a:tr h="161137">
                <a:tc>
                  <a:txBody>
                    <a:bodyPr/>
                    <a:lstStyle/>
                    <a:p>
                      <a:pPr algn="ctr"/>
                      <a:r>
                        <a:rPr lang="es-ES" sz="1200" dirty="0"/>
                        <a:t>1988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s-ES" sz="1200" dirty="0"/>
                        <a:t>Roundy y otros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ES" sz="1200" dirty="0"/>
                        <a:t>Programación por objetivos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57124799"/>
                  </a:ext>
                </a:extLst>
              </a:tr>
              <a:tr h="161137">
                <a:tc>
                  <a:txBody>
                    <a:bodyPr/>
                    <a:lstStyle/>
                    <a:p>
                      <a:pPr algn="ctr"/>
                      <a:r>
                        <a:rPr lang="es-ES" sz="1200" dirty="0"/>
                        <a:t>1989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s-ES" sz="1200" dirty="0"/>
                        <a:t>Lin - Moodie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ES" sz="1200" dirty="0"/>
                        <a:t>Programación por objetivos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38383151"/>
                  </a:ext>
                </a:extLst>
              </a:tr>
            </a:tbl>
          </a:graphicData>
        </a:graphic>
      </p:graphicFrame>
      <p:sp>
        <p:nvSpPr>
          <p:cNvPr id="4" name="Text Box 53"/>
          <p:cNvSpPr txBox="1">
            <a:spLocks noChangeArrowheads="1"/>
          </p:cNvSpPr>
          <p:nvPr/>
        </p:nvSpPr>
        <p:spPr bwMode="auto">
          <a:xfrm>
            <a:off x="2355894" y="519655"/>
            <a:ext cx="7480207" cy="461665"/>
          </a:xfrm>
          <a:prstGeom prst="rect">
            <a:avLst/>
          </a:prstGeom>
          <a:noFill/>
          <a:ln w="9525">
            <a:noFill/>
            <a:miter lim="800000"/>
            <a:headEnd/>
            <a:tailEnd/>
          </a:ln>
          <a:effectLst/>
        </p:spPr>
        <p:txBody>
          <a:bodyPr wrap="square">
            <a:spAutoFit/>
          </a:bodyPr>
          <a:lstStyle/>
          <a:p>
            <a:pPr algn="ctr">
              <a:spcBef>
                <a:spcPct val="50000"/>
              </a:spcBef>
            </a:pPr>
            <a:r>
              <a:rPr lang="es-ES" altLang="es-ES" sz="2400" b="1" dirty="0"/>
              <a:t>INTRODUCCIÓN A LOS MÉTODOS ANALÍTICOS</a:t>
            </a:r>
          </a:p>
        </p:txBody>
      </p:sp>
      <p:sp>
        <p:nvSpPr>
          <p:cNvPr id="9" name="Rectángulo 8">
            <a:extLst>
              <a:ext uri="{FF2B5EF4-FFF2-40B4-BE49-F238E27FC236}">
                <a16:creationId xmlns:a16="http://schemas.microsoft.com/office/drawing/2014/main" id="{E8D1EA9A-A3F5-471F-8A08-CA1BFE989A4F}"/>
              </a:ext>
            </a:extLst>
          </p:cNvPr>
          <p:cNvSpPr/>
          <p:nvPr/>
        </p:nvSpPr>
        <p:spPr>
          <a:xfrm>
            <a:off x="0" y="0"/>
            <a:ext cx="12191999" cy="369332"/>
          </a:xfrm>
          <a:prstGeom prst="rect">
            <a:avLst/>
          </a:prstGeom>
        </p:spPr>
        <p:txBody>
          <a:bodyPr wrap="square">
            <a:spAutoFit/>
          </a:bodyPr>
          <a:lstStyle/>
          <a:p>
            <a:pPr algn="ctr"/>
            <a:r>
              <a:rPr lang="es-ES" dirty="0">
                <a:solidFill>
                  <a:srgbClr val="0070C0"/>
                </a:solidFill>
              </a:rPr>
              <a:t>2.2. MÉTODOS PARA DESARROLLAR LA PLANIFICACIÓN AGREGADA </a:t>
            </a:r>
          </a:p>
        </p:txBody>
      </p:sp>
      <p:pic>
        <p:nvPicPr>
          <p:cNvPr id="10" name="Imagen 9">
            <a:extLst>
              <a:ext uri="{FF2B5EF4-FFF2-40B4-BE49-F238E27FC236}">
                <a16:creationId xmlns:a16="http://schemas.microsoft.com/office/drawing/2014/main" id="{289D2B09-A82F-4178-86D9-8847B51318D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693377" y="6289493"/>
            <a:ext cx="567519" cy="567519"/>
          </a:xfrm>
          <a:prstGeom prst="rect">
            <a:avLst/>
          </a:prstGeom>
          <a:effectLst>
            <a:outerShdw blurRad="50800" dist="38100" dir="2700000" algn="tl" rotWithShape="0">
              <a:prstClr val="black">
                <a:alpha val="40000"/>
              </a:prstClr>
            </a:outerShdw>
          </a:effectLst>
        </p:spPr>
      </p:pic>
      <p:sp>
        <p:nvSpPr>
          <p:cNvPr id="11" name="Forma libre: forma 10">
            <a:extLst>
              <a:ext uri="{FF2B5EF4-FFF2-40B4-BE49-F238E27FC236}">
                <a16:creationId xmlns:a16="http://schemas.microsoft.com/office/drawing/2014/main" id="{7029C082-3F55-4E42-BF7C-B53AEF3D93F6}"/>
              </a:ext>
            </a:extLst>
          </p:cNvPr>
          <p:cNvSpPr/>
          <p:nvPr/>
        </p:nvSpPr>
        <p:spPr>
          <a:xfrm>
            <a:off x="44040" y="46533"/>
            <a:ext cx="2503476" cy="1251738"/>
          </a:xfrm>
          <a:custGeom>
            <a:avLst/>
            <a:gdLst>
              <a:gd name="connsiteX0" fmla="*/ 0 w 2503476"/>
              <a:gd name="connsiteY0" fmla="*/ 125174 h 1251738"/>
              <a:gd name="connsiteX1" fmla="*/ 125174 w 2503476"/>
              <a:gd name="connsiteY1" fmla="*/ 0 h 1251738"/>
              <a:gd name="connsiteX2" fmla="*/ 2378302 w 2503476"/>
              <a:gd name="connsiteY2" fmla="*/ 0 h 1251738"/>
              <a:gd name="connsiteX3" fmla="*/ 2503476 w 2503476"/>
              <a:gd name="connsiteY3" fmla="*/ 125174 h 1251738"/>
              <a:gd name="connsiteX4" fmla="*/ 2503476 w 2503476"/>
              <a:gd name="connsiteY4" fmla="*/ 1126564 h 1251738"/>
              <a:gd name="connsiteX5" fmla="*/ 2378302 w 2503476"/>
              <a:gd name="connsiteY5" fmla="*/ 1251738 h 1251738"/>
              <a:gd name="connsiteX6" fmla="*/ 125174 w 2503476"/>
              <a:gd name="connsiteY6" fmla="*/ 1251738 h 1251738"/>
              <a:gd name="connsiteX7" fmla="*/ 0 w 2503476"/>
              <a:gd name="connsiteY7" fmla="*/ 1126564 h 1251738"/>
              <a:gd name="connsiteX8" fmla="*/ 0 w 2503476"/>
              <a:gd name="connsiteY8" fmla="*/ 125174 h 1251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03476" h="1251738">
                <a:moveTo>
                  <a:pt x="0" y="125174"/>
                </a:moveTo>
                <a:cubicBezTo>
                  <a:pt x="0" y="56042"/>
                  <a:pt x="56042" y="0"/>
                  <a:pt x="125174" y="0"/>
                </a:cubicBezTo>
                <a:lnTo>
                  <a:pt x="2378302" y="0"/>
                </a:lnTo>
                <a:cubicBezTo>
                  <a:pt x="2447434" y="0"/>
                  <a:pt x="2503476" y="56042"/>
                  <a:pt x="2503476" y="125174"/>
                </a:cubicBezTo>
                <a:lnTo>
                  <a:pt x="2503476" y="1126564"/>
                </a:lnTo>
                <a:cubicBezTo>
                  <a:pt x="2503476" y="1195696"/>
                  <a:pt x="2447434" y="1251738"/>
                  <a:pt x="2378302" y="1251738"/>
                </a:cubicBezTo>
                <a:lnTo>
                  <a:pt x="125174" y="1251738"/>
                </a:lnTo>
                <a:cubicBezTo>
                  <a:pt x="56042" y="1251738"/>
                  <a:pt x="0" y="1195696"/>
                  <a:pt x="0" y="1126564"/>
                </a:cubicBezTo>
                <a:lnTo>
                  <a:pt x="0" y="125174"/>
                </a:lnTo>
                <a:close/>
              </a:path>
            </a:pathLst>
          </a:custGeom>
          <a:solidFill>
            <a:srgbClr val="92D050"/>
          </a:solidFill>
          <a:ln>
            <a:solidFill>
              <a:schemeClr val="tx1"/>
            </a:solidFill>
          </a:ln>
          <a:effectLst>
            <a:outerShdw blurRad="50800" dist="38100" dir="2700000" algn="tl" rotWithShape="0">
              <a:prstClr val="black">
                <a:alpha val="40000"/>
              </a:prstClr>
            </a:outerShdw>
          </a:effectLst>
          <a:scene3d>
            <a:camera prst="orthographicFront"/>
            <a:lightRig rig="threePt" dir="t"/>
          </a:scene3d>
          <a:sp3d>
            <a:bevelT/>
          </a:sp3d>
        </p:spPr>
        <p:style>
          <a:lnRef idx="2">
            <a:scrgbClr r="0" g="0" b="0"/>
          </a:lnRef>
          <a:fillRef idx="1">
            <a:scrgbClr r="0" g="0" b="0"/>
          </a:fillRef>
          <a:effectRef idx="0">
            <a:scrgbClr r="0" g="0" b="0"/>
          </a:effectRef>
          <a:fontRef idx="minor">
            <a:schemeClr val="lt1"/>
          </a:fontRef>
        </p:style>
        <p:txBody>
          <a:bodyPr spcFirstLastPara="0" vert="horz" wrap="square" lIns="51902" tIns="51902" rIns="51902" bIns="51902" numCol="1" spcCol="1270" anchor="ctr" anchorCtr="0">
            <a:noAutofit/>
          </a:bodyPr>
          <a:lstStyle/>
          <a:p>
            <a:pPr lvl="0" algn="ctr" defTabSz="1066800">
              <a:lnSpc>
                <a:spcPct val="90000"/>
              </a:lnSpc>
              <a:spcBef>
                <a:spcPct val="0"/>
              </a:spcBef>
              <a:spcAft>
                <a:spcPct val="35000"/>
              </a:spcAft>
            </a:pPr>
            <a:r>
              <a:rPr lang="es-ES" sz="2400" b="1" dirty="0">
                <a:solidFill>
                  <a:srgbClr val="FF0000"/>
                </a:solidFill>
              </a:rPr>
              <a:t>ANALÍTICOS</a:t>
            </a:r>
          </a:p>
          <a:p>
            <a:pPr lvl="0" algn="ctr" defTabSz="1066800">
              <a:lnSpc>
                <a:spcPct val="90000"/>
              </a:lnSpc>
              <a:spcBef>
                <a:spcPct val="0"/>
              </a:spcBef>
              <a:spcAft>
                <a:spcPct val="35000"/>
              </a:spcAft>
            </a:pPr>
            <a:r>
              <a:rPr lang="es-ES" dirty="0">
                <a:solidFill>
                  <a:srgbClr val="FF0000"/>
                </a:solidFill>
              </a:rPr>
              <a:t>(Programación Matemática)</a:t>
            </a:r>
          </a:p>
        </p:txBody>
      </p:sp>
      <p:sp>
        <p:nvSpPr>
          <p:cNvPr id="16" name="CuadroTexto 15">
            <a:extLst>
              <a:ext uri="{FF2B5EF4-FFF2-40B4-BE49-F238E27FC236}">
                <a16:creationId xmlns:a16="http://schemas.microsoft.com/office/drawing/2014/main" id="{28725283-B540-4CF4-B9CD-70FA9117599F}"/>
              </a:ext>
            </a:extLst>
          </p:cNvPr>
          <p:cNvSpPr txBox="1"/>
          <p:nvPr/>
        </p:nvSpPr>
        <p:spPr>
          <a:xfrm>
            <a:off x="6745311" y="2582479"/>
            <a:ext cx="5161485" cy="3785652"/>
          </a:xfrm>
          <a:prstGeom prst="rect">
            <a:avLst/>
          </a:prstGeom>
          <a:noFill/>
        </p:spPr>
        <p:txBody>
          <a:bodyPr wrap="square" rtlCol="0">
            <a:spAutoFit/>
          </a:bodyPr>
          <a:lstStyle/>
          <a:p>
            <a:pPr marL="342900" indent="-342900" algn="just">
              <a:buFont typeface="Arial" panose="020B0604020202020204" pitchFamily="34" charset="0"/>
              <a:buChar char="•"/>
            </a:pPr>
            <a:r>
              <a:rPr lang="es-ES" sz="2400" dirty="0"/>
              <a:t>Si el modelo planteado se hace a medida y se adapta suficientemente a la realidad, el resultado obtenido (con pequeños ajustes) es el PAP.</a:t>
            </a:r>
          </a:p>
          <a:p>
            <a:pPr marL="342900" indent="-342900" algn="just">
              <a:buFont typeface="Arial" panose="020B0604020202020204" pitchFamily="34" charset="0"/>
              <a:buChar char="•"/>
            </a:pPr>
            <a:endParaRPr lang="es-ES" sz="2400" dirty="0"/>
          </a:p>
          <a:p>
            <a:pPr marL="342900" indent="-342900" algn="just">
              <a:buFont typeface="Arial" panose="020B0604020202020204" pitchFamily="34" charset="0"/>
              <a:buChar char="•"/>
            </a:pPr>
            <a:r>
              <a:rPr lang="es-ES" sz="2400" dirty="0"/>
              <a:t>Si se emplea un modelo estándar de optimización, las hipótesis de partida no se adecuarán exactamente al caso real. El resultado puede suponer un punto de partida para obtener el PAP.</a:t>
            </a:r>
          </a:p>
        </p:txBody>
      </p:sp>
      <p:sp>
        <p:nvSpPr>
          <p:cNvPr id="17" name="CuadroTexto 16">
            <a:extLst>
              <a:ext uri="{FF2B5EF4-FFF2-40B4-BE49-F238E27FC236}">
                <a16:creationId xmlns:a16="http://schemas.microsoft.com/office/drawing/2014/main" id="{CA1B9FA4-0243-43AC-95A5-C926625A94A7}"/>
              </a:ext>
            </a:extLst>
          </p:cNvPr>
          <p:cNvSpPr txBox="1"/>
          <p:nvPr/>
        </p:nvSpPr>
        <p:spPr>
          <a:xfrm rot="21348886">
            <a:off x="7147646" y="1682618"/>
            <a:ext cx="4525624" cy="461665"/>
          </a:xfrm>
          <a:prstGeom prst="rect">
            <a:avLst/>
          </a:prstGeom>
          <a:solidFill>
            <a:schemeClr val="accent2"/>
          </a:solidFill>
          <a:ln>
            <a:solidFill>
              <a:schemeClr val="tx1"/>
            </a:solidFill>
          </a:ln>
          <a:effectLst>
            <a:outerShdw blurRad="50800" dist="38100" dir="2700000" algn="tl" rotWithShape="0">
              <a:prstClr val="black">
                <a:alpha val="40000"/>
              </a:prstClr>
            </a:outerShdw>
          </a:effectLst>
        </p:spPr>
        <p:txBody>
          <a:bodyPr wrap="square" rtlCol="0">
            <a:spAutoFit/>
          </a:bodyPr>
          <a:lstStyle/>
          <a:p>
            <a:pPr algn="ctr"/>
            <a:r>
              <a:rPr lang="es-ES" sz="2400" dirty="0"/>
              <a:t>Buscan obtener un PAP óptimo.</a:t>
            </a:r>
          </a:p>
        </p:txBody>
      </p:sp>
    </p:spTree>
    <p:extLst>
      <p:ext uri="{BB962C8B-B14F-4D97-AF65-F5344CB8AC3E}">
        <p14:creationId xmlns:p14="http://schemas.microsoft.com/office/powerpoint/2010/main" val="14964241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par>
                                <p:cTn id="8" presetID="14" presetClass="entr" presetSubtype="1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randombar(horizontal)">
                                      <p:cBhvr>
                                        <p:cTn id="10" dur="500"/>
                                        <p:tgtEl>
                                          <p:spTgt spid="15"/>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randombar(horizontal)">
                                      <p:cBhvr>
                                        <p:cTn id="13" dur="500"/>
                                        <p:tgtEl>
                                          <p:spTgt spid="16"/>
                                        </p:tgtEl>
                                      </p:cBhvr>
                                    </p:animEffect>
                                  </p:childTnLst>
                                </p:cTn>
                              </p:par>
                            </p:childTnLst>
                          </p:cTn>
                        </p:par>
                        <p:par>
                          <p:cTn id="14" fill="hold">
                            <p:stCondLst>
                              <p:cond delay="500"/>
                            </p:stCondLst>
                            <p:childTnLst>
                              <p:par>
                                <p:cTn id="15" presetID="15" presetClass="entr" presetSubtype="0" fill="hold" grpId="0" nodeType="afterEffect">
                                  <p:stCondLst>
                                    <p:cond delay="0"/>
                                  </p:stCondLst>
                                  <p:childTnLst>
                                    <p:set>
                                      <p:cBhvr>
                                        <p:cTn id="16" dur="1" fill="hold">
                                          <p:stCondLst>
                                            <p:cond delay="0"/>
                                          </p:stCondLst>
                                        </p:cTn>
                                        <p:tgtEl>
                                          <p:spTgt spid="17"/>
                                        </p:tgtEl>
                                        <p:attrNameLst>
                                          <p:attrName>style.visibility</p:attrName>
                                        </p:attrNameLst>
                                      </p:cBhvr>
                                      <p:to>
                                        <p:strVal val="visible"/>
                                      </p:to>
                                    </p:set>
                                    <p:anim calcmode="lin" valueType="num">
                                      <p:cBhvr>
                                        <p:cTn id="17" dur="2000" fill="hold"/>
                                        <p:tgtEl>
                                          <p:spTgt spid="17"/>
                                        </p:tgtEl>
                                        <p:attrNameLst>
                                          <p:attrName>ppt_w</p:attrName>
                                        </p:attrNameLst>
                                      </p:cBhvr>
                                      <p:tavLst>
                                        <p:tav tm="0">
                                          <p:val>
                                            <p:fltVal val="0"/>
                                          </p:val>
                                        </p:tav>
                                        <p:tav tm="100000">
                                          <p:val>
                                            <p:strVal val="#ppt_w"/>
                                          </p:val>
                                        </p:tav>
                                      </p:tavLst>
                                    </p:anim>
                                    <p:anim calcmode="lin" valueType="num">
                                      <p:cBhvr>
                                        <p:cTn id="18" dur="2000" fill="hold"/>
                                        <p:tgtEl>
                                          <p:spTgt spid="17"/>
                                        </p:tgtEl>
                                        <p:attrNameLst>
                                          <p:attrName>ppt_h</p:attrName>
                                        </p:attrNameLst>
                                      </p:cBhvr>
                                      <p:tavLst>
                                        <p:tav tm="0">
                                          <p:val>
                                            <p:fltVal val="0"/>
                                          </p:val>
                                        </p:tav>
                                        <p:tav tm="100000">
                                          <p:val>
                                            <p:strVal val="#ppt_h"/>
                                          </p:val>
                                        </p:tav>
                                      </p:tavLst>
                                    </p:anim>
                                    <p:anim calcmode="lin" valueType="num">
                                      <p:cBhvr>
                                        <p:cTn id="19" dur="2000" fill="hold"/>
                                        <p:tgtEl>
                                          <p:spTgt spid="17"/>
                                        </p:tgtEl>
                                        <p:attrNameLst>
                                          <p:attrName>ppt_x</p:attrName>
                                        </p:attrNameLst>
                                      </p:cBhvr>
                                      <p:tavLst>
                                        <p:tav tm="0" fmla="#ppt_x+(cos(-2*pi*(1-$))*-#ppt_x-sin(-2*pi*(1-$))*(1-#ppt_y))*(1-$)">
                                          <p:val>
                                            <p:fltVal val="0"/>
                                          </p:val>
                                        </p:tav>
                                        <p:tav tm="100000">
                                          <p:val>
                                            <p:fltVal val="1"/>
                                          </p:val>
                                        </p:tav>
                                      </p:tavLst>
                                    </p:anim>
                                    <p:anim calcmode="lin" valueType="num">
                                      <p:cBhvr>
                                        <p:cTn id="20" dur="2000" fill="hold"/>
                                        <p:tgtEl>
                                          <p:spTgt spid="17"/>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6" grpId="0"/>
      <p:bldP spid="1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8">
            <a:extLst>
              <a:ext uri="{FF2B5EF4-FFF2-40B4-BE49-F238E27FC236}">
                <a16:creationId xmlns:a16="http://schemas.microsoft.com/office/drawing/2014/main" id="{E8D1EA9A-A3F5-471F-8A08-CA1BFE989A4F}"/>
              </a:ext>
            </a:extLst>
          </p:cNvPr>
          <p:cNvSpPr/>
          <p:nvPr/>
        </p:nvSpPr>
        <p:spPr>
          <a:xfrm>
            <a:off x="0" y="0"/>
            <a:ext cx="12191999" cy="369332"/>
          </a:xfrm>
          <a:prstGeom prst="rect">
            <a:avLst/>
          </a:prstGeom>
        </p:spPr>
        <p:txBody>
          <a:bodyPr wrap="square">
            <a:spAutoFit/>
          </a:bodyPr>
          <a:lstStyle/>
          <a:p>
            <a:pPr algn="ctr"/>
            <a:r>
              <a:rPr lang="es-ES" dirty="0">
                <a:solidFill>
                  <a:srgbClr val="0070C0"/>
                </a:solidFill>
              </a:rPr>
              <a:t>2.2. MÉTODOS PARA DESARROLLAR LA PLANIFICACIÓN AGREGADA </a:t>
            </a:r>
          </a:p>
        </p:txBody>
      </p:sp>
      <p:pic>
        <p:nvPicPr>
          <p:cNvPr id="10" name="Imagen 9">
            <a:extLst>
              <a:ext uri="{FF2B5EF4-FFF2-40B4-BE49-F238E27FC236}">
                <a16:creationId xmlns:a16="http://schemas.microsoft.com/office/drawing/2014/main" id="{289D2B09-A82F-4178-86D9-8847B51318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693377" y="6289493"/>
            <a:ext cx="567519" cy="567519"/>
          </a:xfrm>
          <a:prstGeom prst="rect">
            <a:avLst/>
          </a:prstGeom>
          <a:effectLst>
            <a:outerShdw blurRad="50800" dist="38100" dir="2700000" algn="tl" rotWithShape="0">
              <a:prstClr val="black">
                <a:alpha val="40000"/>
              </a:prstClr>
            </a:outerShdw>
          </a:effectLst>
        </p:spPr>
      </p:pic>
      <p:sp>
        <p:nvSpPr>
          <p:cNvPr id="2" name="Rectángulo 1">
            <a:extLst>
              <a:ext uri="{FF2B5EF4-FFF2-40B4-BE49-F238E27FC236}">
                <a16:creationId xmlns:a16="http://schemas.microsoft.com/office/drawing/2014/main" id="{68DC62CD-95B4-4C44-BA70-355FF5E1A130}"/>
              </a:ext>
            </a:extLst>
          </p:cNvPr>
          <p:cNvSpPr/>
          <p:nvPr/>
        </p:nvSpPr>
        <p:spPr>
          <a:xfrm>
            <a:off x="-1" y="5360181"/>
            <a:ext cx="12191999" cy="1569660"/>
          </a:xfrm>
          <a:prstGeom prst="rect">
            <a:avLst/>
          </a:prstGeom>
        </p:spPr>
        <p:txBody>
          <a:bodyPr wrap="square">
            <a:spAutoFit/>
          </a:bodyPr>
          <a:lstStyle/>
          <a:p>
            <a:pPr marL="342900" indent="-342900" algn="just">
              <a:buFont typeface="Wingdings" panose="05000000000000000000" pitchFamily="2" charset="2"/>
              <a:buChar char="q"/>
            </a:pPr>
            <a:r>
              <a:rPr lang="es-ES" sz="2400" b="1" u="sng" dirty="0"/>
              <a:t>Ventajas:</a:t>
            </a:r>
          </a:p>
          <a:p>
            <a:pPr marL="800100" lvl="1" indent="-342900" algn="just">
              <a:buFont typeface="Arial" panose="020B0604020202020204" pitchFamily="34" charset="0"/>
              <a:buChar char="•"/>
            </a:pPr>
            <a:r>
              <a:rPr lang="es-ES" sz="2400" dirty="0"/>
              <a:t>Garantiza un plan óptimo (con los datos aportados).</a:t>
            </a:r>
          </a:p>
          <a:p>
            <a:pPr marL="342900" indent="-342900" algn="just">
              <a:buFont typeface="Wingdings" panose="05000000000000000000" pitchFamily="2" charset="2"/>
              <a:buChar char="q"/>
            </a:pPr>
            <a:r>
              <a:rPr lang="es-ES" sz="2400" b="1" u="sng" dirty="0"/>
              <a:t>Inconvenientes:</a:t>
            </a:r>
          </a:p>
          <a:p>
            <a:pPr marL="800100" lvl="1" indent="-342900" algn="just">
              <a:buFont typeface="Arial" panose="020B0604020202020204" pitchFamily="34" charset="0"/>
              <a:buChar char="•"/>
            </a:pPr>
            <a:r>
              <a:rPr lang="es-ES" sz="2400" dirty="0"/>
              <a:t>No capta las restricciones, cuantitativas o cualitativas, no expresables linealmente.</a:t>
            </a:r>
          </a:p>
        </p:txBody>
      </p:sp>
      <p:sp>
        <p:nvSpPr>
          <p:cNvPr id="11" name="Forma libre: forma 10">
            <a:extLst>
              <a:ext uri="{FF2B5EF4-FFF2-40B4-BE49-F238E27FC236}">
                <a16:creationId xmlns:a16="http://schemas.microsoft.com/office/drawing/2014/main" id="{7029C082-3F55-4E42-BF7C-B53AEF3D93F6}"/>
              </a:ext>
            </a:extLst>
          </p:cNvPr>
          <p:cNvSpPr/>
          <p:nvPr/>
        </p:nvSpPr>
        <p:spPr>
          <a:xfrm>
            <a:off x="44040" y="46533"/>
            <a:ext cx="2503476" cy="1251738"/>
          </a:xfrm>
          <a:custGeom>
            <a:avLst/>
            <a:gdLst>
              <a:gd name="connsiteX0" fmla="*/ 0 w 2503476"/>
              <a:gd name="connsiteY0" fmla="*/ 125174 h 1251738"/>
              <a:gd name="connsiteX1" fmla="*/ 125174 w 2503476"/>
              <a:gd name="connsiteY1" fmla="*/ 0 h 1251738"/>
              <a:gd name="connsiteX2" fmla="*/ 2378302 w 2503476"/>
              <a:gd name="connsiteY2" fmla="*/ 0 h 1251738"/>
              <a:gd name="connsiteX3" fmla="*/ 2503476 w 2503476"/>
              <a:gd name="connsiteY3" fmla="*/ 125174 h 1251738"/>
              <a:gd name="connsiteX4" fmla="*/ 2503476 w 2503476"/>
              <a:gd name="connsiteY4" fmla="*/ 1126564 h 1251738"/>
              <a:gd name="connsiteX5" fmla="*/ 2378302 w 2503476"/>
              <a:gd name="connsiteY5" fmla="*/ 1251738 h 1251738"/>
              <a:gd name="connsiteX6" fmla="*/ 125174 w 2503476"/>
              <a:gd name="connsiteY6" fmla="*/ 1251738 h 1251738"/>
              <a:gd name="connsiteX7" fmla="*/ 0 w 2503476"/>
              <a:gd name="connsiteY7" fmla="*/ 1126564 h 1251738"/>
              <a:gd name="connsiteX8" fmla="*/ 0 w 2503476"/>
              <a:gd name="connsiteY8" fmla="*/ 125174 h 1251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03476" h="1251738">
                <a:moveTo>
                  <a:pt x="0" y="125174"/>
                </a:moveTo>
                <a:cubicBezTo>
                  <a:pt x="0" y="56042"/>
                  <a:pt x="56042" y="0"/>
                  <a:pt x="125174" y="0"/>
                </a:cubicBezTo>
                <a:lnTo>
                  <a:pt x="2378302" y="0"/>
                </a:lnTo>
                <a:cubicBezTo>
                  <a:pt x="2447434" y="0"/>
                  <a:pt x="2503476" y="56042"/>
                  <a:pt x="2503476" y="125174"/>
                </a:cubicBezTo>
                <a:lnTo>
                  <a:pt x="2503476" y="1126564"/>
                </a:lnTo>
                <a:cubicBezTo>
                  <a:pt x="2503476" y="1195696"/>
                  <a:pt x="2447434" y="1251738"/>
                  <a:pt x="2378302" y="1251738"/>
                </a:cubicBezTo>
                <a:lnTo>
                  <a:pt x="125174" y="1251738"/>
                </a:lnTo>
                <a:cubicBezTo>
                  <a:pt x="56042" y="1251738"/>
                  <a:pt x="0" y="1195696"/>
                  <a:pt x="0" y="1126564"/>
                </a:cubicBezTo>
                <a:lnTo>
                  <a:pt x="0" y="125174"/>
                </a:lnTo>
                <a:close/>
              </a:path>
            </a:pathLst>
          </a:custGeom>
          <a:solidFill>
            <a:srgbClr val="92D050"/>
          </a:solidFill>
          <a:ln>
            <a:solidFill>
              <a:schemeClr val="tx1"/>
            </a:solidFill>
          </a:ln>
          <a:effectLst>
            <a:outerShdw blurRad="50800" dist="38100" dir="2700000" algn="tl" rotWithShape="0">
              <a:prstClr val="black">
                <a:alpha val="40000"/>
              </a:prstClr>
            </a:outerShdw>
          </a:effectLst>
          <a:scene3d>
            <a:camera prst="orthographicFront"/>
            <a:lightRig rig="threePt" dir="t"/>
          </a:scene3d>
          <a:sp3d>
            <a:bevelT/>
          </a:sp3d>
        </p:spPr>
        <p:style>
          <a:lnRef idx="2">
            <a:scrgbClr r="0" g="0" b="0"/>
          </a:lnRef>
          <a:fillRef idx="1">
            <a:scrgbClr r="0" g="0" b="0"/>
          </a:fillRef>
          <a:effectRef idx="0">
            <a:scrgbClr r="0" g="0" b="0"/>
          </a:effectRef>
          <a:fontRef idx="minor">
            <a:schemeClr val="lt1"/>
          </a:fontRef>
        </p:style>
        <p:txBody>
          <a:bodyPr spcFirstLastPara="0" vert="horz" wrap="square" lIns="51902" tIns="51902" rIns="51902" bIns="51902" numCol="1" spcCol="1270" anchor="ctr" anchorCtr="0">
            <a:noAutofit/>
          </a:bodyPr>
          <a:lstStyle/>
          <a:p>
            <a:pPr lvl="0" algn="ctr" defTabSz="1066800">
              <a:lnSpc>
                <a:spcPct val="90000"/>
              </a:lnSpc>
              <a:spcBef>
                <a:spcPct val="0"/>
              </a:spcBef>
              <a:spcAft>
                <a:spcPct val="35000"/>
              </a:spcAft>
            </a:pPr>
            <a:r>
              <a:rPr lang="es-ES" sz="2400" b="1" dirty="0">
                <a:solidFill>
                  <a:srgbClr val="FF0000"/>
                </a:solidFill>
              </a:rPr>
              <a:t>ANALÍTICOS</a:t>
            </a:r>
          </a:p>
          <a:p>
            <a:pPr lvl="0" algn="ctr" defTabSz="1066800">
              <a:lnSpc>
                <a:spcPct val="90000"/>
              </a:lnSpc>
              <a:spcBef>
                <a:spcPct val="0"/>
              </a:spcBef>
              <a:spcAft>
                <a:spcPct val="35000"/>
              </a:spcAft>
            </a:pPr>
            <a:r>
              <a:rPr lang="es-ES" dirty="0">
                <a:solidFill>
                  <a:srgbClr val="FF0000"/>
                </a:solidFill>
              </a:rPr>
              <a:t>(Programación Matemática)</a:t>
            </a:r>
          </a:p>
        </p:txBody>
      </p:sp>
      <p:sp>
        <p:nvSpPr>
          <p:cNvPr id="8" name="Forma libre: forma 7">
            <a:extLst>
              <a:ext uri="{FF2B5EF4-FFF2-40B4-BE49-F238E27FC236}">
                <a16:creationId xmlns:a16="http://schemas.microsoft.com/office/drawing/2014/main" id="{373F50F3-C6F9-4541-A08D-668C90CC5E87}"/>
              </a:ext>
            </a:extLst>
          </p:cNvPr>
          <p:cNvSpPr/>
          <p:nvPr/>
        </p:nvSpPr>
        <p:spPr>
          <a:xfrm>
            <a:off x="9644479" y="46533"/>
            <a:ext cx="2503476" cy="1251738"/>
          </a:xfrm>
          <a:custGeom>
            <a:avLst/>
            <a:gdLst>
              <a:gd name="connsiteX0" fmla="*/ 0 w 2503476"/>
              <a:gd name="connsiteY0" fmla="*/ 125174 h 1251738"/>
              <a:gd name="connsiteX1" fmla="*/ 125174 w 2503476"/>
              <a:gd name="connsiteY1" fmla="*/ 0 h 1251738"/>
              <a:gd name="connsiteX2" fmla="*/ 2378302 w 2503476"/>
              <a:gd name="connsiteY2" fmla="*/ 0 h 1251738"/>
              <a:gd name="connsiteX3" fmla="*/ 2503476 w 2503476"/>
              <a:gd name="connsiteY3" fmla="*/ 125174 h 1251738"/>
              <a:gd name="connsiteX4" fmla="*/ 2503476 w 2503476"/>
              <a:gd name="connsiteY4" fmla="*/ 1126564 h 1251738"/>
              <a:gd name="connsiteX5" fmla="*/ 2378302 w 2503476"/>
              <a:gd name="connsiteY5" fmla="*/ 1251738 h 1251738"/>
              <a:gd name="connsiteX6" fmla="*/ 125174 w 2503476"/>
              <a:gd name="connsiteY6" fmla="*/ 1251738 h 1251738"/>
              <a:gd name="connsiteX7" fmla="*/ 0 w 2503476"/>
              <a:gd name="connsiteY7" fmla="*/ 1126564 h 1251738"/>
              <a:gd name="connsiteX8" fmla="*/ 0 w 2503476"/>
              <a:gd name="connsiteY8" fmla="*/ 125174 h 1251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03476" h="1251738">
                <a:moveTo>
                  <a:pt x="0" y="125174"/>
                </a:moveTo>
                <a:cubicBezTo>
                  <a:pt x="0" y="56042"/>
                  <a:pt x="56042" y="0"/>
                  <a:pt x="125174" y="0"/>
                </a:cubicBezTo>
                <a:lnTo>
                  <a:pt x="2378302" y="0"/>
                </a:lnTo>
                <a:cubicBezTo>
                  <a:pt x="2447434" y="0"/>
                  <a:pt x="2503476" y="56042"/>
                  <a:pt x="2503476" y="125174"/>
                </a:cubicBezTo>
                <a:lnTo>
                  <a:pt x="2503476" y="1126564"/>
                </a:lnTo>
                <a:cubicBezTo>
                  <a:pt x="2503476" y="1195696"/>
                  <a:pt x="2447434" y="1251738"/>
                  <a:pt x="2378302" y="1251738"/>
                </a:cubicBezTo>
                <a:lnTo>
                  <a:pt x="125174" y="1251738"/>
                </a:lnTo>
                <a:cubicBezTo>
                  <a:pt x="56042" y="1251738"/>
                  <a:pt x="0" y="1195696"/>
                  <a:pt x="0" y="1126564"/>
                </a:cubicBezTo>
                <a:lnTo>
                  <a:pt x="0" y="125174"/>
                </a:lnTo>
                <a:close/>
              </a:path>
            </a:pathLst>
          </a:custGeom>
          <a:solidFill>
            <a:srgbClr val="0070C0"/>
          </a:solidFill>
          <a:ln>
            <a:solidFill>
              <a:schemeClr val="tx1"/>
            </a:solidFill>
          </a:ln>
          <a:effectLst>
            <a:outerShdw blurRad="50800" dist="38100" dir="2700000" algn="tl" rotWithShape="0">
              <a:prstClr val="black">
                <a:alpha val="40000"/>
              </a:prstClr>
            </a:outerShdw>
          </a:effectLst>
          <a:scene3d>
            <a:camera prst="orthographicFront"/>
            <a:lightRig rig="threePt" dir="t"/>
          </a:scene3d>
          <a:sp3d>
            <a:bevelT/>
          </a:sp3d>
        </p:spPr>
        <p:style>
          <a:lnRef idx="2">
            <a:scrgbClr r="0" g="0" b="0"/>
          </a:lnRef>
          <a:fillRef idx="1">
            <a:scrgbClr r="0" g="0" b="0"/>
          </a:fillRef>
          <a:effectRef idx="0">
            <a:scrgbClr r="0" g="0" b="0"/>
          </a:effectRef>
          <a:fontRef idx="minor">
            <a:schemeClr val="lt1"/>
          </a:fontRef>
        </p:style>
        <p:txBody>
          <a:bodyPr spcFirstLastPara="0" vert="horz" wrap="square" lIns="48092" tIns="48092" rIns="48092" bIns="48092" numCol="1" spcCol="1270" anchor="ctr" anchorCtr="0">
            <a:noAutofit/>
          </a:bodyPr>
          <a:lstStyle/>
          <a:p>
            <a:pPr lvl="0" algn="ctr" defTabSz="800100">
              <a:lnSpc>
                <a:spcPct val="90000"/>
              </a:lnSpc>
              <a:spcBef>
                <a:spcPct val="0"/>
              </a:spcBef>
              <a:spcAft>
                <a:spcPct val="35000"/>
              </a:spcAft>
            </a:pPr>
            <a:r>
              <a:rPr lang="es-ES" dirty="0"/>
              <a:t>OPTIMIZADORES</a:t>
            </a:r>
          </a:p>
          <a:p>
            <a:pPr lvl="0" algn="ctr" defTabSz="800100">
              <a:lnSpc>
                <a:spcPct val="90000"/>
              </a:lnSpc>
              <a:spcBef>
                <a:spcPct val="0"/>
              </a:spcBef>
              <a:spcAft>
                <a:spcPct val="35000"/>
              </a:spcAft>
            </a:pPr>
            <a:r>
              <a:rPr lang="es-ES" dirty="0"/>
              <a:t>(Programación Lineal)</a:t>
            </a:r>
          </a:p>
        </p:txBody>
      </p:sp>
      <p:sp>
        <p:nvSpPr>
          <p:cNvPr id="12" name="CuadroTexto 11">
            <a:extLst>
              <a:ext uri="{FF2B5EF4-FFF2-40B4-BE49-F238E27FC236}">
                <a16:creationId xmlns:a16="http://schemas.microsoft.com/office/drawing/2014/main" id="{2A4B978D-3975-41CD-8B0A-3F3ED228D24E}"/>
              </a:ext>
            </a:extLst>
          </p:cNvPr>
          <p:cNvSpPr txBox="1"/>
          <p:nvPr/>
        </p:nvSpPr>
        <p:spPr>
          <a:xfrm>
            <a:off x="0" y="1328070"/>
            <a:ext cx="12192000" cy="4093428"/>
          </a:xfrm>
          <a:prstGeom prst="rect">
            <a:avLst/>
          </a:prstGeom>
          <a:noFill/>
        </p:spPr>
        <p:txBody>
          <a:bodyPr wrap="square" rtlCol="0">
            <a:spAutoFit/>
          </a:bodyPr>
          <a:lstStyle/>
          <a:p>
            <a:pPr marL="342900" indent="-342900" algn="just">
              <a:buFont typeface="Arial" panose="020B0604020202020204" pitchFamily="34" charset="0"/>
              <a:buChar char="•"/>
            </a:pPr>
            <a:r>
              <a:rPr lang="es-ES" sz="2400" dirty="0"/>
              <a:t>Es un proceso optimizador que consiste en establecer una función lineal cuya variable dependiente representa el objetivo y cuyas variables independientes son las diferentes variables de decisión (las variables de decisión representan las opciones que están bajo el control de la empresa; son las incógnitas del problema).</a:t>
            </a:r>
          </a:p>
          <a:p>
            <a:pPr marL="342900" indent="-342900" algn="just">
              <a:buFont typeface="Arial" panose="020B0604020202020204" pitchFamily="34" charset="0"/>
              <a:buChar char="•"/>
            </a:pPr>
            <a:endParaRPr lang="es-ES" sz="1000" dirty="0"/>
          </a:p>
          <a:p>
            <a:pPr marL="342900" indent="-342900" algn="just">
              <a:buFont typeface="Arial" panose="020B0604020202020204" pitchFamily="34" charset="0"/>
              <a:buChar char="•"/>
            </a:pPr>
            <a:r>
              <a:rPr lang="es-ES" sz="2400" dirty="0"/>
              <a:t>Se han de fijar unas restricciones lineales para las variables de decisión (las restricciones son limitaciones que restringen las opciones permisibles para las variables de decisión). Cada limitación puede expresarse matemáticamente en cualquiera de estas tres formas: una restricción menor que o igual a (≤), igual a (=), o mayor que o igual a (≥).</a:t>
            </a:r>
          </a:p>
          <a:p>
            <a:pPr marL="342900" indent="-342900" algn="just">
              <a:buFont typeface="Arial" panose="020B0604020202020204" pitchFamily="34" charset="0"/>
              <a:buChar char="•"/>
            </a:pPr>
            <a:endParaRPr lang="es-ES" sz="1000" dirty="0"/>
          </a:p>
          <a:p>
            <a:pPr marL="342900" indent="-342900" algn="just">
              <a:buFont typeface="Arial" panose="020B0604020202020204" pitchFamily="34" charset="0"/>
              <a:buChar char="•"/>
            </a:pPr>
            <a:r>
              <a:rPr lang="es-ES" sz="2400" dirty="0"/>
              <a:t>Finalmente, con esas funciones establecidas se determinan las variables de decisión que maximizan o minimizan la función objetivo.</a:t>
            </a:r>
          </a:p>
        </p:txBody>
      </p:sp>
      <p:sp>
        <p:nvSpPr>
          <p:cNvPr id="13" name="Text Box 53">
            <a:extLst>
              <a:ext uri="{FF2B5EF4-FFF2-40B4-BE49-F238E27FC236}">
                <a16:creationId xmlns:a16="http://schemas.microsoft.com/office/drawing/2014/main" id="{FEB980FC-FCDE-43BB-A793-2D75FA040C95}"/>
              </a:ext>
            </a:extLst>
          </p:cNvPr>
          <p:cNvSpPr txBox="1">
            <a:spLocks noChangeArrowheads="1"/>
          </p:cNvSpPr>
          <p:nvPr/>
        </p:nvSpPr>
        <p:spPr bwMode="auto">
          <a:xfrm>
            <a:off x="2355894" y="519655"/>
            <a:ext cx="7480207" cy="461665"/>
          </a:xfrm>
          <a:prstGeom prst="rect">
            <a:avLst/>
          </a:prstGeom>
          <a:noFill/>
          <a:ln w="9525">
            <a:noFill/>
            <a:miter lim="800000"/>
            <a:headEnd/>
            <a:tailEnd/>
          </a:ln>
          <a:effectLst/>
        </p:spPr>
        <p:txBody>
          <a:bodyPr wrap="square">
            <a:spAutoFit/>
          </a:bodyPr>
          <a:lstStyle/>
          <a:p>
            <a:pPr algn="ctr">
              <a:spcBef>
                <a:spcPct val="50000"/>
              </a:spcBef>
            </a:pPr>
            <a:r>
              <a:rPr lang="es-ES" altLang="es-ES" sz="2400" b="1" dirty="0"/>
              <a:t>MÉTODO SIMPLEX DE LA PROGRAMACIÓN LINEAL</a:t>
            </a:r>
          </a:p>
        </p:txBody>
      </p:sp>
    </p:spTree>
    <p:extLst>
      <p:ext uri="{BB962C8B-B14F-4D97-AF65-F5344CB8AC3E}">
        <p14:creationId xmlns:p14="http://schemas.microsoft.com/office/powerpoint/2010/main" val="112571614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par>
                          <p:cTn id="10" fill="hold">
                            <p:stCondLst>
                              <p:cond delay="500"/>
                            </p:stCondLst>
                            <p:childTnLst>
                              <p:par>
                                <p:cTn id="11" presetID="42" presetClass="entr" presetSubtype="0" fill="hold" grpId="0" nodeType="after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1000"/>
                                        <p:tgtEl>
                                          <p:spTgt spid="2"/>
                                        </p:tgtEl>
                                      </p:cBhvr>
                                    </p:animEffect>
                                    <p:anim calcmode="lin" valueType="num">
                                      <p:cBhvr>
                                        <p:cTn id="14" dur="1000" fill="hold"/>
                                        <p:tgtEl>
                                          <p:spTgt spid="2"/>
                                        </p:tgtEl>
                                        <p:attrNameLst>
                                          <p:attrName>ppt_x</p:attrName>
                                        </p:attrNameLst>
                                      </p:cBhvr>
                                      <p:tavLst>
                                        <p:tav tm="0">
                                          <p:val>
                                            <p:strVal val="#ppt_x"/>
                                          </p:val>
                                        </p:tav>
                                        <p:tav tm="100000">
                                          <p:val>
                                            <p:strVal val="#ppt_x"/>
                                          </p:val>
                                        </p:tav>
                                      </p:tavLst>
                                    </p:anim>
                                    <p:anim calcmode="lin" valueType="num">
                                      <p:cBhvr>
                                        <p:cTn id="15"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53"/>
          <p:cNvSpPr txBox="1">
            <a:spLocks noChangeArrowheads="1"/>
          </p:cNvSpPr>
          <p:nvPr/>
        </p:nvSpPr>
        <p:spPr bwMode="auto">
          <a:xfrm>
            <a:off x="2355894" y="519655"/>
            <a:ext cx="7480207" cy="461665"/>
          </a:xfrm>
          <a:prstGeom prst="rect">
            <a:avLst/>
          </a:prstGeom>
          <a:noFill/>
          <a:ln w="9525">
            <a:noFill/>
            <a:miter lim="800000"/>
            <a:headEnd/>
            <a:tailEnd/>
          </a:ln>
          <a:effectLst/>
        </p:spPr>
        <p:txBody>
          <a:bodyPr wrap="square">
            <a:spAutoFit/>
          </a:bodyPr>
          <a:lstStyle/>
          <a:p>
            <a:pPr algn="ctr">
              <a:spcBef>
                <a:spcPct val="50000"/>
              </a:spcBef>
            </a:pPr>
            <a:r>
              <a:rPr lang="es-ES" altLang="es-ES" sz="2400" b="1" dirty="0"/>
              <a:t>MÉTODO SIMPLEX DE LA PROGRAMACIÓN LINEAL</a:t>
            </a:r>
          </a:p>
        </p:txBody>
      </p:sp>
      <p:sp>
        <p:nvSpPr>
          <p:cNvPr id="9" name="Rectángulo 8">
            <a:extLst>
              <a:ext uri="{FF2B5EF4-FFF2-40B4-BE49-F238E27FC236}">
                <a16:creationId xmlns:a16="http://schemas.microsoft.com/office/drawing/2014/main" id="{E8D1EA9A-A3F5-471F-8A08-CA1BFE989A4F}"/>
              </a:ext>
            </a:extLst>
          </p:cNvPr>
          <p:cNvSpPr/>
          <p:nvPr/>
        </p:nvSpPr>
        <p:spPr>
          <a:xfrm>
            <a:off x="0" y="0"/>
            <a:ext cx="12191999" cy="369332"/>
          </a:xfrm>
          <a:prstGeom prst="rect">
            <a:avLst/>
          </a:prstGeom>
        </p:spPr>
        <p:txBody>
          <a:bodyPr wrap="square">
            <a:spAutoFit/>
          </a:bodyPr>
          <a:lstStyle/>
          <a:p>
            <a:pPr algn="ctr"/>
            <a:r>
              <a:rPr lang="es-ES" dirty="0">
                <a:solidFill>
                  <a:srgbClr val="0070C0"/>
                </a:solidFill>
              </a:rPr>
              <a:t>2.2. MÉTODOS PARA DESARROLLAR LA PLANIFICACIÓN AGREGADA </a:t>
            </a:r>
          </a:p>
        </p:txBody>
      </p:sp>
      <p:pic>
        <p:nvPicPr>
          <p:cNvPr id="10" name="Imagen 9">
            <a:extLst>
              <a:ext uri="{FF2B5EF4-FFF2-40B4-BE49-F238E27FC236}">
                <a16:creationId xmlns:a16="http://schemas.microsoft.com/office/drawing/2014/main" id="{289D2B09-A82F-4178-86D9-8847B51318D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693377" y="6289493"/>
            <a:ext cx="567519" cy="567519"/>
          </a:xfrm>
          <a:prstGeom prst="rect">
            <a:avLst/>
          </a:prstGeom>
          <a:effectLst>
            <a:outerShdw blurRad="50800" dist="38100" dir="2700000" algn="tl" rotWithShape="0">
              <a:prstClr val="black">
                <a:alpha val="40000"/>
              </a:prstClr>
            </a:outerShdw>
          </a:effectLst>
        </p:spPr>
      </p:pic>
      <p:sp>
        <p:nvSpPr>
          <p:cNvPr id="11" name="Forma libre: forma 10">
            <a:extLst>
              <a:ext uri="{FF2B5EF4-FFF2-40B4-BE49-F238E27FC236}">
                <a16:creationId xmlns:a16="http://schemas.microsoft.com/office/drawing/2014/main" id="{7029C082-3F55-4E42-BF7C-B53AEF3D93F6}"/>
              </a:ext>
            </a:extLst>
          </p:cNvPr>
          <p:cNvSpPr/>
          <p:nvPr/>
        </p:nvSpPr>
        <p:spPr>
          <a:xfrm>
            <a:off x="44040" y="46533"/>
            <a:ext cx="2503476" cy="1251738"/>
          </a:xfrm>
          <a:custGeom>
            <a:avLst/>
            <a:gdLst>
              <a:gd name="connsiteX0" fmla="*/ 0 w 2503476"/>
              <a:gd name="connsiteY0" fmla="*/ 125174 h 1251738"/>
              <a:gd name="connsiteX1" fmla="*/ 125174 w 2503476"/>
              <a:gd name="connsiteY1" fmla="*/ 0 h 1251738"/>
              <a:gd name="connsiteX2" fmla="*/ 2378302 w 2503476"/>
              <a:gd name="connsiteY2" fmla="*/ 0 h 1251738"/>
              <a:gd name="connsiteX3" fmla="*/ 2503476 w 2503476"/>
              <a:gd name="connsiteY3" fmla="*/ 125174 h 1251738"/>
              <a:gd name="connsiteX4" fmla="*/ 2503476 w 2503476"/>
              <a:gd name="connsiteY4" fmla="*/ 1126564 h 1251738"/>
              <a:gd name="connsiteX5" fmla="*/ 2378302 w 2503476"/>
              <a:gd name="connsiteY5" fmla="*/ 1251738 h 1251738"/>
              <a:gd name="connsiteX6" fmla="*/ 125174 w 2503476"/>
              <a:gd name="connsiteY6" fmla="*/ 1251738 h 1251738"/>
              <a:gd name="connsiteX7" fmla="*/ 0 w 2503476"/>
              <a:gd name="connsiteY7" fmla="*/ 1126564 h 1251738"/>
              <a:gd name="connsiteX8" fmla="*/ 0 w 2503476"/>
              <a:gd name="connsiteY8" fmla="*/ 125174 h 1251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03476" h="1251738">
                <a:moveTo>
                  <a:pt x="0" y="125174"/>
                </a:moveTo>
                <a:cubicBezTo>
                  <a:pt x="0" y="56042"/>
                  <a:pt x="56042" y="0"/>
                  <a:pt x="125174" y="0"/>
                </a:cubicBezTo>
                <a:lnTo>
                  <a:pt x="2378302" y="0"/>
                </a:lnTo>
                <a:cubicBezTo>
                  <a:pt x="2447434" y="0"/>
                  <a:pt x="2503476" y="56042"/>
                  <a:pt x="2503476" y="125174"/>
                </a:cubicBezTo>
                <a:lnTo>
                  <a:pt x="2503476" y="1126564"/>
                </a:lnTo>
                <a:cubicBezTo>
                  <a:pt x="2503476" y="1195696"/>
                  <a:pt x="2447434" y="1251738"/>
                  <a:pt x="2378302" y="1251738"/>
                </a:cubicBezTo>
                <a:lnTo>
                  <a:pt x="125174" y="1251738"/>
                </a:lnTo>
                <a:cubicBezTo>
                  <a:pt x="56042" y="1251738"/>
                  <a:pt x="0" y="1195696"/>
                  <a:pt x="0" y="1126564"/>
                </a:cubicBezTo>
                <a:lnTo>
                  <a:pt x="0" y="125174"/>
                </a:lnTo>
                <a:close/>
              </a:path>
            </a:pathLst>
          </a:custGeom>
          <a:solidFill>
            <a:srgbClr val="92D050"/>
          </a:solidFill>
          <a:ln>
            <a:solidFill>
              <a:schemeClr val="tx1"/>
            </a:solidFill>
          </a:ln>
          <a:effectLst>
            <a:outerShdw blurRad="50800" dist="38100" dir="2700000" algn="tl" rotWithShape="0">
              <a:prstClr val="black">
                <a:alpha val="40000"/>
              </a:prstClr>
            </a:outerShdw>
          </a:effectLst>
          <a:scene3d>
            <a:camera prst="orthographicFront"/>
            <a:lightRig rig="threePt" dir="t"/>
          </a:scene3d>
          <a:sp3d>
            <a:bevelT/>
          </a:sp3d>
        </p:spPr>
        <p:style>
          <a:lnRef idx="2">
            <a:scrgbClr r="0" g="0" b="0"/>
          </a:lnRef>
          <a:fillRef idx="1">
            <a:scrgbClr r="0" g="0" b="0"/>
          </a:fillRef>
          <a:effectRef idx="0">
            <a:scrgbClr r="0" g="0" b="0"/>
          </a:effectRef>
          <a:fontRef idx="minor">
            <a:schemeClr val="lt1"/>
          </a:fontRef>
        </p:style>
        <p:txBody>
          <a:bodyPr spcFirstLastPara="0" vert="horz" wrap="square" lIns="51902" tIns="51902" rIns="51902" bIns="51902" numCol="1" spcCol="1270" anchor="ctr" anchorCtr="0">
            <a:noAutofit/>
          </a:bodyPr>
          <a:lstStyle/>
          <a:p>
            <a:pPr lvl="0" algn="ctr" defTabSz="1066800">
              <a:lnSpc>
                <a:spcPct val="90000"/>
              </a:lnSpc>
              <a:spcBef>
                <a:spcPct val="0"/>
              </a:spcBef>
              <a:spcAft>
                <a:spcPct val="35000"/>
              </a:spcAft>
            </a:pPr>
            <a:r>
              <a:rPr lang="es-ES" sz="2400" b="1" dirty="0">
                <a:solidFill>
                  <a:srgbClr val="FF0000"/>
                </a:solidFill>
              </a:rPr>
              <a:t>ANALÍTICOS</a:t>
            </a:r>
          </a:p>
          <a:p>
            <a:pPr lvl="0" algn="ctr" defTabSz="1066800">
              <a:lnSpc>
                <a:spcPct val="90000"/>
              </a:lnSpc>
              <a:spcBef>
                <a:spcPct val="0"/>
              </a:spcBef>
              <a:spcAft>
                <a:spcPct val="35000"/>
              </a:spcAft>
            </a:pPr>
            <a:r>
              <a:rPr lang="es-ES" dirty="0">
                <a:solidFill>
                  <a:srgbClr val="FF0000"/>
                </a:solidFill>
              </a:rPr>
              <a:t>(Programación Matemática)</a:t>
            </a:r>
          </a:p>
        </p:txBody>
      </p:sp>
      <p:sp>
        <p:nvSpPr>
          <p:cNvPr id="8" name="Forma libre: forma 7">
            <a:extLst>
              <a:ext uri="{FF2B5EF4-FFF2-40B4-BE49-F238E27FC236}">
                <a16:creationId xmlns:a16="http://schemas.microsoft.com/office/drawing/2014/main" id="{373F50F3-C6F9-4541-A08D-668C90CC5E87}"/>
              </a:ext>
            </a:extLst>
          </p:cNvPr>
          <p:cNvSpPr/>
          <p:nvPr/>
        </p:nvSpPr>
        <p:spPr>
          <a:xfrm>
            <a:off x="9644479" y="46533"/>
            <a:ext cx="2503476" cy="1251738"/>
          </a:xfrm>
          <a:custGeom>
            <a:avLst/>
            <a:gdLst>
              <a:gd name="connsiteX0" fmla="*/ 0 w 2503476"/>
              <a:gd name="connsiteY0" fmla="*/ 125174 h 1251738"/>
              <a:gd name="connsiteX1" fmla="*/ 125174 w 2503476"/>
              <a:gd name="connsiteY1" fmla="*/ 0 h 1251738"/>
              <a:gd name="connsiteX2" fmla="*/ 2378302 w 2503476"/>
              <a:gd name="connsiteY2" fmla="*/ 0 h 1251738"/>
              <a:gd name="connsiteX3" fmla="*/ 2503476 w 2503476"/>
              <a:gd name="connsiteY3" fmla="*/ 125174 h 1251738"/>
              <a:gd name="connsiteX4" fmla="*/ 2503476 w 2503476"/>
              <a:gd name="connsiteY4" fmla="*/ 1126564 h 1251738"/>
              <a:gd name="connsiteX5" fmla="*/ 2378302 w 2503476"/>
              <a:gd name="connsiteY5" fmla="*/ 1251738 h 1251738"/>
              <a:gd name="connsiteX6" fmla="*/ 125174 w 2503476"/>
              <a:gd name="connsiteY6" fmla="*/ 1251738 h 1251738"/>
              <a:gd name="connsiteX7" fmla="*/ 0 w 2503476"/>
              <a:gd name="connsiteY7" fmla="*/ 1126564 h 1251738"/>
              <a:gd name="connsiteX8" fmla="*/ 0 w 2503476"/>
              <a:gd name="connsiteY8" fmla="*/ 125174 h 1251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03476" h="1251738">
                <a:moveTo>
                  <a:pt x="0" y="125174"/>
                </a:moveTo>
                <a:cubicBezTo>
                  <a:pt x="0" y="56042"/>
                  <a:pt x="56042" y="0"/>
                  <a:pt x="125174" y="0"/>
                </a:cubicBezTo>
                <a:lnTo>
                  <a:pt x="2378302" y="0"/>
                </a:lnTo>
                <a:cubicBezTo>
                  <a:pt x="2447434" y="0"/>
                  <a:pt x="2503476" y="56042"/>
                  <a:pt x="2503476" y="125174"/>
                </a:cubicBezTo>
                <a:lnTo>
                  <a:pt x="2503476" y="1126564"/>
                </a:lnTo>
                <a:cubicBezTo>
                  <a:pt x="2503476" y="1195696"/>
                  <a:pt x="2447434" y="1251738"/>
                  <a:pt x="2378302" y="1251738"/>
                </a:cubicBezTo>
                <a:lnTo>
                  <a:pt x="125174" y="1251738"/>
                </a:lnTo>
                <a:cubicBezTo>
                  <a:pt x="56042" y="1251738"/>
                  <a:pt x="0" y="1195696"/>
                  <a:pt x="0" y="1126564"/>
                </a:cubicBezTo>
                <a:lnTo>
                  <a:pt x="0" y="125174"/>
                </a:lnTo>
                <a:close/>
              </a:path>
            </a:pathLst>
          </a:custGeom>
          <a:solidFill>
            <a:srgbClr val="0070C0"/>
          </a:solidFill>
          <a:ln>
            <a:solidFill>
              <a:schemeClr val="tx1"/>
            </a:solidFill>
          </a:ln>
          <a:effectLst>
            <a:outerShdw blurRad="50800" dist="38100" dir="2700000" algn="tl" rotWithShape="0">
              <a:prstClr val="black">
                <a:alpha val="40000"/>
              </a:prstClr>
            </a:outerShdw>
          </a:effectLst>
          <a:scene3d>
            <a:camera prst="orthographicFront"/>
            <a:lightRig rig="threePt" dir="t"/>
          </a:scene3d>
          <a:sp3d>
            <a:bevelT/>
          </a:sp3d>
        </p:spPr>
        <p:style>
          <a:lnRef idx="2">
            <a:scrgbClr r="0" g="0" b="0"/>
          </a:lnRef>
          <a:fillRef idx="1">
            <a:scrgbClr r="0" g="0" b="0"/>
          </a:fillRef>
          <a:effectRef idx="0">
            <a:scrgbClr r="0" g="0" b="0"/>
          </a:effectRef>
          <a:fontRef idx="minor">
            <a:schemeClr val="lt1"/>
          </a:fontRef>
        </p:style>
        <p:txBody>
          <a:bodyPr spcFirstLastPara="0" vert="horz" wrap="square" lIns="48092" tIns="48092" rIns="48092" bIns="48092" numCol="1" spcCol="1270" anchor="ctr" anchorCtr="0">
            <a:noAutofit/>
          </a:bodyPr>
          <a:lstStyle/>
          <a:p>
            <a:pPr lvl="0" algn="ctr" defTabSz="800100">
              <a:lnSpc>
                <a:spcPct val="90000"/>
              </a:lnSpc>
              <a:spcBef>
                <a:spcPct val="0"/>
              </a:spcBef>
              <a:spcAft>
                <a:spcPct val="35000"/>
              </a:spcAft>
            </a:pPr>
            <a:r>
              <a:rPr lang="es-ES" dirty="0"/>
              <a:t>OPTIMIZADORES</a:t>
            </a:r>
          </a:p>
          <a:p>
            <a:pPr lvl="0" algn="ctr" defTabSz="800100">
              <a:lnSpc>
                <a:spcPct val="90000"/>
              </a:lnSpc>
              <a:spcBef>
                <a:spcPct val="0"/>
              </a:spcBef>
              <a:spcAft>
                <a:spcPct val="35000"/>
              </a:spcAft>
            </a:pPr>
            <a:r>
              <a:rPr lang="es-ES" dirty="0"/>
              <a:t>(Programación Lineal)</a:t>
            </a:r>
          </a:p>
        </p:txBody>
      </p:sp>
      <p:sp>
        <p:nvSpPr>
          <p:cNvPr id="12" name="CuadroTexto 11">
            <a:extLst>
              <a:ext uri="{FF2B5EF4-FFF2-40B4-BE49-F238E27FC236}">
                <a16:creationId xmlns:a16="http://schemas.microsoft.com/office/drawing/2014/main" id="{2A4B978D-3975-41CD-8B0A-3F3ED228D24E}"/>
              </a:ext>
            </a:extLst>
          </p:cNvPr>
          <p:cNvSpPr txBox="1"/>
          <p:nvPr/>
        </p:nvSpPr>
        <p:spPr>
          <a:xfrm>
            <a:off x="0" y="1697958"/>
            <a:ext cx="12192000" cy="4955203"/>
          </a:xfrm>
          <a:prstGeom prst="rect">
            <a:avLst/>
          </a:prstGeom>
          <a:noFill/>
        </p:spPr>
        <p:txBody>
          <a:bodyPr wrap="square" rtlCol="0">
            <a:spAutoFit/>
          </a:bodyPr>
          <a:lstStyle/>
          <a:p>
            <a:pPr algn="just"/>
            <a:r>
              <a:rPr lang="es-ES" sz="2400" dirty="0"/>
              <a:t>PSA Manufacturing produce palas para uso industrial. Las ventas de estas son estacionales y los clientes de PSA no quieren tener inventario durante los períodos en que las ventas son menores. Por ello, los clientes desean minimizar su inventario, exigen la entrega de mercancía de acuerdo con sus programas y no aceptan pedidos atrasados.</a:t>
            </a:r>
          </a:p>
          <a:p>
            <a:pPr algn="just"/>
            <a:endParaRPr lang="es-ES" sz="1400" dirty="0"/>
          </a:p>
          <a:p>
            <a:pPr algn="just"/>
            <a:r>
              <a:rPr lang="es-ES" sz="2400" dirty="0"/>
              <a:t>PSA emplea trabajadores manuales no cualificados, que necesitan solo una formación muy elemental. La producción de 1.000 palas cuesta 3.500€ en tiempo regular y 3.700€ en tiempo extra. Estas cantidades incluyen los materiales, que representan más del 85% del coste. El tiempo extra se limita a la producción de 15.000 palas por período. Además, la empresa puede recurrir a subcontratistas, al coste de 4.200€ por cada millar de palas, pero el convenio colectivo de trabajo de PSA restringe este tipo de producción a 5.000 palas por período.</a:t>
            </a:r>
          </a:p>
          <a:p>
            <a:pPr algn="just"/>
            <a:endParaRPr lang="es-ES" sz="1400" dirty="0"/>
          </a:p>
          <a:p>
            <a:pPr algn="just"/>
            <a:r>
              <a:rPr lang="es-ES" sz="2400" dirty="0"/>
              <a:t>El nivel actual de inventario es de 30.000 palas, y la gerencia desea llegar al final del año con ese mismo nivel. El mantenimiento de un inventario de 1.000 palas cuesta 280€ por período.</a:t>
            </a:r>
          </a:p>
        </p:txBody>
      </p:sp>
      <p:grpSp>
        <p:nvGrpSpPr>
          <p:cNvPr id="18" name="Grupo 17">
            <a:extLst>
              <a:ext uri="{FF2B5EF4-FFF2-40B4-BE49-F238E27FC236}">
                <a16:creationId xmlns:a16="http://schemas.microsoft.com/office/drawing/2014/main" id="{370BEBEC-A121-4AC4-9CB7-743E3EF2A6B7}"/>
              </a:ext>
            </a:extLst>
          </p:cNvPr>
          <p:cNvGrpSpPr/>
          <p:nvPr/>
        </p:nvGrpSpPr>
        <p:grpSpPr>
          <a:xfrm>
            <a:off x="4962631" y="777085"/>
            <a:ext cx="2503475" cy="914400"/>
            <a:chOff x="4217964" y="760727"/>
            <a:chExt cx="2190136" cy="914400"/>
          </a:xfrm>
          <a:effectLst>
            <a:outerShdw blurRad="50800" dist="38100" dir="2700000" algn="tl" rotWithShape="0">
              <a:prstClr val="black">
                <a:alpha val="40000"/>
              </a:prstClr>
            </a:outerShdw>
          </a:effectLst>
        </p:grpSpPr>
        <p:pic>
          <p:nvPicPr>
            <p:cNvPr id="19" name="Gráfico 18" descr="Pizarra">
              <a:extLst>
                <a:ext uri="{FF2B5EF4-FFF2-40B4-BE49-F238E27FC236}">
                  <a16:creationId xmlns:a16="http://schemas.microsoft.com/office/drawing/2014/main" id="{58D6A89F-FF73-4E4C-AB08-DDEE9FCE03B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217964" y="760727"/>
              <a:ext cx="914400" cy="914400"/>
            </a:xfrm>
            <a:prstGeom prst="rect">
              <a:avLst/>
            </a:prstGeom>
            <a:effectLst/>
          </p:spPr>
        </p:pic>
        <p:sp>
          <p:nvSpPr>
            <p:cNvPr id="20" name="Text Box 53">
              <a:extLst>
                <a:ext uri="{FF2B5EF4-FFF2-40B4-BE49-F238E27FC236}">
                  <a16:creationId xmlns:a16="http://schemas.microsoft.com/office/drawing/2014/main" id="{491E6C38-B556-4B34-B5A3-47B137E6E08C}"/>
                </a:ext>
              </a:extLst>
            </p:cNvPr>
            <p:cNvSpPr txBox="1">
              <a:spLocks noChangeArrowheads="1"/>
            </p:cNvSpPr>
            <p:nvPr/>
          </p:nvSpPr>
          <p:spPr bwMode="auto">
            <a:xfrm>
              <a:off x="5062023" y="1017872"/>
              <a:ext cx="1346077" cy="400110"/>
            </a:xfrm>
            <a:prstGeom prst="rect">
              <a:avLst/>
            </a:prstGeom>
            <a:noFill/>
            <a:ln w="9525">
              <a:noFill/>
              <a:miter lim="800000"/>
              <a:headEnd/>
              <a:tailEnd/>
            </a:ln>
            <a:effectLst/>
          </p:spPr>
          <p:txBody>
            <a:bodyPr wrap="square">
              <a:spAutoFit/>
            </a:bodyPr>
            <a:lstStyle/>
            <a:p>
              <a:pPr algn="ctr">
                <a:spcBef>
                  <a:spcPct val="50000"/>
                </a:spcBef>
              </a:pPr>
              <a:r>
                <a:rPr lang="es-ES" altLang="es-ES" sz="2000" b="1" dirty="0"/>
                <a:t>Ejemplo 2.1</a:t>
              </a:r>
            </a:p>
          </p:txBody>
        </p:sp>
      </p:grpSp>
    </p:spTree>
    <p:extLst>
      <p:ext uri="{BB962C8B-B14F-4D97-AF65-F5344CB8AC3E}">
        <p14:creationId xmlns:p14="http://schemas.microsoft.com/office/powerpoint/2010/main" val="3839041883"/>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53"/>
          <p:cNvSpPr txBox="1">
            <a:spLocks noChangeArrowheads="1"/>
          </p:cNvSpPr>
          <p:nvPr/>
        </p:nvSpPr>
        <p:spPr bwMode="auto">
          <a:xfrm>
            <a:off x="2355894" y="519655"/>
            <a:ext cx="7480207" cy="461665"/>
          </a:xfrm>
          <a:prstGeom prst="rect">
            <a:avLst/>
          </a:prstGeom>
          <a:noFill/>
          <a:ln w="9525">
            <a:noFill/>
            <a:miter lim="800000"/>
            <a:headEnd/>
            <a:tailEnd/>
          </a:ln>
          <a:effectLst/>
        </p:spPr>
        <p:txBody>
          <a:bodyPr wrap="square">
            <a:spAutoFit/>
          </a:bodyPr>
          <a:lstStyle/>
          <a:p>
            <a:pPr algn="ctr">
              <a:spcBef>
                <a:spcPct val="50000"/>
              </a:spcBef>
            </a:pPr>
            <a:r>
              <a:rPr lang="es-ES" altLang="es-ES" sz="2400" b="1" dirty="0"/>
              <a:t>MÉTODO SIMPLEX DE LA PROGRAMACIÓN LINEAL</a:t>
            </a:r>
          </a:p>
        </p:txBody>
      </p:sp>
      <p:sp>
        <p:nvSpPr>
          <p:cNvPr id="9" name="Rectángulo 8">
            <a:extLst>
              <a:ext uri="{FF2B5EF4-FFF2-40B4-BE49-F238E27FC236}">
                <a16:creationId xmlns:a16="http://schemas.microsoft.com/office/drawing/2014/main" id="{E8D1EA9A-A3F5-471F-8A08-CA1BFE989A4F}"/>
              </a:ext>
            </a:extLst>
          </p:cNvPr>
          <p:cNvSpPr/>
          <p:nvPr/>
        </p:nvSpPr>
        <p:spPr>
          <a:xfrm>
            <a:off x="0" y="0"/>
            <a:ext cx="12191999" cy="369332"/>
          </a:xfrm>
          <a:prstGeom prst="rect">
            <a:avLst/>
          </a:prstGeom>
        </p:spPr>
        <p:txBody>
          <a:bodyPr wrap="square">
            <a:spAutoFit/>
          </a:bodyPr>
          <a:lstStyle/>
          <a:p>
            <a:pPr algn="ctr"/>
            <a:r>
              <a:rPr lang="es-ES" dirty="0">
                <a:solidFill>
                  <a:srgbClr val="0070C0"/>
                </a:solidFill>
              </a:rPr>
              <a:t>2.2. MÉTODOS PARA DESARROLLAR LA PLANIFICACIÓN AGREGADA </a:t>
            </a:r>
          </a:p>
        </p:txBody>
      </p:sp>
      <p:pic>
        <p:nvPicPr>
          <p:cNvPr id="10" name="Imagen 9">
            <a:extLst>
              <a:ext uri="{FF2B5EF4-FFF2-40B4-BE49-F238E27FC236}">
                <a16:creationId xmlns:a16="http://schemas.microsoft.com/office/drawing/2014/main" id="{289D2B09-A82F-4178-86D9-8847B51318D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693377" y="6289493"/>
            <a:ext cx="567519" cy="567519"/>
          </a:xfrm>
          <a:prstGeom prst="rect">
            <a:avLst/>
          </a:prstGeom>
          <a:effectLst>
            <a:outerShdw blurRad="50800" dist="38100" dir="2700000" algn="tl" rotWithShape="0">
              <a:prstClr val="black">
                <a:alpha val="40000"/>
              </a:prstClr>
            </a:outerShdw>
          </a:effectLst>
        </p:spPr>
      </p:pic>
      <p:sp>
        <p:nvSpPr>
          <p:cNvPr id="11" name="Forma libre: forma 10">
            <a:extLst>
              <a:ext uri="{FF2B5EF4-FFF2-40B4-BE49-F238E27FC236}">
                <a16:creationId xmlns:a16="http://schemas.microsoft.com/office/drawing/2014/main" id="{7029C082-3F55-4E42-BF7C-B53AEF3D93F6}"/>
              </a:ext>
            </a:extLst>
          </p:cNvPr>
          <p:cNvSpPr/>
          <p:nvPr/>
        </p:nvSpPr>
        <p:spPr>
          <a:xfrm>
            <a:off x="44040" y="46533"/>
            <a:ext cx="2503476" cy="1251738"/>
          </a:xfrm>
          <a:custGeom>
            <a:avLst/>
            <a:gdLst>
              <a:gd name="connsiteX0" fmla="*/ 0 w 2503476"/>
              <a:gd name="connsiteY0" fmla="*/ 125174 h 1251738"/>
              <a:gd name="connsiteX1" fmla="*/ 125174 w 2503476"/>
              <a:gd name="connsiteY1" fmla="*/ 0 h 1251738"/>
              <a:gd name="connsiteX2" fmla="*/ 2378302 w 2503476"/>
              <a:gd name="connsiteY2" fmla="*/ 0 h 1251738"/>
              <a:gd name="connsiteX3" fmla="*/ 2503476 w 2503476"/>
              <a:gd name="connsiteY3" fmla="*/ 125174 h 1251738"/>
              <a:gd name="connsiteX4" fmla="*/ 2503476 w 2503476"/>
              <a:gd name="connsiteY4" fmla="*/ 1126564 h 1251738"/>
              <a:gd name="connsiteX5" fmla="*/ 2378302 w 2503476"/>
              <a:gd name="connsiteY5" fmla="*/ 1251738 h 1251738"/>
              <a:gd name="connsiteX6" fmla="*/ 125174 w 2503476"/>
              <a:gd name="connsiteY6" fmla="*/ 1251738 h 1251738"/>
              <a:gd name="connsiteX7" fmla="*/ 0 w 2503476"/>
              <a:gd name="connsiteY7" fmla="*/ 1126564 h 1251738"/>
              <a:gd name="connsiteX8" fmla="*/ 0 w 2503476"/>
              <a:gd name="connsiteY8" fmla="*/ 125174 h 1251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03476" h="1251738">
                <a:moveTo>
                  <a:pt x="0" y="125174"/>
                </a:moveTo>
                <a:cubicBezTo>
                  <a:pt x="0" y="56042"/>
                  <a:pt x="56042" y="0"/>
                  <a:pt x="125174" y="0"/>
                </a:cubicBezTo>
                <a:lnTo>
                  <a:pt x="2378302" y="0"/>
                </a:lnTo>
                <a:cubicBezTo>
                  <a:pt x="2447434" y="0"/>
                  <a:pt x="2503476" y="56042"/>
                  <a:pt x="2503476" y="125174"/>
                </a:cubicBezTo>
                <a:lnTo>
                  <a:pt x="2503476" y="1126564"/>
                </a:lnTo>
                <a:cubicBezTo>
                  <a:pt x="2503476" y="1195696"/>
                  <a:pt x="2447434" y="1251738"/>
                  <a:pt x="2378302" y="1251738"/>
                </a:cubicBezTo>
                <a:lnTo>
                  <a:pt x="125174" y="1251738"/>
                </a:lnTo>
                <a:cubicBezTo>
                  <a:pt x="56042" y="1251738"/>
                  <a:pt x="0" y="1195696"/>
                  <a:pt x="0" y="1126564"/>
                </a:cubicBezTo>
                <a:lnTo>
                  <a:pt x="0" y="125174"/>
                </a:lnTo>
                <a:close/>
              </a:path>
            </a:pathLst>
          </a:custGeom>
          <a:solidFill>
            <a:srgbClr val="92D050"/>
          </a:solidFill>
          <a:ln>
            <a:solidFill>
              <a:schemeClr val="tx1"/>
            </a:solidFill>
          </a:ln>
          <a:effectLst>
            <a:outerShdw blurRad="50800" dist="38100" dir="2700000" algn="tl" rotWithShape="0">
              <a:prstClr val="black">
                <a:alpha val="40000"/>
              </a:prstClr>
            </a:outerShdw>
          </a:effectLst>
          <a:scene3d>
            <a:camera prst="orthographicFront"/>
            <a:lightRig rig="threePt" dir="t"/>
          </a:scene3d>
          <a:sp3d>
            <a:bevelT/>
          </a:sp3d>
        </p:spPr>
        <p:style>
          <a:lnRef idx="2">
            <a:scrgbClr r="0" g="0" b="0"/>
          </a:lnRef>
          <a:fillRef idx="1">
            <a:scrgbClr r="0" g="0" b="0"/>
          </a:fillRef>
          <a:effectRef idx="0">
            <a:scrgbClr r="0" g="0" b="0"/>
          </a:effectRef>
          <a:fontRef idx="minor">
            <a:schemeClr val="lt1"/>
          </a:fontRef>
        </p:style>
        <p:txBody>
          <a:bodyPr spcFirstLastPara="0" vert="horz" wrap="square" lIns="51902" tIns="51902" rIns="51902" bIns="51902" numCol="1" spcCol="1270" anchor="ctr" anchorCtr="0">
            <a:noAutofit/>
          </a:bodyPr>
          <a:lstStyle/>
          <a:p>
            <a:pPr lvl="0" algn="ctr" defTabSz="1066800">
              <a:lnSpc>
                <a:spcPct val="90000"/>
              </a:lnSpc>
              <a:spcBef>
                <a:spcPct val="0"/>
              </a:spcBef>
              <a:spcAft>
                <a:spcPct val="35000"/>
              </a:spcAft>
            </a:pPr>
            <a:r>
              <a:rPr lang="es-ES" sz="2400" b="1" dirty="0">
                <a:solidFill>
                  <a:srgbClr val="FF0000"/>
                </a:solidFill>
              </a:rPr>
              <a:t>ANALÍTICOS</a:t>
            </a:r>
          </a:p>
          <a:p>
            <a:pPr lvl="0" algn="ctr" defTabSz="1066800">
              <a:lnSpc>
                <a:spcPct val="90000"/>
              </a:lnSpc>
              <a:spcBef>
                <a:spcPct val="0"/>
              </a:spcBef>
              <a:spcAft>
                <a:spcPct val="35000"/>
              </a:spcAft>
            </a:pPr>
            <a:r>
              <a:rPr lang="es-ES" dirty="0">
                <a:solidFill>
                  <a:srgbClr val="FF0000"/>
                </a:solidFill>
              </a:rPr>
              <a:t>(Programación Matemática)</a:t>
            </a:r>
          </a:p>
        </p:txBody>
      </p:sp>
      <p:sp>
        <p:nvSpPr>
          <p:cNvPr id="8" name="Forma libre: forma 7">
            <a:extLst>
              <a:ext uri="{FF2B5EF4-FFF2-40B4-BE49-F238E27FC236}">
                <a16:creationId xmlns:a16="http://schemas.microsoft.com/office/drawing/2014/main" id="{373F50F3-C6F9-4541-A08D-668C90CC5E87}"/>
              </a:ext>
            </a:extLst>
          </p:cNvPr>
          <p:cNvSpPr/>
          <p:nvPr/>
        </p:nvSpPr>
        <p:spPr>
          <a:xfrm>
            <a:off x="9644479" y="46533"/>
            <a:ext cx="2503476" cy="1251738"/>
          </a:xfrm>
          <a:custGeom>
            <a:avLst/>
            <a:gdLst>
              <a:gd name="connsiteX0" fmla="*/ 0 w 2503476"/>
              <a:gd name="connsiteY0" fmla="*/ 125174 h 1251738"/>
              <a:gd name="connsiteX1" fmla="*/ 125174 w 2503476"/>
              <a:gd name="connsiteY1" fmla="*/ 0 h 1251738"/>
              <a:gd name="connsiteX2" fmla="*/ 2378302 w 2503476"/>
              <a:gd name="connsiteY2" fmla="*/ 0 h 1251738"/>
              <a:gd name="connsiteX3" fmla="*/ 2503476 w 2503476"/>
              <a:gd name="connsiteY3" fmla="*/ 125174 h 1251738"/>
              <a:gd name="connsiteX4" fmla="*/ 2503476 w 2503476"/>
              <a:gd name="connsiteY4" fmla="*/ 1126564 h 1251738"/>
              <a:gd name="connsiteX5" fmla="*/ 2378302 w 2503476"/>
              <a:gd name="connsiteY5" fmla="*/ 1251738 h 1251738"/>
              <a:gd name="connsiteX6" fmla="*/ 125174 w 2503476"/>
              <a:gd name="connsiteY6" fmla="*/ 1251738 h 1251738"/>
              <a:gd name="connsiteX7" fmla="*/ 0 w 2503476"/>
              <a:gd name="connsiteY7" fmla="*/ 1126564 h 1251738"/>
              <a:gd name="connsiteX8" fmla="*/ 0 w 2503476"/>
              <a:gd name="connsiteY8" fmla="*/ 125174 h 1251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03476" h="1251738">
                <a:moveTo>
                  <a:pt x="0" y="125174"/>
                </a:moveTo>
                <a:cubicBezTo>
                  <a:pt x="0" y="56042"/>
                  <a:pt x="56042" y="0"/>
                  <a:pt x="125174" y="0"/>
                </a:cubicBezTo>
                <a:lnTo>
                  <a:pt x="2378302" y="0"/>
                </a:lnTo>
                <a:cubicBezTo>
                  <a:pt x="2447434" y="0"/>
                  <a:pt x="2503476" y="56042"/>
                  <a:pt x="2503476" y="125174"/>
                </a:cubicBezTo>
                <a:lnTo>
                  <a:pt x="2503476" y="1126564"/>
                </a:lnTo>
                <a:cubicBezTo>
                  <a:pt x="2503476" y="1195696"/>
                  <a:pt x="2447434" y="1251738"/>
                  <a:pt x="2378302" y="1251738"/>
                </a:cubicBezTo>
                <a:lnTo>
                  <a:pt x="125174" y="1251738"/>
                </a:lnTo>
                <a:cubicBezTo>
                  <a:pt x="56042" y="1251738"/>
                  <a:pt x="0" y="1195696"/>
                  <a:pt x="0" y="1126564"/>
                </a:cubicBezTo>
                <a:lnTo>
                  <a:pt x="0" y="125174"/>
                </a:lnTo>
                <a:close/>
              </a:path>
            </a:pathLst>
          </a:custGeom>
          <a:solidFill>
            <a:srgbClr val="0070C0"/>
          </a:solidFill>
          <a:ln>
            <a:solidFill>
              <a:schemeClr val="tx1"/>
            </a:solidFill>
          </a:ln>
          <a:effectLst>
            <a:outerShdw blurRad="50800" dist="38100" dir="2700000" algn="tl" rotWithShape="0">
              <a:prstClr val="black">
                <a:alpha val="40000"/>
              </a:prstClr>
            </a:outerShdw>
          </a:effectLst>
          <a:scene3d>
            <a:camera prst="orthographicFront"/>
            <a:lightRig rig="threePt" dir="t"/>
          </a:scene3d>
          <a:sp3d>
            <a:bevelT/>
          </a:sp3d>
        </p:spPr>
        <p:style>
          <a:lnRef idx="2">
            <a:scrgbClr r="0" g="0" b="0"/>
          </a:lnRef>
          <a:fillRef idx="1">
            <a:scrgbClr r="0" g="0" b="0"/>
          </a:fillRef>
          <a:effectRef idx="0">
            <a:scrgbClr r="0" g="0" b="0"/>
          </a:effectRef>
          <a:fontRef idx="minor">
            <a:schemeClr val="lt1"/>
          </a:fontRef>
        </p:style>
        <p:txBody>
          <a:bodyPr spcFirstLastPara="0" vert="horz" wrap="square" lIns="48092" tIns="48092" rIns="48092" bIns="48092" numCol="1" spcCol="1270" anchor="ctr" anchorCtr="0">
            <a:noAutofit/>
          </a:bodyPr>
          <a:lstStyle/>
          <a:p>
            <a:pPr lvl="0" algn="ctr" defTabSz="800100">
              <a:lnSpc>
                <a:spcPct val="90000"/>
              </a:lnSpc>
              <a:spcBef>
                <a:spcPct val="0"/>
              </a:spcBef>
              <a:spcAft>
                <a:spcPct val="35000"/>
              </a:spcAft>
            </a:pPr>
            <a:r>
              <a:rPr lang="es-ES" dirty="0"/>
              <a:t>OPTIMIZADORES</a:t>
            </a:r>
          </a:p>
          <a:p>
            <a:pPr lvl="0" algn="ctr" defTabSz="800100">
              <a:lnSpc>
                <a:spcPct val="90000"/>
              </a:lnSpc>
              <a:spcBef>
                <a:spcPct val="0"/>
              </a:spcBef>
              <a:spcAft>
                <a:spcPct val="35000"/>
              </a:spcAft>
            </a:pPr>
            <a:r>
              <a:rPr lang="es-ES" dirty="0"/>
              <a:t>(Programación Lineal)</a:t>
            </a:r>
          </a:p>
        </p:txBody>
      </p:sp>
      <p:sp>
        <p:nvSpPr>
          <p:cNvPr id="12" name="CuadroTexto 11">
            <a:extLst>
              <a:ext uri="{FF2B5EF4-FFF2-40B4-BE49-F238E27FC236}">
                <a16:creationId xmlns:a16="http://schemas.microsoft.com/office/drawing/2014/main" id="{2A4B978D-3975-41CD-8B0A-3F3ED228D24E}"/>
              </a:ext>
            </a:extLst>
          </p:cNvPr>
          <p:cNvSpPr txBox="1"/>
          <p:nvPr/>
        </p:nvSpPr>
        <p:spPr>
          <a:xfrm>
            <a:off x="0" y="1314174"/>
            <a:ext cx="12192000" cy="461665"/>
          </a:xfrm>
          <a:prstGeom prst="rect">
            <a:avLst/>
          </a:prstGeom>
          <a:noFill/>
        </p:spPr>
        <p:txBody>
          <a:bodyPr wrap="square" rtlCol="0">
            <a:spAutoFit/>
          </a:bodyPr>
          <a:lstStyle/>
          <a:p>
            <a:pPr algn="just"/>
            <a:r>
              <a:rPr lang="es-ES" sz="2400" dirty="0"/>
              <a:t>La previsión de la demanda más reciente ofrece los siguientes datos:</a:t>
            </a:r>
          </a:p>
        </p:txBody>
      </p:sp>
      <p:graphicFrame>
        <p:nvGraphicFramePr>
          <p:cNvPr id="13" name="Table 2">
            <a:extLst>
              <a:ext uri="{FF2B5EF4-FFF2-40B4-BE49-F238E27FC236}">
                <a16:creationId xmlns:a16="http://schemas.microsoft.com/office/drawing/2014/main" id="{7ACEB4CE-C544-41DA-A072-A0A74338356F}"/>
              </a:ext>
            </a:extLst>
          </p:cNvPr>
          <p:cNvGraphicFramePr>
            <a:graphicFrameLocks noGrp="1"/>
          </p:cNvGraphicFramePr>
          <p:nvPr>
            <p:extLst>
              <p:ext uri="{D42A27DB-BD31-4B8C-83A1-F6EECF244321}">
                <p14:modId xmlns:p14="http://schemas.microsoft.com/office/powerpoint/2010/main" val="3466713785"/>
              </p:ext>
            </p:extLst>
          </p:nvPr>
        </p:nvGraphicFramePr>
        <p:xfrm>
          <a:off x="2380660" y="1771004"/>
          <a:ext cx="7430674" cy="2743200"/>
        </p:xfrm>
        <a:graphic>
          <a:graphicData uri="http://schemas.openxmlformats.org/drawingml/2006/table">
            <a:tbl>
              <a:tblPr firstRow="1" bandRow="1">
                <a:effectLst>
                  <a:outerShdw blurRad="50800" dist="38100" dir="2700000" algn="tl" rotWithShape="0">
                    <a:prstClr val="black">
                      <a:alpha val="40000"/>
                    </a:prstClr>
                  </a:outerShdw>
                </a:effectLst>
                <a:tableStyleId>{2D5ABB26-0587-4C30-8999-92F81FD0307C}</a:tableStyleId>
              </a:tblPr>
              <a:tblGrid>
                <a:gridCol w="3715337">
                  <a:extLst>
                    <a:ext uri="{9D8B030D-6E8A-4147-A177-3AD203B41FA5}">
                      <a16:colId xmlns:a16="http://schemas.microsoft.com/office/drawing/2014/main" val="20000"/>
                    </a:ext>
                  </a:extLst>
                </a:gridCol>
                <a:gridCol w="3715337">
                  <a:extLst>
                    <a:ext uri="{9D8B030D-6E8A-4147-A177-3AD203B41FA5}">
                      <a16:colId xmlns:a16="http://schemas.microsoft.com/office/drawing/2014/main" val="20001"/>
                    </a:ext>
                  </a:extLst>
                </a:gridCol>
              </a:tblGrid>
              <a:tr h="335280">
                <a:tc>
                  <a:txBody>
                    <a:bodyPr/>
                    <a:lstStyle/>
                    <a:p>
                      <a:pPr algn="ctr"/>
                      <a:r>
                        <a:rPr lang="es-ES" sz="2400" b="1" noProof="0" dirty="0">
                          <a:solidFill>
                            <a:schemeClr val="tx1"/>
                          </a:solidFill>
                          <a:latin typeface="+mn-lt"/>
                          <a:cs typeface="Arial"/>
                        </a:rPr>
                        <a:t>PERÍODO</a:t>
                      </a:r>
                    </a:p>
                  </a:txBody>
                  <a:tcPr>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solidFill>
                      <a:schemeClr val="accent2"/>
                    </a:solidFill>
                  </a:tcPr>
                </a:tc>
                <a:tc>
                  <a:txBody>
                    <a:bodyPr/>
                    <a:lstStyle/>
                    <a:p>
                      <a:pPr algn="ctr"/>
                      <a:r>
                        <a:rPr lang="es-ES" sz="2400" b="1" noProof="0" dirty="0">
                          <a:solidFill>
                            <a:schemeClr val="tx1"/>
                          </a:solidFill>
                          <a:latin typeface="+mn-lt"/>
                          <a:cs typeface="Arial"/>
                        </a:rPr>
                        <a:t>DEMANDA</a:t>
                      </a:r>
                    </a:p>
                  </a:txBody>
                  <a:tcPr>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solidFill>
                      <a:schemeClr val="accent2"/>
                    </a:solidFill>
                  </a:tcPr>
                </a:tc>
                <a:extLst>
                  <a:ext uri="{0D108BD9-81ED-4DB2-BD59-A6C34878D82A}">
                    <a16:rowId xmlns:a16="http://schemas.microsoft.com/office/drawing/2014/main" val="10000"/>
                  </a:ext>
                </a:extLst>
              </a:tr>
              <a:tr h="335280">
                <a:tc>
                  <a:txBody>
                    <a:bodyPr/>
                    <a:lstStyle/>
                    <a:p>
                      <a:pPr algn="ctr"/>
                      <a:r>
                        <a:rPr lang="es-ES" sz="2400" noProof="0" dirty="0">
                          <a:latin typeface="+mn-lt"/>
                          <a:cs typeface="Arial"/>
                        </a:rPr>
                        <a:t>1</a:t>
                      </a:r>
                    </a:p>
                  </a:txBody>
                  <a:tcPr>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tcPr>
                </a:tc>
                <a:tc>
                  <a:txBody>
                    <a:bodyPr/>
                    <a:lstStyle/>
                    <a:p>
                      <a:pPr algn="ctr"/>
                      <a:r>
                        <a:rPr lang="es-ES" sz="2400" noProof="0" dirty="0">
                          <a:latin typeface="+mn-lt"/>
                          <a:cs typeface="Arial"/>
                        </a:rPr>
                        <a:t>70.000</a:t>
                      </a:r>
                    </a:p>
                  </a:txBody>
                  <a:tcPr>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tcPr>
                </a:tc>
                <a:extLst>
                  <a:ext uri="{0D108BD9-81ED-4DB2-BD59-A6C34878D82A}">
                    <a16:rowId xmlns:a16="http://schemas.microsoft.com/office/drawing/2014/main" val="10001"/>
                  </a:ext>
                </a:extLst>
              </a:tr>
              <a:tr h="335280">
                <a:tc>
                  <a:txBody>
                    <a:bodyPr/>
                    <a:lstStyle/>
                    <a:p>
                      <a:pPr algn="ctr"/>
                      <a:r>
                        <a:rPr lang="es-ES" sz="2400" noProof="0" dirty="0">
                          <a:latin typeface="+mn-lt"/>
                          <a:cs typeface="Arial"/>
                        </a:rPr>
                        <a:t>2</a:t>
                      </a:r>
                    </a:p>
                  </a:txBody>
                  <a:tcPr>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tcPr>
                </a:tc>
                <a:tc>
                  <a:txBody>
                    <a:bodyPr/>
                    <a:lstStyle/>
                    <a:p>
                      <a:pPr algn="ctr"/>
                      <a:r>
                        <a:rPr lang="es-ES" sz="2400" noProof="0" dirty="0">
                          <a:latin typeface="+mn-lt"/>
                          <a:cs typeface="Arial"/>
                        </a:rPr>
                        <a:t>150.000</a:t>
                      </a:r>
                    </a:p>
                  </a:txBody>
                  <a:tcPr>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tcPr>
                </a:tc>
                <a:extLst>
                  <a:ext uri="{0D108BD9-81ED-4DB2-BD59-A6C34878D82A}">
                    <a16:rowId xmlns:a16="http://schemas.microsoft.com/office/drawing/2014/main" val="10002"/>
                  </a:ext>
                </a:extLst>
              </a:tr>
              <a:tr h="335280">
                <a:tc>
                  <a:txBody>
                    <a:bodyPr/>
                    <a:lstStyle/>
                    <a:p>
                      <a:pPr algn="ctr"/>
                      <a:r>
                        <a:rPr lang="es-ES" sz="2400" noProof="0" dirty="0">
                          <a:latin typeface="+mn-lt"/>
                          <a:cs typeface="Arial"/>
                        </a:rPr>
                        <a:t>3</a:t>
                      </a:r>
                    </a:p>
                  </a:txBody>
                  <a:tcPr>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tcPr>
                </a:tc>
                <a:tc>
                  <a:txBody>
                    <a:bodyPr/>
                    <a:lstStyle/>
                    <a:p>
                      <a:pPr algn="ctr"/>
                      <a:r>
                        <a:rPr lang="es-ES" sz="2400" noProof="0" dirty="0">
                          <a:latin typeface="+mn-lt"/>
                          <a:cs typeface="Arial"/>
                        </a:rPr>
                        <a:t>320.000</a:t>
                      </a:r>
                    </a:p>
                  </a:txBody>
                  <a:tcPr>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tcPr>
                </a:tc>
                <a:extLst>
                  <a:ext uri="{0D108BD9-81ED-4DB2-BD59-A6C34878D82A}">
                    <a16:rowId xmlns:a16="http://schemas.microsoft.com/office/drawing/2014/main" val="10003"/>
                  </a:ext>
                </a:extLst>
              </a:tr>
              <a:tr h="335280">
                <a:tc>
                  <a:txBody>
                    <a:bodyPr/>
                    <a:lstStyle/>
                    <a:p>
                      <a:pPr algn="ctr"/>
                      <a:r>
                        <a:rPr lang="es-ES" sz="2400" noProof="0" dirty="0">
                          <a:latin typeface="+mn-lt"/>
                          <a:cs typeface="Arial"/>
                        </a:rPr>
                        <a:t>4</a:t>
                      </a:r>
                    </a:p>
                  </a:txBody>
                  <a:tcPr>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ES" sz="2400" noProof="0" dirty="0">
                          <a:latin typeface="+mn-lt"/>
                          <a:cs typeface="Arial"/>
                        </a:rPr>
                        <a:t>100.000</a:t>
                      </a:r>
                    </a:p>
                  </a:txBody>
                  <a:tcPr>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335280">
                <a:tc>
                  <a:txBody>
                    <a:bodyPr/>
                    <a:lstStyle/>
                    <a:p>
                      <a:pPr algn="ctr"/>
                      <a:r>
                        <a:rPr lang="es-ES" sz="2400" noProof="0" dirty="0">
                          <a:latin typeface="+mn-lt"/>
                          <a:cs typeface="Arial"/>
                        </a:rPr>
                        <a:t>Total</a:t>
                      </a:r>
                    </a:p>
                  </a:txBody>
                  <a:tcPr>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tcPr>
                </a:tc>
                <a:tc>
                  <a:txBody>
                    <a:bodyPr/>
                    <a:lstStyle/>
                    <a:p>
                      <a:pPr algn="ctr"/>
                      <a:r>
                        <a:rPr lang="es-ES" sz="2400" noProof="0" dirty="0">
                          <a:latin typeface="+mn-lt"/>
                          <a:cs typeface="Arial"/>
                        </a:rPr>
                        <a:t>640.000</a:t>
                      </a:r>
                    </a:p>
                  </a:txBody>
                  <a:tcPr>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tcPr>
                </a:tc>
                <a:extLst>
                  <a:ext uri="{0D108BD9-81ED-4DB2-BD59-A6C34878D82A}">
                    <a16:rowId xmlns:a16="http://schemas.microsoft.com/office/drawing/2014/main" val="1398606319"/>
                  </a:ext>
                </a:extLst>
              </a:tr>
            </a:tbl>
          </a:graphicData>
        </a:graphic>
      </p:graphicFrame>
      <p:sp>
        <p:nvSpPr>
          <p:cNvPr id="14" name="CuadroTexto 13">
            <a:extLst>
              <a:ext uri="{FF2B5EF4-FFF2-40B4-BE49-F238E27FC236}">
                <a16:creationId xmlns:a16="http://schemas.microsoft.com/office/drawing/2014/main" id="{7DCA0777-518A-4890-A601-605A1121DED6}"/>
              </a:ext>
            </a:extLst>
          </p:cNvPr>
          <p:cNvSpPr txBox="1"/>
          <p:nvPr/>
        </p:nvSpPr>
        <p:spPr>
          <a:xfrm>
            <a:off x="0" y="4594230"/>
            <a:ext cx="12192000" cy="2308324"/>
          </a:xfrm>
          <a:prstGeom prst="rect">
            <a:avLst/>
          </a:prstGeom>
          <a:noFill/>
        </p:spPr>
        <p:txBody>
          <a:bodyPr wrap="square" rtlCol="0">
            <a:spAutoFit/>
          </a:bodyPr>
          <a:lstStyle/>
          <a:p>
            <a:pPr algn="just"/>
            <a:r>
              <a:rPr lang="es-ES" sz="2400" dirty="0"/>
              <a:t>Construya un modelo de programación lineal para determinar el PAP óptimo de tiempo regular suponiendo que:</a:t>
            </a:r>
          </a:p>
          <a:p>
            <a:pPr marL="342900" indent="-342900" algn="just">
              <a:buFont typeface="Arial" panose="020B0604020202020204" pitchFamily="34" charset="0"/>
              <a:buChar char="•"/>
            </a:pPr>
            <a:r>
              <a:rPr lang="es-ES" sz="2400" dirty="0"/>
              <a:t>La empresa tiene ahora 30 trabajadores y la gerencia desea seguir teniendo el mismo número en el período 4.</a:t>
            </a:r>
          </a:p>
          <a:p>
            <a:pPr marL="342900" indent="-342900" algn="just">
              <a:buFont typeface="Arial" panose="020B0604020202020204" pitchFamily="34" charset="0"/>
              <a:buChar char="•"/>
            </a:pPr>
            <a:r>
              <a:rPr lang="es-ES" sz="2400" dirty="0"/>
              <a:t>Cada trabajador puede producir 4.000 palas por período.</a:t>
            </a:r>
          </a:p>
          <a:p>
            <a:pPr marL="342900" indent="-342900" algn="just">
              <a:buFont typeface="Arial" panose="020B0604020202020204" pitchFamily="34" charset="0"/>
              <a:buChar char="•"/>
            </a:pPr>
            <a:r>
              <a:rPr lang="es-ES" sz="2400" dirty="0"/>
              <a:t>El coste de contratar a un trabajador es de 1.000€ y de despedirlo 600€.</a:t>
            </a:r>
          </a:p>
        </p:txBody>
      </p:sp>
    </p:spTree>
    <p:extLst>
      <p:ext uri="{BB962C8B-B14F-4D97-AF65-F5344CB8AC3E}">
        <p14:creationId xmlns:p14="http://schemas.microsoft.com/office/powerpoint/2010/main" val="2789646110"/>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53"/>
          <p:cNvSpPr txBox="1">
            <a:spLocks noChangeArrowheads="1"/>
          </p:cNvSpPr>
          <p:nvPr/>
        </p:nvSpPr>
        <p:spPr bwMode="auto">
          <a:xfrm>
            <a:off x="2355894" y="519655"/>
            <a:ext cx="7480207" cy="461665"/>
          </a:xfrm>
          <a:prstGeom prst="rect">
            <a:avLst/>
          </a:prstGeom>
          <a:noFill/>
          <a:ln w="9525">
            <a:noFill/>
            <a:miter lim="800000"/>
            <a:headEnd/>
            <a:tailEnd/>
          </a:ln>
          <a:effectLst/>
        </p:spPr>
        <p:txBody>
          <a:bodyPr wrap="square">
            <a:spAutoFit/>
          </a:bodyPr>
          <a:lstStyle/>
          <a:p>
            <a:pPr algn="ctr">
              <a:spcBef>
                <a:spcPct val="50000"/>
              </a:spcBef>
            </a:pPr>
            <a:r>
              <a:rPr lang="es-ES" altLang="es-ES" sz="2400" b="1" dirty="0"/>
              <a:t>MÉTODO SIMPLEX DE LA PROGRAMACIÓN LINEAL</a:t>
            </a:r>
          </a:p>
        </p:txBody>
      </p:sp>
      <p:sp>
        <p:nvSpPr>
          <p:cNvPr id="9" name="Rectángulo 8">
            <a:extLst>
              <a:ext uri="{FF2B5EF4-FFF2-40B4-BE49-F238E27FC236}">
                <a16:creationId xmlns:a16="http://schemas.microsoft.com/office/drawing/2014/main" id="{E8D1EA9A-A3F5-471F-8A08-CA1BFE989A4F}"/>
              </a:ext>
            </a:extLst>
          </p:cNvPr>
          <p:cNvSpPr/>
          <p:nvPr/>
        </p:nvSpPr>
        <p:spPr>
          <a:xfrm>
            <a:off x="0" y="0"/>
            <a:ext cx="12191999" cy="369332"/>
          </a:xfrm>
          <a:prstGeom prst="rect">
            <a:avLst/>
          </a:prstGeom>
        </p:spPr>
        <p:txBody>
          <a:bodyPr wrap="square">
            <a:spAutoFit/>
          </a:bodyPr>
          <a:lstStyle/>
          <a:p>
            <a:pPr algn="ctr"/>
            <a:r>
              <a:rPr lang="es-ES" dirty="0">
                <a:solidFill>
                  <a:srgbClr val="0070C0"/>
                </a:solidFill>
              </a:rPr>
              <a:t>2.2. MÉTODOS PARA DESARROLLAR LA PLANIFICACIÓN AGREGADA </a:t>
            </a:r>
          </a:p>
        </p:txBody>
      </p:sp>
      <p:pic>
        <p:nvPicPr>
          <p:cNvPr id="10" name="Imagen 9">
            <a:extLst>
              <a:ext uri="{FF2B5EF4-FFF2-40B4-BE49-F238E27FC236}">
                <a16:creationId xmlns:a16="http://schemas.microsoft.com/office/drawing/2014/main" id="{289D2B09-A82F-4178-86D9-8847B51318D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693377" y="6289493"/>
            <a:ext cx="567519" cy="567519"/>
          </a:xfrm>
          <a:prstGeom prst="rect">
            <a:avLst/>
          </a:prstGeom>
          <a:effectLst>
            <a:outerShdw blurRad="50800" dist="38100" dir="2700000" algn="tl" rotWithShape="0">
              <a:prstClr val="black">
                <a:alpha val="40000"/>
              </a:prstClr>
            </a:outerShdw>
          </a:effectLst>
        </p:spPr>
      </p:pic>
      <p:sp>
        <p:nvSpPr>
          <p:cNvPr id="11" name="Forma libre: forma 10">
            <a:extLst>
              <a:ext uri="{FF2B5EF4-FFF2-40B4-BE49-F238E27FC236}">
                <a16:creationId xmlns:a16="http://schemas.microsoft.com/office/drawing/2014/main" id="{7029C082-3F55-4E42-BF7C-B53AEF3D93F6}"/>
              </a:ext>
            </a:extLst>
          </p:cNvPr>
          <p:cNvSpPr/>
          <p:nvPr/>
        </p:nvSpPr>
        <p:spPr>
          <a:xfrm>
            <a:off x="44040" y="46533"/>
            <a:ext cx="2503476" cy="1251738"/>
          </a:xfrm>
          <a:custGeom>
            <a:avLst/>
            <a:gdLst>
              <a:gd name="connsiteX0" fmla="*/ 0 w 2503476"/>
              <a:gd name="connsiteY0" fmla="*/ 125174 h 1251738"/>
              <a:gd name="connsiteX1" fmla="*/ 125174 w 2503476"/>
              <a:gd name="connsiteY1" fmla="*/ 0 h 1251738"/>
              <a:gd name="connsiteX2" fmla="*/ 2378302 w 2503476"/>
              <a:gd name="connsiteY2" fmla="*/ 0 h 1251738"/>
              <a:gd name="connsiteX3" fmla="*/ 2503476 w 2503476"/>
              <a:gd name="connsiteY3" fmla="*/ 125174 h 1251738"/>
              <a:gd name="connsiteX4" fmla="*/ 2503476 w 2503476"/>
              <a:gd name="connsiteY4" fmla="*/ 1126564 h 1251738"/>
              <a:gd name="connsiteX5" fmla="*/ 2378302 w 2503476"/>
              <a:gd name="connsiteY5" fmla="*/ 1251738 h 1251738"/>
              <a:gd name="connsiteX6" fmla="*/ 125174 w 2503476"/>
              <a:gd name="connsiteY6" fmla="*/ 1251738 h 1251738"/>
              <a:gd name="connsiteX7" fmla="*/ 0 w 2503476"/>
              <a:gd name="connsiteY7" fmla="*/ 1126564 h 1251738"/>
              <a:gd name="connsiteX8" fmla="*/ 0 w 2503476"/>
              <a:gd name="connsiteY8" fmla="*/ 125174 h 1251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03476" h="1251738">
                <a:moveTo>
                  <a:pt x="0" y="125174"/>
                </a:moveTo>
                <a:cubicBezTo>
                  <a:pt x="0" y="56042"/>
                  <a:pt x="56042" y="0"/>
                  <a:pt x="125174" y="0"/>
                </a:cubicBezTo>
                <a:lnTo>
                  <a:pt x="2378302" y="0"/>
                </a:lnTo>
                <a:cubicBezTo>
                  <a:pt x="2447434" y="0"/>
                  <a:pt x="2503476" y="56042"/>
                  <a:pt x="2503476" y="125174"/>
                </a:cubicBezTo>
                <a:lnTo>
                  <a:pt x="2503476" y="1126564"/>
                </a:lnTo>
                <a:cubicBezTo>
                  <a:pt x="2503476" y="1195696"/>
                  <a:pt x="2447434" y="1251738"/>
                  <a:pt x="2378302" y="1251738"/>
                </a:cubicBezTo>
                <a:lnTo>
                  <a:pt x="125174" y="1251738"/>
                </a:lnTo>
                <a:cubicBezTo>
                  <a:pt x="56042" y="1251738"/>
                  <a:pt x="0" y="1195696"/>
                  <a:pt x="0" y="1126564"/>
                </a:cubicBezTo>
                <a:lnTo>
                  <a:pt x="0" y="125174"/>
                </a:lnTo>
                <a:close/>
              </a:path>
            </a:pathLst>
          </a:custGeom>
          <a:solidFill>
            <a:srgbClr val="92D050"/>
          </a:solidFill>
          <a:ln>
            <a:solidFill>
              <a:schemeClr val="tx1"/>
            </a:solidFill>
          </a:ln>
          <a:effectLst>
            <a:outerShdw blurRad="50800" dist="38100" dir="2700000" algn="tl" rotWithShape="0">
              <a:prstClr val="black">
                <a:alpha val="40000"/>
              </a:prstClr>
            </a:outerShdw>
          </a:effectLst>
          <a:scene3d>
            <a:camera prst="orthographicFront"/>
            <a:lightRig rig="threePt" dir="t"/>
          </a:scene3d>
          <a:sp3d>
            <a:bevelT/>
          </a:sp3d>
        </p:spPr>
        <p:style>
          <a:lnRef idx="2">
            <a:scrgbClr r="0" g="0" b="0"/>
          </a:lnRef>
          <a:fillRef idx="1">
            <a:scrgbClr r="0" g="0" b="0"/>
          </a:fillRef>
          <a:effectRef idx="0">
            <a:scrgbClr r="0" g="0" b="0"/>
          </a:effectRef>
          <a:fontRef idx="minor">
            <a:schemeClr val="lt1"/>
          </a:fontRef>
        </p:style>
        <p:txBody>
          <a:bodyPr spcFirstLastPara="0" vert="horz" wrap="square" lIns="51902" tIns="51902" rIns="51902" bIns="51902" numCol="1" spcCol="1270" anchor="ctr" anchorCtr="0">
            <a:noAutofit/>
          </a:bodyPr>
          <a:lstStyle/>
          <a:p>
            <a:pPr lvl="0" algn="ctr" defTabSz="1066800">
              <a:lnSpc>
                <a:spcPct val="90000"/>
              </a:lnSpc>
              <a:spcBef>
                <a:spcPct val="0"/>
              </a:spcBef>
              <a:spcAft>
                <a:spcPct val="35000"/>
              </a:spcAft>
            </a:pPr>
            <a:r>
              <a:rPr lang="es-ES" sz="2400" b="1" dirty="0">
                <a:solidFill>
                  <a:srgbClr val="FF0000"/>
                </a:solidFill>
              </a:rPr>
              <a:t>ANALÍTICOS</a:t>
            </a:r>
          </a:p>
          <a:p>
            <a:pPr lvl="0" algn="ctr" defTabSz="1066800">
              <a:lnSpc>
                <a:spcPct val="90000"/>
              </a:lnSpc>
              <a:spcBef>
                <a:spcPct val="0"/>
              </a:spcBef>
              <a:spcAft>
                <a:spcPct val="35000"/>
              </a:spcAft>
            </a:pPr>
            <a:r>
              <a:rPr lang="es-ES" dirty="0">
                <a:solidFill>
                  <a:srgbClr val="FF0000"/>
                </a:solidFill>
              </a:rPr>
              <a:t>(Programación Matemática)</a:t>
            </a:r>
          </a:p>
        </p:txBody>
      </p:sp>
      <p:sp>
        <p:nvSpPr>
          <p:cNvPr id="8" name="Forma libre: forma 7">
            <a:extLst>
              <a:ext uri="{FF2B5EF4-FFF2-40B4-BE49-F238E27FC236}">
                <a16:creationId xmlns:a16="http://schemas.microsoft.com/office/drawing/2014/main" id="{373F50F3-C6F9-4541-A08D-668C90CC5E87}"/>
              </a:ext>
            </a:extLst>
          </p:cNvPr>
          <p:cNvSpPr/>
          <p:nvPr/>
        </p:nvSpPr>
        <p:spPr>
          <a:xfrm>
            <a:off x="9644479" y="46533"/>
            <a:ext cx="2503476" cy="1251738"/>
          </a:xfrm>
          <a:custGeom>
            <a:avLst/>
            <a:gdLst>
              <a:gd name="connsiteX0" fmla="*/ 0 w 2503476"/>
              <a:gd name="connsiteY0" fmla="*/ 125174 h 1251738"/>
              <a:gd name="connsiteX1" fmla="*/ 125174 w 2503476"/>
              <a:gd name="connsiteY1" fmla="*/ 0 h 1251738"/>
              <a:gd name="connsiteX2" fmla="*/ 2378302 w 2503476"/>
              <a:gd name="connsiteY2" fmla="*/ 0 h 1251738"/>
              <a:gd name="connsiteX3" fmla="*/ 2503476 w 2503476"/>
              <a:gd name="connsiteY3" fmla="*/ 125174 h 1251738"/>
              <a:gd name="connsiteX4" fmla="*/ 2503476 w 2503476"/>
              <a:gd name="connsiteY4" fmla="*/ 1126564 h 1251738"/>
              <a:gd name="connsiteX5" fmla="*/ 2378302 w 2503476"/>
              <a:gd name="connsiteY5" fmla="*/ 1251738 h 1251738"/>
              <a:gd name="connsiteX6" fmla="*/ 125174 w 2503476"/>
              <a:gd name="connsiteY6" fmla="*/ 1251738 h 1251738"/>
              <a:gd name="connsiteX7" fmla="*/ 0 w 2503476"/>
              <a:gd name="connsiteY7" fmla="*/ 1126564 h 1251738"/>
              <a:gd name="connsiteX8" fmla="*/ 0 w 2503476"/>
              <a:gd name="connsiteY8" fmla="*/ 125174 h 1251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03476" h="1251738">
                <a:moveTo>
                  <a:pt x="0" y="125174"/>
                </a:moveTo>
                <a:cubicBezTo>
                  <a:pt x="0" y="56042"/>
                  <a:pt x="56042" y="0"/>
                  <a:pt x="125174" y="0"/>
                </a:cubicBezTo>
                <a:lnTo>
                  <a:pt x="2378302" y="0"/>
                </a:lnTo>
                <a:cubicBezTo>
                  <a:pt x="2447434" y="0"/>
                  <a:pt x="2503476" y="56042"/>
                  <a:pt x="2503476" y="125174"/>
                </a:cubicBezTo>
                <a:lnTo>
                  <a:pt x="2503476" y="1126564"/>
                </a:lnTo>
                <a:cubicBezTo>
                  <a:pt x="2503476" y="1195696"/>
                  <a:pt x="2447434" y="1251738"/>
                  <a:pt x="2378302" y="1251738"/>
                </a:cubicBezTo>
                <a:lnTo>
                  <a:pt x="125174" y="1251738"/>
                </a:lnTo>
                <a:cubicBezTo>
                  <a:pt x="56042" y="1251738"/>
                  <a:pt x="0" y="1195696"/>
                  <a:pt x="0" y="1126564"/>
                </a:cubicBezTo>
                <a:lnTo>
                  <a:pt x="0" y="125174"/>
                </a:lnTo>
                <a:close/>
              </a:path>
            </a:pathLst>
          </a:custGeom>
          <a:solidFill>
            <a:srgbClr val="0070C0"/>
          </a:solidFill>
          <a:ln>
            <a:solidFill>
              <a:schemeClr val="tx1"/>
            </a:solidFill>
          </a:ln>
          <a:effectLst>
            <a:outerShdw blurRad="50800" dist="38100" dir="2700000" algn="tl" rotWithShape="0">
              <a:prstClr val="black">
                <a:alpha val="40000"/>
              </a:prstClr>
            </a:outerShdw>
          </a:effectLst>
          <a:scene3d>
            <a:camera prst="orthographicFront"/>
            <a:lightRig rig="threePt" dir="t"/>
          </a:scene3d>
          <a:sp3d>
            <a:bevelT/>
          </a:sp3d>
        </p:spPr>
        <p:style>
          <a:lnRef idx="2">
            <a:scrgbClr r="0" g="0" b="0"/>
          </a:lnRef>
          <a:fillRef idx="1">
            <a:scrgbClr r="0" g="0" b="0"/>
          </a:fillRef>
          <a:effectRef idx="0">
            <a:scrgbClr r="0" g="0" b="0"/>
          </a:effectRef>
          <a:fontRef idx="minor">
            <a:schemeClr val="lt1"/>
          </a:fontRef>
        </p:style>
        <p:txBody>
          <a:bodyPr spcFirstLastPara="0" vert="horz" wrap="square" lIns="48092" tIns="48092" rIns="48092" bIns="48092" numCol="1" spcCol="1270" anchor="ctr" anchorCtr="0">
            <a:noAutofit/>
          </a:bodyPr>
          <a:lstStyle/>
          <a:p>
            <a:pPr lvl="0" algn="ctr" defTabSz="800100">
              <a:lnSpc>
                <a:spcPct val="90000"/>
              </a:lnSpc>
              <a:spcBef>
                <a:spcPct val="0"/>
              </a:spcBef>
              <a:spcAft>
                <a:spcPct val="35000"/>
              </a:spcAft>
            </a:pPr>
            <a:r>
              <a:rPr lang="es-ES" dirty="0"/>
              <a:t>OPTIMIZADORES</a:t>
            </a:r>
          </a:p>
          <a:p>
            <a:pPr lvl="0" algn="ctr" defTabSz="800100">
              <a:lnSpc>
                <a:spcPct val="90000"/>
              </a:lnSpc>
              <a:spcBef>
                <a:spcPct val="0"/>
              </a:spcBef>
              <a:spcAft>
                <a:spcPct val="35000"/>
              </a:spcAft>
            </a:pPr>
            <a:r>
              <a:rPr lang="es-ES" dirty="0"/>
              <a:t>(Programación Lineal)</a:t>
            </a:r>
          </a:p>
        </p:txBody>
      </p:sp>
      <p:sp>
        <p:nvSpPr>
          <p:cNvPr id="12" name="CuadroTexto 11">
            <a:extLst>
              <a:ext uri="{FF2B5EF4-FFF2-40B4-BE49-F238E27FC236}">
                <a16:creationId xmlns:a16="http://schemas.microsoft.com/office/drawing/2014/main" id="{2A4B978D-3975-41CD-8B0A-3F3ED228D24E}"/>
              </a:ext>
            </a:extLst>
          </p:cNvPr>
          <p:cNvSpPr txBox="1"/>
          <p:nvPr/>
        </p:nvSpPr>
        <p:spPr>
          <a:xfrm>
            <a:off x="0" y="1378342"/>
            <a:ext cx="12192000" cy="461665"/>
          </a:xfrm>
          <a:prstGeom prst="rect">
            <a:avLst/>
          </a:prstGeom>
          <a:noFill/>
        </p:spPr>
        <p:txBody>
          <a:bodyPr wrap="square" rtlCol="0">
            <a:spAutoFit/>
          </a:bodyPr>
          <a:lstStyle/>
          <a:p>
            <a:pPr algn="just"/>
            <a:r>
              <a:rPr lang="es-ES" sz="2400" b="1" u="sng" dirty="0"/>
              <a:t>SOLUCIÓN:</a:t>
            </a:r>
          </a:p>
        </p:txBody>
      </p:sp>
      <p:sp>
        <p:nvSpPr>
          <p:cNvPr id="15" name="CuadroTexto 14">
            <a:extLst>
              <a:ext uri="{FF2B5EF4-FFF2-40B4-BE49-F238E27FC236}">
                <a16:creationId xmlns:a16="http://schemas.microsoft.com/office/drawing/2014/main" id="{4FED954F-4B96-47C8-85F3-C71972D8EF31}"/>
              </a:ext>
            </a:extLst>
          </p:cNvPr>
          <p:cNvSpPr txBox="1"/>
          <p:nvPr/>
        </p:nvSpPr>
        <p:spPr>
          <a:xfrm>
            <a:off x="295425" y="1974515"/>
            <a:ext cx="6096003" cy="2677656"/>
          </a:xfrm>
          <a:prstGeom prst="rect">
            <a:avLst/>
          </a:prstGeom>
          <a:noFill/>
        </p:spPr>
        <p:txBody>
          <a:bodyPr wrap="square" rtlCol="0">
            <a:spAutoFit/>
          </a:bodyPr>
          <a:lstStyle/>
          <a:p>
            <a:pPr algn="ctr"/>
            <a:r>
              <a:rPr lang="es-ES" sz="2400" b="1" dirty="0"/>
              <a:t>Variables de decisión:</a:t>
            </a:r>
          </a:p>
          <a:p>
            <a:pPr algn="just"/>
            <a:r>
              <a:rPr lang="es-ES" i="1" dirty="0"/>
              <a:t>Ai</a:t>
            </a:r>
            <a:r>
              <a:rPr lang="es-ES" dirty="0"/>
              <a:t> = Unidades a producir en tiempo regular en el período </a:t>
            </a:r>
            <a:r>
              <a:rPr lang="es-ES" i="1" dirty="0"/>
              <a:t>i</a:t>
            </a:r>
          </a:p>
          <a:p>
            <a:pPr algn="just"/>
            <a:r>
              <a:rPr lang="es-ES" i="1" dirty="0"/>
              <a:t>Bi</a:t>
            </a:r>
            <a:r>
              <a:rPr lang="es-ES" dirty="0"/>
              <a:t> = Unidades a producir en tiempo extra en el período </a:t>
            </a:r>
            <a:r>
              <a:rPr lang="es-ES" i="1" dirty="0"/>
              <a:t>i</a:t>
            </a:r>
          </a:p>
          <a:p>
            <a:pPr algn="just"/>
            <a:r>
              <a:rPr lang="es-ES" i="1" dirty="0"/>
              <a:t>Ci</a:t>
            </a:r>
            <a:r>
              <a:rPr lang="es-ES" dirty="0"/>
              <a:t> = Unidades a producir por subcontratación en el período </a:t>
            </a:r>
            <a:r>
              <a:rPr lang="es-ES" i="1" dirty="0"/>
              <a:t>i</a:t>
            </a:r>
          </a:p>
          <a:p>
            <a:pPr algn="just"/>
            <a:r>
              <a:rPr lang="es-ES" i="1" dirty="0"/>
              <a:t>Di</a:t>
            </a:r>
            <a:r>
              <a:rPr lang="es-ES" dirty="0"/>
              <a:t> = Nivel de inventarios al final del período </a:t>
            </a:r>
            <a:r>
              <a:rPr lang="es-ES" i="1" dirty="0"/>
              <a:t>i</a:t>
            </a:r>
          </a:p>
          <a:p>
            <a:pPr algn="just"/>
            <a:r>
              <a:rPr lang="es-ES" i="1" dirty="0"/>
              <a:t>Ei</a:t>
            </a:r>
            <a:r>
              <a:rPr lang="es-ES" dirty="0"/>
              <a:t> = Número de trabajadores contratados en el período </a:t>
            </a:r>
            <a:r>
              <a:rPr lang="es-ES" i="1" dirty="0"/>
              <a:t>i</a:t>
            </a:r>
          </a:p>
          <a:p>
            <a:pPr algn="just"/>
            <a:r>
              <a:rPr lang="es-ES" i="1" dirty="0"/>
              <a:t>Fi</a:t>
            </a:r>
            <a:r>
              <a:rPr lang="es-ES" dirty="0"/>
              <a:t> = Número de trabajadores despedidos en el período </a:t>
            </a:r>
            <a:r>
              <a:rPr lang="es-ES" i="1" dirty="0"/>
              <a:t>i</a:t>
            </a:r>
          </a:p>
          <a:p>
            <a:pPr algn="just"/>
            <a:r>
              <a:rPr lang="es-ES" i="1" dirty="0"/>
              <a:t>Gi</a:t>
            </a:r>
            <a:r>
              <a:rPr lang="es-ES" dirty="0"/>
              <a:t> = Número total de trabajadores en el período </a:t>
            </a:r>
            <a:r>
              <a:rPr lang="es-ES" i="1" dirty="0"/>
              <a:t>i</a:t>
            </a:r>
          </a:p>
          <a:p>
            <a:pPr algn="just"/>
            <a:r>
              <a:rPr lang="es-ES" dirty="0"/>
              <a:t>(</a:t>
            </a:r>
            <a:r>
              <a:rPr lang="es-ES" i="1" dirty="0"/>
              <a:t>i</a:t>
            </a:r>
            <a:r>
              <a:rPr lang="es-ES" dirty="0"/>
              <a:t> = Número de período -de 1 a 4-)</a:t>
            </a:r>
          </a:p>
        </p:txBody>
      </p:sp>
      <p:sp>
        <p:nvSpPr>
          <p:cNvPr id="16" name="CuadroTexto 15">
            <a:extLst>
              <a:ext uri="{FF2B5EF4-FFF2-40B4-BE49-F238E27FC236}">
                <a16:creationId xmlns:a16="http://schemas.microsoft.com/office/drawing/2014/main" id="{7BD6FB07-5580-4C26-A2F9-9576EEA0F615}"/>
              </a:ext>
            </a:extLst>
          </p:cNvPr>
          <p:cNvSpPr txBox="1"/>
          <p:nvPr/>
        </p:nvSpPr>
        <p:spPr>
          <a:xfrm>
            <a:off x="6391425" y="1969809"/>
            <a:ext cx="5720866" cy="2954655"/>
          </a:xfrm>
          <a:prstGeom prst="rect">
            <a:avLst/>
          </a:prstGeom>
          <a:noFill/>
        </p:spPr>
        <p:txBody>
          <a:bodyPr wrap="square" rtlCol="0">
            <a:spAutoFit/>
          </a:bodyPr>
          <a:lstStyle/>
          <a:p>
            <a:pPr algn="ctr"/>
            <a:r>
              <a:rPr lang="es-ES" sz="2400" b="1" dirty="0"/>
              <a:t>Datos del problema:</a:t>
            </a:r>
          </a:p>
          <a:p>
            <a:pPr algn="just"/>
            <a:r>
              <a:rPr lang="es-ES" dirty="0"/>
              <a:t>Coste por unidad producida en tiempo regular: 3,5€</a:t>
            </a:r>
          </a:p>
          <a:p>
            <a:pPr algn="just"/>
            <a:r>
              <a:rPr lang="es-ES" dirty="0"/>
              <a:t>Coste por unidad producida en tiempo extra: 3,7€</a:t>
            </a:r>
          </a:p>
          <a:p>
            <a:pPr algn="just"/>
            <a:r>
              <a:rPr lang="es-ES" dirty="0"/>
              <a:t>Coste por unidad subcontratada: 4,2€</a:t>
            </a:r>
          </a:p>
          <a:p>
            <a:pPr algn="just"/>
            <a:r>
              <a:rPr lang="es-ES" dirty="0"/>
              <a:t>Coste de mantener unidad/período en inventario: 0,28€</a:t>
            </a:r>
          </a:p>
          <a:p>
            <a:pPr algn="just"/>
            <a:r>
              <a:rPr lang="es-ES" dirty="0"/>
              <a:t>Coste de contratar un trabajador: 1.000€</a:t>
            </a:r>
          </a:p>
          <a:p>
            <a:pPr algn="just"/>
            <a:r>
              <a:rPr lang="es-ES" dirty="0"/>
              <a:t>Coste de despedir un trabajador: 600€</a:t>
            </a:r>
          </a:p>
          <a:p>
            <a:pPr algn="just"/>
            <a:r>
              <a:rPr lang="es-ES" dirty="0"/>
              <a:t>Trabajadores al inicio y al final del período: 30 trabajadores</a:t>
            </a:r>
          </a:p>
          <a:p>
            <a:pPr algn="just"/>
            <a:r>
              <a:rPr lang="es-ES" dirty="0"/>
              <a:t>Inventario inicial y final: 30.000 uds.</a:t>
            </a:r>
          </a:p>
          <a:p>
            <a:pPr algn="just"/>
            <a:r>
              <a:rPr lang="es-ES" dirty="0"/>
              <a:t>Producción por cada trabajador/período: 4.000 uds.</a:t>
            </a:r>
          </a:p>
        </p:txBody>
      </p:sp>
      <p:sp>
        <p:nvSpPr>
          <p:cNvPr id="13" name="CuadroTexto 12">
            <a:extLst>
              <a:ext uri="{FF2B5EF4-FFF2-40B4-BE49-F238E27FC236}">
                <a16:creationId xmlns:a16="http://schemas.microsoft.com/office/drawing/2014/main" id="{46F2374C-682D-433F-ACDE-A950C0D112E5}"/>
              </a:ext>
            </a:extLst>
          </p:cNvPr>
          <p:cNvSpPr txBox="1"/>
          <p:nvPr/>
        </p:nvSpPr>
        <p:spPr>
          <a:xfrm>
            <a:off x="3047994" y="5258684"/>
            <a:ext cx="6096003" cy="461665"/>
          </a:xfrm>
          <a:prstGeom prst="rect">
            <a:avLst/>
          </a:prstGeom>
          <a:noFill/>
        </p:spPr>
        <p:txBody>
          <a:bodyPr wrap="square" rtlCol="0">
            <a:spAutoFit/>
          </a:bodyPr>
          <a:lstStyle/>
          <a:p>
            <a:pPr algn="ctr"/>
            <a:r>
              <a:rPr lang="es-ES" sz="2400" b="1" dirty="0"/>
              <a:t>Función objetivo:</a:t>
            </a:r>
          </a:p>
        </p:txBody>
      </p:sp>
      <mc:AlternateContent xmlns:mc="http://schemas.openxmlformats.org/markup-compatibility/2006" xmlns:a14="http://schemas.microsoft.com/office/drawing/2010/main">
        <mc:Choice Requires="a14">
          <p:sp>
            <p:nvSpPr>
              <p:cNvPr id="14" name="CuadroTexto 13">
                <a:extLst>
                  <a:ext uri="{FF2B5EF4-FFF2-40B4-BE49-F238E27FC236}">
                    <a16:creationId xmlns:a16="http://schemas.microsoft.com/office/drawing/2014/main" id="{09357508-33FE-4997-975A-0829FF032184}"/>
                  </a:ext>
                </a:extLst>
              </p:cNvPr>
              <p:cNvSpPr txBox="1"/>
              <p:nvPr/>
            </p:nvSpPr>
            <p:spPr>
              <a:xfrm>
                <a:off x="1180065" y="5765901"/>
                <a:ext cx="9594614" cy="372090"/>
              </a:xfrm>
              <a:prstGeom prst="rect">
                <a:avLst/>
              </a:prstGeom>
              <a:noFill/>
            </p:spPr>
            <p:txBody>
              <a:bodyPr wrap="none" lIns="0" tIns="0" rIns="0" bIns="0" rtlCol="0">
                <a:spAutoFit/>
              </a:bodyPr>
              <a:lstStyle/>
              <a:p>
                <a:r>
                  <a:rPr lang="pt-BR" sz="2400" i="1" dirty="0">
                    <a:latin typeface="Cambria Math" panose="02040503050406030204" pitchFamily="18" charset="0"/>
                    <a:ea typeface="Cambria Math" panose="02040503050406030204" pitchFamily="18" charset="0"/>
                  </a:rPr>
                  <a:t>Min </a:t>
                </a:r>
                <a:r>
                  <a:rPr lang="pt-BR" sz="2400" dirty="0">
                    <a:latin typeface="Cambria Math" panose="02040503050406030204" pitchFamily="18" charset="0"/>
                    <a:ea typeface="Cambria Math" panose="02040503050406030204" pitchFamily="18" charset="0"/>
                  </a:rPr>
                  <a:t>(3,5</a:t>
                </a:r>
                <a14:m>
                  <m:oMath xmlns:m="http://schemas.openxmlformats.org/officeDocument/2006/math">
                    <m:nary>
                      <m:naryPr>
                        <m:chr m:val="∑"/>
                        <m:ctrlPr>
                          <a:rPr lang="pt-BR" sz="2400" i="1" smtClean="0">
                            <a:latin typeface="Cambria Math" panose="02040503050406030204" pitchFamily="18" charset="0"/>
                            <a:ea typeface="Cambria Math" panose="02040503050406030204" pitchFamily="18" charset="0"/>
                          </a:rPr>
                        </m:ctrlPr>
                      </m:naryPr>
                      <m:sub>
                        <m:r>
                          <m:rPr>
                            <m:brk m:alnAt="23"/>
                          </m:rPr>
                          <a:rPr lang="es-ES" sz="2400" b="0" i="1" smtClean="0">
                            <a:latin typeface="Cambria Math" panose="02040503050406030204" pitchFamily="18" charset="0"/>
                            <a:ea typeface="Cambria Math" panose="02040503050406030204" pitchFamily="18" charset="0"/>
                          </a:rPr>
                          <m:t>1</m:t>
                        </m:r>
                      </m:sub>
                      <m:sup>
                        <m:r>
                          <a:rPr lang="es-ES" sz="2400" b="0" i="1" smtClean="0">
                            <a:latin typeface="Cambria Math" panose="02040503050406030204" pitchFamily="18" charset="0"/>
                            <a:ea typeface="Cambria Math" panose="02040503050406030204" pitchFamily="18" charset="0"/>
                          </a:rPr>
                          <m:t>4</m:t>
                        </m:r>
                      </m:sup>
                      <m:e>
                        <m:r>
                          <a:rPr lang="es-ES" sz="2400" b="0" i="1" smtClean="0">
                            <a:latin typeface="Cambria Math" panose="02040503050406030204" pitchFamily="18" charset="0"/>
                            <a:ea typeface="Cambria Math" panose="02040503050406030204" pitchFamily="18" charset="0"/>
                          </a:rPr>
                          <m:t>𝐴</m:t>
                        </m:r>
                      </m:e>
                    </m:nary>
                  </m:oMath>
                </a14:m>
                <a:r>
                  <a:rPr lang="es-ES" sz="1600" dirty="0">
                    <a:latin typeface="Cambria Math" panose="02040503050406030204" pitchFamily="18" charset="0"/>
                    <a:ea typeface="Cambria Math" panose="02040503050406030204" pitchFamily="18" charset="0"/>
                  </a:rPr>
                  <a:t>i</a:t>
                </a:r>
                <a:r>
                  <a:rPr lang="es-ES" sz="2400" dirty="0">
                    <a:latin typeface="Cambria Math" panose="02040503050406030204" pitchFamily="18" charset="0"/>
                    <a:ea typeface="Cambria Math" panose="02040503050406030204" pitchFamily="18" charset="0"/>
                  </a:rPr>
                  <a:t> + </a:t>
                </a:r>
                <a:r>
                  <a:rPr lang="pt-BR" sz="2400" dirty="0">
                    <a:latin typeface="Cambria Math" panose="02040503050406030204" pitchFamily="18" charset="0"/>
                    <a:ea typeface="Cambria Math" panose="02040503050406030204" pitchFamily="18" charset="0"/>
                  </a:rPr>
                  <a:t>3,7</a:t>
                </a:r>
                <a14:m>
                  <m:oMath xmlns:m="http://schemas.openxmlformats.org/officeDocument/2006/math">
                    <m:nary>
                      <m:naryPr>
                        <m:chr m:val="∑"/>
                        <m:ctrlPr>
                          <a:rPr lang="pt-BR" sz="2400" i="1">
                            <a:latin typeface="Cambria Math" panose="02040503050406030204" pitchFamily="18" charset="0"/>
                            <a:ea typeface="Cambria Math" panose="02040503050406030204" pitchFamily="18" charset="0"/>
                          </a:rPr>
                        </m:ctrlPr>
                      </m:naryPr>
                      <m:sub>
                        <m:r>
                          <m:rPr>
                            <m:brk m:alnAt="23"/>
                          </m:rPr>
                          <a:rPr lang="es-ES" sz="2400" i="1">
                            <a:latin typeface="Cambria Math" panose="02040503050406030204" pitchFamily="18" charset="0"/>
                            <a:ea typeface="Cambria Math" panose="02040503050406030204" pitchFamily="18" charset="0"/>
                          </a:rPr>
                          <m:t>1</m:t>
                        </m:r>
                      </m:sub>
                      <m:sup>
                        <m:r>
                          <a:rPr lang="es-ES" sz="2400" i="1">
                            <a:latin typeface="Cambria Math" panose="02040503050406030204" pitchFamily="18" charset="0"/>
                            <a:ea typeface="Cambria Math" panose="02040503050406030204" pitchFamily="18" charset="0"/>
                          </a:rPr>
                          <m:t>4</m:t>
                        </m:r>
                      </m:sup>
                      <m:e>
                        <m:r>
                          <a:rPr lang="es-ES" sz="2400" b="0" i="1" smtClean="0">
                            <a:latin typeface="Cambria Math" panose="02040503050406030204" pitchFamily="18" charset="0"/>
                            <a:ea typeface="Cambria Math" panose="02040503050406030204" pitchFamily="18" charset="0"/>
                          </a:rPr>
                          <m:t>𝐵</m:t>
                        </m:r>
                      </m:e>
                    </m:nary>
                  </m:oMath>
                </a14:m>
                <a:r>
                  <a:rPr lang="es-ES" sz="1600" dirty="0">
                    <a:latin typeface="Cambria Math" panose="02040503050406030204" pitchFamily="18" charset="0"/>
                    <a:ea typeface="Cambria Math" panose="02040503050406030204" pitchFamily="18" charset="0"/>
                  </a:rPr>
                  <a:t>i</a:t>
                </a:r>
                <a:r>
                  <a:rPr lang="es-ES" sz="2400" dirty="0">
                    <a:latin typeface="Cambria Math" panose="02040503050406030204" pitchFamily="18" charset="0"/>
                    <a:ea typeface="Cambria Math" panose="02040503050406030204" pitchFamily="18" charset="0"/>
                  </a:rPr>
                  <a:t> + </a:t>
                </a:r>
                <a:r>
                  <a:rPr lang="pt-BR" sz="2400" dirty="0">
                    <a:latin typeface="Cambria Math" panose="02040503050406030204" pitchFamily="18" charset="0"/>
                    <a:ea typeface="Cambria Math" panose="02040503050406030204" pitchFamily="18" charset="0"/>
                  </a:rPr>
                  <a:t>4,2</a:t>
                </a:r>
                <a14:m>
                  <m:oMath xmlns:m="http://schemas.openxmlformats.org/officeDocument/2006/math">
                    <m:nary>
                      <m:naryPr>
                        <m:chr m:val="∑"/>
                        <m:ctrlPr>
                          <a:rPr lang="pt-BR" sz="2400" i="1">
                            <a:latin typeface="Cambria Math" panose="02040503050406030204" pitchFamily="18" charset="0"/>
                            <a:ea typeface="Cambria Math" panose="02040503050406030204" pitchFamily="18" charset="0"/>
                          </a:rPr>
                        </m:ctrlPr>
                      </m:naryPr>
                      <m:sub>
                        <m:r>
                          <m:rPr>
                            <m:brk m:alnAt="23"/>
                          </m:rPr>
                          <a:rPr lang="es-ES" sz="2400" i="1">
                            <a:latin typeface="Cambria Math" panose="02040503050406030204" pitchFamily="18" charset="0"/>
                            <a:ea typeface="Cambria Math" panose="02040503050406030204" pitchFamily="18" charset="0"/>
                          </a:rPr>
                          <m:t>1</m:t>
                        </m:r>
                      </m:sub>
                      <m:sup>
                        <m:r>
                          <a:rPr lang="es-ES" sz="2400" i="1">
                            <a:latin typeface="Cambria Math" panose="02040503050406030204" pitchFamily="18" charset="0"/>
                            <a:ea typeface="Cambria Math" panose="02040503050406030204" pitchFamily="18" charset="0"/>
                          </a:rPr>
                          <m:t>4</m:t>
                        </m:r>
                      </m:sup>
                      <m:e>
                        <m:r>
                          <a:rPr lang="es-ES" sz="2400" b="0" i="1" smtClean="0">
                            <a:latin typeface="Cambria Math" panose="02040503050406030204" pitchFamily="18" charset="0"/>
                            <a:ea typeface="Cambria Math" panose="02040503050406030204" pitchFamily="18" charset="0"/>
                          </a:rPr>
                          <m:t>𝐶</m:t>
                        </m:r>
                      </m:e>
                    </m:nary>
                  </m:oMath>
                </a14:m>
                <a:r>
                  <a:rPr lang="es-ES" sz="1600" dirty="0">
                    <a:latin typeface="Cambria Math" panose="02040503050406030204" pitchFamily="18" charset="0"/>
                    <a:ea typeface="Cambria Math" panose="02040503050406030204" pitchFamily="18" charset="0"/>
                  </a:rPr>
                  <a:t>i</a:t>
                </a:r>
                <a:r>
                  <a:rPr lang="es-ES" sz="2400" dirty="0">
                    <a:latin typeface="Cambria Math" panose="02040503050406030204" pitchFamily="18" charset="0"/>
                    <a:ea typeface="Cambria Math" panose="02040503050406030204" pitchFamily="18" charset="0"/>
                  </a:rPr>
                  <a:t> + </a:t>
                </a:r>
                <a:r>
                  <a:rPr lang="pt-BR" sz="2400" dirty="0">
                    <a:latin typeface="Cambria Math" panose="02040503050406030204" pitchFamily="18" charset="0"/>
                    <a:ea typeface="Cambria Math" panose="02040503050406030204" pitchFamily="18" charset="0"/>
                  </a:rPr>
                  <a:t>0,28</a:t>
                </a:r>
                <a14:m>
                  <m:oMath xmlns:m="http://schemas.openxmlformats.org/officeDocument/2006/math">
                    <m:nary>
                      <m:naryPr>
                        <m:chr m:val="∑"/>
                        <m:ctrlPr>
                          <a:rPr lang="pt-BR" sz="2400" i="1">
                            <a:latin typeface="Cambria Math" panose="02040503050406030204" pitchFamily="18" charset="0"/>
                            <a:ea typeface="Cambria Math" panose="02040503050406030204" pitchFamily="18" charset="0"/>
                          </a:rPr>
                        </m:ctrlPr>
                      </m:naryPr>
                      <m:sub>
                        <m:r>
                          <m:rPr>
                            <m:brk m:alnAt="23"/>
                          </m:rPr>
                          <a:rPr lang="es-ES" sz="2400" i="1">
                            <a:latin typeface="Cambria Math" panose="02040503050406030204" pitchFamily="18" charset="0"/>
                            <a:ea typeface="Cambria Math" panose="02040503050406030204" pitchFamily="18" charset="0"/>
                          </a:rPr>
                          <m:t>1</m:t>
                        </m:r>
                      </m:sub>
                      <m:sup>
                        <m:r>
                          <a:rPr lang="es-ES" sz="2400" i="1">
                            <a:latin typeface="Cambria Math" panose="02040503050406030204" pitchFamily="18" charset="0"/>
                            <a:ea typeface="Cambria Math" panose="02040503050406030204" pitchFamily="18" charset="0"/>
                          </a:rPr>
                          <m:t>4</m:t>
                        </m:r>
                      </m:sup>
                      <m:e>
                        <m:r>
                          <a:rPr lang="es-ES" sz="2400" b="0" i="1" smtClean="0">
                            <a:latin typeface="Cambria Math" panose="02040503050406030204" pitchFamily="18" charset="0"/>
                            <a:ea typeface="Cambria Math" panose="02040503050406030204" pitchFamily="18" charset="0"/>
                          </a:rPr>
                          <m:t>𝐷</m:t>
                        </m:r>
                      </m:e>
                    </m:nary>
                  </m:oMath>
                </a14:m>
                <a:r>
                  <a:rPr lang="es-ES" sz="1600" dirty="0">
                    <a:latin typeface="Cambria Math" panose="02040503050406030204" pitchFamily="18" charset="0"/>
                    <a:ea typeface="Cambria Math" panose="02040503050406030204" pitchFamily="18" charset="0"/>
                  </a:rPr>
                  <a:t>i</a:t>
                </a:r>
                <a:r>
                  <a:rPr lang="es-ES" sz="2400" dirty="0">
                    <a:latin typeface="Cambria Math" panose="02040503050406030204" pitchFamily="18" charset="0"/>
                    <a:ea typeface="Cambria Math" panose="02040503050406030204" pitchFamily="18" charset="0"/>
                  </a:rPr>
                  <a:t> + </a:t>
                </a:r>
                <a:r>
                  <a:rPr lang="pt-BR" sz="2400" dirty="0">
                    <a:latin typeface="Cambria Math" panose="02040503050406030204" pitchFamily="18" charset="0"/>
                    <a:ea typeface="Cambria Math" panose="02040503050406030204" pitchFamily="18" charset="0"/>
                  </a:rPr>
                  <a:t>1000</a:t>
                </a:r>
                <a14:m>
                  <m:oMath xmlns:m="http://schemas.openxmlformats.org/officeDocument/2006/math">
                    <m:nary>
                      <m:naryPr>
                        <m:chr m:val="∑"/>
                        <m:ctrlPr>
                          <a:rPr lang="pt-BR" sz="2400" i="1">
                            <a:latin typeface="Cambria Math" panose="02040503050406030204" pitchFamily="18" charset="0"/>
                            <a:ea typeface="Cambria Math" panose="02040503050406030204" pitchFamily="18" charset="0"/>
                          </a:rPr>
                        </m:ctrlPr>
                      </m:naryPr>
                      <m:sub>
                        <m:r>
                          <m:rPr>
                            <m:brk m:alnAt="23"/>
                          </m:rPr>
                          <a:rPr lang="es-ES" sz="2400" i="1">
                            <a:latin typeface="Cambria Math" panose="02040503050406030204" pitchFamily="18" charset="0"/>
                            <a:ea typeface="Cambria Math" panose="02040503050406030204" pitchFamily="18" charset="0"/>
                          </a:rPr>
                          <m:t>1</m:t>
                        </m:r>
                      </m:sub>
                      <m:sup>
                        <m:r>
                          <a:rPr lang="es-ES" sz="2400" i="1">
                            <a:latin typeface="Cambria Math" panose="02040503050406030204" pitchFamily="18" charset="0"/>
                            <a:ea typeface="Cambria Math" panose="02040503050406030204" pitchFamily="18" charset="0"/>
                          </a:rPr>
                          <m:t>4</m:t>
                        </m:r>
                      </m:sup>
                      <m:e>
                        <m:r>
                          <a:rPr lang="es-ES" sz="2400" b="0" i="1" smtClean="0">
                            <a:latin typeface="Cambria Math" panose="02040503050406030204" pitchFamily="18" charset="0"/>
                            <a:ea typeface="Cambria Math" panose="02040503050406030204" pitchFamily="18" charset="0"/>
                          </a:rPr>
                          <m:t>𝐸</m:t>
                        </m:r>
                      </m:e>
                    </m:nary>
                  </m:oMath>
                </a14:m>
                <a:r>
                  <a:rPr lang="es-ES" sz="1600" dirty="0">
                    <a:latin typeface="Cambria Math" panose="02040503050406030204" pitchFamily="18" charset="0"/>
                    <a:ea typeface="Cambria Math" panose="02040503050406030204" pitchFamily="18" charset="0"/>
                  </a:rPr>
                  <a:t>i</a:t>
                </a:r>
                <a:r>
                  <a:rPr lang="es-ES" sz="2400" dirty="0">
                    <a:latin typeface="Cambria Math" panose="02040503050406030204" pitchFamily="18" charset="0"/>
                    <a:ea typeface="Cambria Math" panose="02040503050406030204" pitchFamily="18" charset="0"/>
                  </a:rPr>
                  <a:t> + </a:t>
                </a:r>
                <a:r>
                  <a:rPr lang="pt-BR" sz="2400" dirty="0">
                    <a:latin typeface="Cambria Math" panose="02040503050406030204" pitchFamily="18" charset="0"/>
                    <a:ea typeface="Cambria Math" panose="02040503050406030204" pitchFamily="18" charset="0"/>
                  </a:rPr>
                  <a:t>600</a:t>
                </a:r>
                <a14:m>
                  <m:oMath xmlns:m="http://schemas.openxmlformats.org/officeDocument/2006/math">
                    <m:nary>
                      <m:naryPr>
                        <m:chr m:val="∑"/>
                        <m:ctrlPr>
                          <a:rPr lang="pt-BR" sz="2400" i="1">
                            <a:latin typeface="Cambria Math" panose="02040503050406030204" pitchFamily="18" charset="0"/>
                            <a:ea typeface="Cambria Math" panose="02040503050406030204" pitchFamily="18" charset="0"/>
                          </a:rPr>
                        </m:ctrlPr>
                      </m:naryPr>
                      <m:sub>
                        <m:r>
                          <m:rPr>
                            <m:brk m:alnAt="23"/>
                          </m:rPr>
                          <a:rPr lang="es-ES" sz="2400" i="1">
                            <a:latin typeface="Cambria Math" panose="02040503050406030204" pitchFamily="18" charset="0"/>
                            <a:ea typeface="Cambria Math" panose="02040503050406030204" pitchFamily="18" charset="0"/>
                          </a:rPr>
                          <m:t>1</m:t>
                        </m:r>
                      </m:sub>
                      <m:sup>
                        <m:r>
                          <a:rPr lang="es-ES" sz="2400" i="1">
                            <a:latin typeface="Cambria Math" panose="02040503050406030204" pitchFamily="18" charset="0"/>
                            <a:ea typeface="Cambria Math" panose="02040503050406030204" pitchFamily="18" charset="0"/>
                          </a:rPr>
                          <m:t>4</m:t>
                        </m:r>
                      </m:sup>
                      <m:e>
                        <m:r>
                          <a:rPr lang="es-ES" sz="2400" b="0" i="1" smtClean="0">
                            <a:latin typeface="Cambria Math" panose="02040503050406030204" pitchFamily="18" charset="0"/>
                            <a:ea typeface="Cambria Math" panose="02040503050406030204" pitchFamily="18" charset="0"/>
                          </a:rPr>
                          <m:t>𝐹</m:t>
                        </m:r>
                      </m:e>
                    </m:nary>
                  </m:oMath>
                </a14:m>
                <a:r>
                  <a:rPr lang="es-ES" sz="1600" dirty="0">
                    <a:latin typeface="Cambria Math" panose="02040503050406030204" pitchFamily="18" charset="0"/>
                    <a:ea typeface="Cambria Math" panose="02040503050406030204" pitchFamily="18" charset="0"/>
                  </a:rPr>
                  <a:t>i</a:t>
                </a:r>
                <a:r>
                  <a:rPr lang="es-ES" sz="2400" dirty="0">
                    <a:latin typeface="Cambria Math" panose="02040503050406030204" pitchFamily="18" charset="0"/>
                    <a:ea typeface="Cambria Math" panose="02040503050406030204" pitchFamily="18" charset="0"/>
                  </a:rPr>
                  <a:t>)</a:t>
                </a:r>
              </a:p>
            </p:txBody>
          </p:sp>
        </mc:Choice>
        <mc:Fallback xmlns="">
          <p:sp>
            <p:nvSpPr>
              <p:cNvPr id="14" name="CuadroTexto 13">
                <a:extLst>
                  <a:ext uri="{FF2B5EF4-FFF2-40B4-BE49-F238E27FC236}">
                    <a16:creationId xmlns:a16="http://schemas.microsoft.com/office/drawing/2014/main" id="{09357508-33FE-4997-975A-0829FF032184}"/>
                  </a:ext>
                </a:extLst>
              </p:cNvPr>
              <p:cNvSpPr txBox="1">
                <a:spLocks noRot="1" noChangeAspect="1" noMove="1" noResize="1" noEditPoints="1" noAdjustHandles="1" noChangeArrowheads="1" noChangeShapeType="1" noTextEdit="1"/>
              </p:cNvSpPr>
              <p:nvPr/>
            </p:nvSpPr>
            <p:spPr>
              <a:xfrm>
                <a:off x="1180065" y="5765901"/>
                <a:ext cx="9594614" cy="372090"/>
              </a:xfrm>
              <a:prstGeom prst="rect">
                <a:avLst/>
              </a:prstGeom>
              <a:blipFill>
                <a:blip r:embed="rId3"/>
                <a:stretch>
                  <a:fillRect l="-1971" t="-172131" r="-4768" b="-257377"/>
                </a:stretch>
              </a:blipFill>
            </p:spPr>
            <p:txBody>
              <a:bodyPr/>
              <a:lstStyle/>
              <a:p>
                <a:r>
                  <a:rPr lang="en-US">
                    <a:noFill/>
                  </a:rPr>
                  <a:t> </a:t>
                </a:r>
              </a:p>
            </p:txBody>
          </p:sp>
        </mc:Fallback>
      </mc:AlternateContent>
    </p:spTree>
    <p:extLst>
      <p:ext uri="{BB962C8B-B14F-4D97-AF65-F5344CB8AC3E}">
        <p14:creationId xmlns:p14="http://schemas.microsoft.com/office/powerpoint/2010/main" val="354318759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2"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Scale>
                                      <p:cBhvr>
                                        <p:cTn id="7" dur="1000" decel="50000" fill="hold">
                                          <p:stCondLst>
                                            <p:cond delay="0"/>
                                          </p:stCondLst>
                                        </p:cTn>
                                        <p:tgtEl>
                                          <p:spTgt spid="13"/>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13"/>
                                        </p:tgtEl>
                                        <p:attrNameLst>
                                          <p:attrName>ppt_x</p:attrName>
                                          <p:attrName>ppt_y</p:attrName>
                                        </p:attrNameLst>
                                      </p:cBhvr>
                                    </p:animMotion>
                                    <p:animEffect transition="in" filter="fade">
                                      <p:cBhvr>
                                        <p:cTn id="9" dur="1000"/>
                                        <p:tgtEl>
                                          <p:spTgt spid="13"/>
                                        </p:tgtEl>
                                      </p:cBhvr>
                                    </p:animEffect>
                                  </p:childTnLst>
                                </p:cTn>
                              </p:par>
                              <p:par>
                                <p:cTn id="10" presetID="52" presetClass="entr" presetSubtype="0" fill="hold" grpId="0" nodeType="withEffect">
                                  <p:stCondLst>
                                    <p:cond delay="0"/>
                                  </p:stCondLst>
                                  <p:childTnLst>
                                    <p:set>
                                      <p:cBhvr>
                                        <p:cTn id="11" dur="1" fill="hold">
                                          <p:stCondLst>
                                            <p:cond delay="0"/>
                                          </p:stCondLst>
                                        </p:cTn>
                                        <p:tgtEl>
                                          <p:spTgt spid="14"/>
                                        </p:tgtEl>
                                        <p:attrNameLst>
                                          <p:attrName>style.visibility</p:attrName>
                                        </p:attrNameLst>
                                      </p:cBhvr>
                                      <p:to>
                                        <p:strVal val="visible"/>
                                      </p:to>
                                    </p:set>
                                    <p:animScale>
                                      <p:cBhvr>
                                        <p:cTn id="12" dur="1000" decel="50000" fill="hold">
                                          <p:stCondLst>
                                            <p:cond delay="0"/>
                                          </p:stCondLst>
                                        </p:cTn>
                                        <p:tgtEl>
                                          <p:spTgt spid="14"/>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3" dur="1000" decel="50000" fill="hold">
                                          <p:stCondLst>
                                            <p:cond delay="0"/>
                                          </p:stCondLst>
                                        </p:cTn>
                                        <p:tgtEl>
                                          <p:spTgt spid="14"/>
                                        </p:tgtEl>
                                        <p:attrNameLst>
                                          <p:attrName>ppt_x</p:attrName>
                                          <p:attrName>ppt_y</p:attrName>
                                        </p:attrNameLst>
                                      </p:cBhvr>
                                    </p:animMotion>
                                    <p:animEffect transition="in" filter="fade">
                                      <p:cBhvr>
                                        <p:cTn id="14"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53"/>
          <p:cNvSpPr txBox="1">
            <a:spLocks noChangeArrowheads="1"/>
          </p:cNvSpPr>
          <p:nvPr/>
        </p:nvSpPr>
        <p:spPr bwMode="auto">
          <a:xfrm>
            <a:off x="2355894" y="519655"/>
            <a:ext cx="7480207" cy="461665"/>
          </a:xfrm>
          <a:prstGeom prst="rect">
            <a:avLst/>
          </a:prstGeom>
          <a:noFill/>
          <a:ln w="9525">
            <a:noFill/>
            <a:miter lim="800000"/>
            <a:headEnd/>
            <a:tailEnd/>
          </a:ln>
          <a:effectLst/>
        </p:spPr>
        <p:txBody>
          <a:bodyPr wrap="square">
            <a:spAutoFit/>
          </a:bodyPr>
          <a:lstStyle/>
          <a:p>
            <a:pPr algn="ctr">
              <a:spcBef>
                <a:spcPct val="50000"/>
              </a:spcBef>
            </a:pPr>
            <a:r>
              <a:rPr lang="es-ES" altLang="es-ES" sz="2400" b="1" dirty="0"/>
              <a:t>MÉTODO SIMPLEX DE LA PROGRAMACIÓN LINEAL</a:t>
            </a:r>
          </a:p>
        </p:txBody>
      </p:sp>
      <p:sp>
        <p:nvSpPr>
          <p:cNvPr id="9" name="Rectángulo 8">
            <a:extLst>
              <a:ext uri="{FF2B5EF4-FFF2-40B4-BE49-F238E27FC236}">
                <a16:creationId xmlns:a16="http://schemas.microsoft.com/office/drawing/2014/main" id="{E8D1EA9A-A3F5-471F-8A08-CA1BFE989A4F}"/>
              </a:ext>
            </a:extLst>
          </p:cNvPr>
          <p:cNvSpPr/>
          <p:nvPr/>
        </p:nvSpPr>
        <p:spPr>
          <a:xfrm>
            <a:off x="0" y="0"/>
            <a:ext cx="12191999" cy="369332"/>
          </a:xfrm>
          <a:prstGeom prst="rect">
            <a:avLst/>
          </a:prstGeom>
        </p:spPr>
        <p:txBody>
          <a:bodyPr wrap="square">
            <a:spAutoFit/>
          </a:bodyPr>
          <a:lstStyle/>
          <a:p>
            <a:pPr algn="ctr"/>
            <a:r>
              <a:rPr lang="es-ES" dirty="0">
                <a:solidFill>
                  <a:srgbClr val="0070C0"/>
                </a:solidFill>
              </a:rPr>
              <a:t>2.2. MÉTODOS PARA DESARROLLAR LA PLANIFICACIÓN AGREGADA </a:t>
            </a:r>
          </a:p>
        </p:txBody>
      </p:sp>
      <p:pic>
        <p:nvPicPr>
          <p:cNvPr id="10" name="Imagen 9">
            <a:extLst>
              <a:ext uri="{FF2B5EF4-FFF2-40B4-BE49-F238E27FC236}">
                <a16:creationId xmlns:a16="http://schemas.microsoft.com/office/drawing/2014/main" id="{289D2B09-A82F-4178-86D9-8847B51318D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693377" y="6289493"/>
            <a:ext cx="567519" cy="567519"/>
          </a:xfrm>
          <a:prstGeom prst="rect">
            <a:avLst/>
          </a:prstGeom>
          <a:effectLst>
            <a:outerShdw blurRad="50800" dist="38100" dir="2700000" algn="tl" rotWithShape="0">
              <a:prstClr val="black">
                <a:alpha val="40000"/>
              </a:prstClr>
            </a:outerShdw>
          </a:effectLst>
        </p:spPr>
      </p:pic>
      <p:sp>
        <p:nvSpPr>
          <p:cNvPr id="11" name="Forma libre: forma 10">
            <a:extLst>
              <a:ext uri="{FF2B5EF4-FFF2-40B4-BE49-F238E27FC236}">
                <a16:creationId xmlns:a16="http://schemas.microsoft.com/office/drawing/2014/main" id="{7029C082-3F55-4E42-BF7C-B53AEF3D93F6}"/>
              </a:ext>
            </a:extLst>
          </p:cNvPr>
          <p:cNvSpPr/>
          <p:nvPr/>
        </p:nvSpPr>
        <p:spPr>
          <a:xfrm>
            <a:off x="44040" y="46533"/>
            <a:ext cx="2503476" cy="1251738"/>
          </a:xfrm>
          <a:custGeom>
            <a:avLst/>
            <a:gdLst>
              <a:gd name="connsiteX0" fmla="*/ 0 w 2503476"/>
              <a:gd name="connsiteY0" fmla="*/ 125174 h 1251738"/>
              <a:gd name="connsiteX1" fmla="*/ 125174 w 2503476"/>
              <a:gd name="connsiteY1" fmla="*/ 0 h 1251738"/>
              <a:gd name="connsiteX2" fmla="*/ 2378302 w 2503476"/>
              <a:gd name="connsiteY2" fmla="*/ 0 h 1251738"/>
              <a:gd name="connsiteX3" fmla="*/ 2503476 w 2503476"/>
              <a:gd name="connsiteY3" fmla="*/ 125174 h 1251738"/>
              <a:gd name="connsiteX4" fmla="*/ 2503476 w 2503476"/>
              <a:gd name="connsiteY4" fmla="*/ 1126564 h 1251738"/>
              <a:gd name="connsiteX5" fmla="*/ 2378302 w 2503476"/>
              <a:gd name="connsiteY5" fmla="*/ 1251738 h 1251738"/>
              <a:gd name="connsiteX6" fmla="*/ 125174 w 2503476"/>
              <a:gd name="connsiteY6" fmla="*/ 1251738 h 1251738"/>
              <a:gd name="connsiteX7" fmla="*/ 0 w 2503476"/>
              <a:gd name="connsiteY7" fmla="*/ 1126564 h 1251738"/>
              <a:gd name="connsiteX8" fmla="*/ 0 w 2503476"/>
              <a:gd name="connsiteY8" fmla="*/ 125174 h 1251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03476" h="1251738">
                <a:moveTo>
                  <a:pt x="0" y="125174"/>
                </a:moveTo>
                <a:cubicBezTo>
                  <a:pt x="0" y="56042"/>
                  <a:pt x="56042" y="0"/>
                  <a:pt x="125174" y="0"/>
                </a:cubicBezTo>
                <a:lnTo>
                  <a:pt x="2378302" y="0"/>
                </a:lnTo>
                <a:cubicBezTo>
                  <a:pt x="2447434" y="0"/>
                  <a:pt x="2503476" y="56042"/>
                  <a:pt x="2503476" y="125174"/>
                </a:cubicBezTo>
                <a:lnTo>
                  <a:pt x="2503476" y="1126564"/>
                </a:lnTo>
                <a:cubicBezTo>
                  <a:pt x="2503476" y="1195696"/>
                  <a:pt x="2447434" y="1251738"/>
                  <a:pt x="2378302" y="1251738"/>
                </a:cubicBezTo>
                <a:lnTo>
                  <a:pt x="125174" y="1251738"/>
                </a:lnTo>
                <a:cubicBezTo>
                  <a:pt x="56042" y="1251738"/>
                  <a:pt x="0" y="1195696"/>
                  <a:pt x="0" y="1126564"/>
                </a:cubicBezTo>
                <a:lnTo>
                  <a:pt x="0" y="125174"/>
                </a:lnTo>
                <a:close/>
              </a:path>
            </a:pathLst>
          </a:custGeom>
          <a:solidFill>
            <a:srgbClr val="92D050"/>
          </a:solidFill>
          <a:ln>
            <a:solidFill>
              <a:schemeClr val="tx1"/>
            </a:solidFill>
          </a:ln>
          <a:effectLst>
            <a:outerShdw blurRad="50800" dist="38100" dir="2700000" algn="tl" rotWithShape="0">
              <a:prstClr val="black">
                <a:alpha val="40000"/>
              </a:prstClr>
            </a:outerShdw>
          </a:effectLst>
          <a:scene3d>
            <a:camera prst="orthographicFront"/>
            <a:lightRig rig="threePt" dir="t"/>
          </a:scene3d>
          <a:sp3d>
            <a:bevelT/>
          </a:sp3d>
        </p:spPr>
        <p:style>
          <a:lnRef idx="2">
            <a:scrgbClr r="0" g="0" b="0"/>
          </a:lnRef>
          <a:fillRef idx="1">
            <a:scrgbClr r="0" g="0" b="0"/>
          </a:fillRef>
          <a:effectRef idx="0">
            <a:scrgbClr r="0" g="0" b="0"/>
          </a:effectRef>
          <a:fontRef idx="minor">
            <a:schemeClr val="lt1"/>
          </a:fontRef>
        </p:style>
        <p:txBody>
          <a:bodyPr spcFirstLastPara="0" vert="horz" wrap="square" lIns="51902" tIns="51902" rIns="51902" bIns="51902" numCol="1" spcCol="1270" anchor="ctr" anchorCtr="0">
            <a:noAutofit/>
          </a:bodyPr>
          <a:lstStyle/>
          <a:p>
            <a:pPr lvl="0" algn="ctr" defTabSz="1066800">
              <a:lnSpc>
                <a:spcPct val="90000"/>
              </a:lnSpc>
              <a:spcBef>
                <a:spcPct val="0"/>
              </a:spcBef>
              <a:spcAft>
                <a:spcPct val="35000"/>
              </a:spcAft>
            </a:pPr>
            <a:r>
              <a:rPr lang="es-ES" sz="2400" b="1" dirty="0">
                <a:solidFill>
                  <a:srgbClr val="FF0000"/>
                </a:solidFill>
              </a:rPr>
              <a:t>ANALÍTICOS</a:t>
            </a:r>
          </a:p>
          <a:p>
            <a:pPr lvl="0" algn="ctr" defTabSz="1066800">
              <a:lnSpc>
                <a:spcPct val="90000"/>
              </a:lnSpc>
              <a:spcBef>
                <a:spcPct val="0"/>
              </a:spcBef>
              <a:spcAft>
                <a:spcPct val="35000"/>
              </a:spcAft>
            </a:pPr>
            <a:r>
              <a:rPr lang="es-ES" dirty="0">
                <a:solidFill>
                  <a:srgbClr val="FF0000"/>
                </a:solidFill>
              </a:rPr>
              <a:t>(Programación Matemática)</a:t>
            </a:r>
          </a:p>
        </p:txBody>
      </p:sp>
      <p:sp>
        <p:nvSpPr>
          <p:cNvPr id="8" name="Forma libre: forma 7">
            <a:extLst>
              <a:ext uri="{FF2B5EF4-FFF2-40B4-BE49-F238E27FC236}">
                <a16:creationId xmlns:a16="http://schemas.microsoft.com/office/drawing/2014/main" id="{373F50F3-C6F9-4541-A08D-668C90CC5E87}"/>
              </a:ext>
            </a:extLst>
          </p:cNvPr>
          <p:cNvSpPr/>
          <p:nvPr/>
        </p:nvSpPr>
        <p:spPr>
          <a:xfrm>
            <a:off x="9644479" y="46533"/>
            <a:ext cx="2503476" cy="1251738"/>
          </a:xfrm>
          <a:custGeom>
            <a:avLst/>
            <a:gdLst>
              <a:gd name="connsiteX0" fmla="*/ 0 w 2503476"/>
              <a:gd name="connsiteY0" fmla="*/ 125174 h 1251738"/>
              <a:gd name="connsiteX1" fmla="*/ 125174 w 2503476"/>
              <a:gd name="connsiteY1" fmla="*/ 0 h 1251738"/>
              <a:gd name="connsiteX2" fmla="*/ 2378302 w 2503476"/>
              <a:gd name="connsiteY2" fmla="*/ 0 h 1251738"/>
              <a:gd name="connsiteX3" fmla="*/ 2503476 w 2503476"/>
              <a:gd name="connsiteY3" fmla="*/ 125174 h 1251738"/>
              <a:gd name="connsiteX4" fmla="*/ 2503476 w 2503476"/>
              <a:gd name="connsiteY4" fmla="*/ 1126564 h 1251738"/>
              <a:gd name="connsiteX5" fmla="*/ 2378302 w 2503476"/>
              <a:gd name="connsiteY5" fmla="*/ 1251738 h 1251738"/>
              <a:gd name="connsiteX6" fmla="*/ 125174 w 2503476"/>
              <a:gd name="connsiteY6" fmla="*/ 1251738 h 1251738"/>
              <a:gd name="connsiteX7" fmla="*/ 0 w 2503476"/>
              <a:gd name="connsiteY7" fmla="*/ 1126564 h 1251738"/>
              <a:gd name="connsiteX8" fmla="*/ 0 w 2503476"/>
              <a:gd name="connsiteY8" fmla="*/ 125174 h 1251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03476" h="1251738">
                <a:moveTo>
                  <a:pt x="0" y="125174"/>
                </a:moveTo>
                <a:cubicBezTo>
                  <a:pt x="0" y="56042"/>
                  <a:pt x="56042" y="0"/>
                  <a:pt x="125174" y="0"/>
                </a:cubicBezTo>
                <a:lnTo>
                  <a:pt x="2378302" y="0"/>
                </a:lnTo>
                <a:cubicBezTo>
                  <a:pt x="2447434" y="0"/>
                  <a:pt x="2503476" y="56042"/>
                  <a:pt x="2503476" y="125174"/>
                </a:cubicBezTo>
                <a:lnTo>
                  <a:pt x="2503476" y="1126564"/>
                </a:lnTo>
                <a:cubicBezTo>
                  <a:pt x="2503476" y="1195696"/>
                  <a:pt x="2447434" y="1251738"/>
                  <a:pt x="2378302" y="1251738"/>
                </a:cubicBezTo>
                <a:lnTo>
                  <a:pt x="125174" y="1251738"/>
                </a:lnTo>
                <a:cubicBezTo>
                  <a:pt x="56042" y="1251738"/>
                  <a:pt x="0" y="1195696"/>
                  <a:pt x="0" y="1126564"/>
                </a:cubicBezTo>
                <a:lnTo>
                  <a:pt x="0" y="125174"/>
                </a:lnTo>
                <a:close/>
              </a:path>
            </a:pathLst>
          </a:custGeom>
          <a:solidFill>
            <a:srgbClr val="0070C0"/>
          </a:solidFill>
          <a:ln>
            <a:solidFill>
              <a:schemeClr val="tx1"/>
            </a:solidFill>
          </a:ln>
          <a:effectLst>
            <a:outerShdw blurRad="50800" dist="38100" dir="2700000" algn="tl" rotWithShape="0">
              <a:prstClr val="black">
                <a:alpha val="40000"/>
              </a:prstClr>
            </a:outerShdw>
          </a:effectLst>
          <a:scene3d>
            <a:camera prst="orthographicFront"/>
            <a:lightRig rig="threePt" dir="t"/>
          </a:scene3d>
          <a:sp3d>
            <a:bevelT/>
          </a:sp3d>
        </p:spPr>
        <p:style>
          <a:lnRef idx="2">
            <a:scrgbClr r="0" g="0" b="0"/>
          </a:lnRef>
          <a:fillRef idx="1">
            <a:scrgbClr r="0" g="0" b="0"/>
          </a:fillRef>
          <a:effectRef idx="0">
            <a:scrgbClr r="0" g="0" b="0"/>
          </a:effectRef>
          <a:fontRef idx="minor">
            <a:schemeClr val="lt1"/>
          </a:fontRef>
        </p:style>
        <p:txBody>
          <a:bodyPr spcFirstLastPara="0" vert="horz" wrap="square" lIns="48092" tIns="48092" rIns="48092" bIns="48092" numCol="1" spcCol="1270" anchor="ctr" anchorCtr="0">
            <a:noAutofit/>
          </a:bodyPr>
          <a:lstStyle/>
          <a:p>
            <a:pPr lvl="0" algn="ctr" defTabSz="800100">
              <a:lnSpc>
                <a:spcPct val="90000"/>
              </a:lnSpc>
              <a:spcBef>
                <a:spcPct val="0"/>
              </a:spcBef>
              <a:spcAft>
                <a:spcPct val="35000"/>
              </a:spcAft>
            </a:pPr>
            <a:r>
              <a:rPr lang="es-ES" dirty="0"/>
              <a:t>OPTIMIZADORES</a:t>
            </a:r>
          </a:p>
          <a:p>
            <a:pPr lvl="0" algn="ctr" defTabSz="800100">
              <a:lnSpc>
                <a:spcPct val="90000"/>
              </a:lnSpc>
              <a:spcBef>
                <a:spcPct val="0"/>
              </a:spcBef>
              <a:spcAft>
                <a:spcPct val="35000"/>
              </a:spcAft>
            </a:pPr>
            <a:r>
              <a:rPr lang="es-ES" dirty="0"/>
              <a:t>(Programación Lineal)</a:t>
            </a:r>
          </a:p>
        </p:txBody>
      </p:sp>
      <p:sp>
        <p:nvSpPr>
          <p:cNvPr id="15" name="CuadroTexto 14">
            <a:extLst>
              <a:ext uri="{FF2B5EF4-FFF2-40B4-BE49-F238E27FC236}">
                <a16:creationId xmlns:a16="http://schemas.microsoft.com/office/drawing/2014/main" id="{4FED954F-4B96-47C8-85F3-C71972D8EF31}"/>
              </a:ext>
            </a:extLst>
          </p:cNvPr>
          <p:cNvSpPr txBox="1"/>
          <p:nvPr/>
        </p:nvSpPr>
        <p:spPr>
          <a:xfrm>
            <a:off x="-3" y="1327393"/>
            <a:ext cx="12192003" cy="923330"/>
          </a:xfrm>
          <a:prstGeom prst="rect">
            <a:avLst/>
          </a:prstGeom>
          <a:noFill/>
        </p:spPr>
        <p:txBody>
          <a:bodyPr wrap="square" rtlCol="0">
            <a:spAutoFit/>
          </a:bodyPr>
          <a:lstStyle/>
          <a:p>
            <a:pPr marL="285750" indent="-285750" algn="just">
              <a:buFont typeface="Arial" panose="020B0604020202020204" pitchFamily="34" charset="0"/>
              <a:buChar char="•"/>
            </a:pPr>
            <a:r>
              <a:rPr lang="es-ES" dirty="0"/>
              <a:t>Las unidades a producir en tiempo regular por período (</a:t>
            </a:r>
            <a:r>
              <a:rPr lang="es-ES" i="1" dirty="0"/>
              <a:t>A</a:t>
            </a:r>
            <a:r>
              <a:rPr lang="es-ES" i="1" baseline="-25000" dirty="0"/>
              <a:t>i</a:t>
            </a:r>
            <a:r>
              <a:rPr lang="es-ES" dirty="0"/>
              <a:t>), se obtiene multiplicando la cantidad de trabajadores por período (</a:t>
            </a:r>
            <a:r>
              <a:rPr lang="es-ES" i="1" dirty="0"/>
              <a:t>G</a:t>
            </a:r>
            <a:r>
              <a:rPr lang="es-ES" i="1" baseline="-25000" dirty="0"/>
              <a:t>i</a:t>
            </a:r>
            <a:r>
              <a:rPr lang="es-ES" dirty="0"/>
              <a:t>) por la producción por período de cada trabajador (4.000 palas):</a:t>
            </a:r>
          </a:p>
          <a:p>
            <a:pPr algn="ctr"/>
            <a:r>
              <a:rPr lang="pt-BR" b="1" i="1" dirty="0"/>
              <a:t>A</a:t>
            </a:r>
            <a:r>
              <a:rPr lang="pt-BR" b="1" i="1" baseline="-25000" dirty="0"/>
              <a:t>1</a:t>
            </a:r>
            <a:r>
              <a:rPr lang="pt-BR" b="1" dirty="0"/>
              <a:t> = 4000 x </a:t>
            </a:r>
            <a:r>
              <a:rPr lang="pt-BR" b="1" i="1" dirty="0"/>
              <a:t>G</a:t>
            </a:r>
            <a:r>
              <a:rPr lang="pt-BR" b="1" i="1" baseline="-25000" dirty="0"/>
              <a:t>1</a:t>
            </a:r>
            <a:r>
              <a:rPr lang="pt-BR" b="1" baseline="-25000" dirty="0"/>
              <a:t>	</a:t>
            </a:r>
            <a:r>
              <a:rPr lang="pt-BR" b="1" dirty="0"/>
              <a:t>	</a:t>
            </a:r>
            <a:r>
              <a:rPr lang="pt-BR" b="1" i="1" dirty="0"/>
              <a:t>A</a:t>
            </a:r>
            <a:r>
              <a:rPr lang="pt-BR" b="1" i="1" baseline="-25000" dirty="0"/>
              <a:t>2</a:t>
            </a:r>
            <a:r>
              <a:rPr lang="pt-BR" b="1" dirty="0"/>
              <a:t> = 4000 x </a:t>
            </a:r>
            <a:r>
              <a:rPr lang="pt-BR" b="1" i="1" dirty="0"/>
              <a:t>G</a:t>
            </a:r>
            <a:r>
              <a:rPr lang="pt-BR" b="1" i="1" baseline="-25000" dirty="0"/>
              <a:t>2</a:t>
            </a:r>
            <a:r>
              <a:rPr lang="pt-BR" b="1" baseline="-25000" dirty="0"/>
              <a:t>	</a:t>
            </a:r>
            <a:r>
              <a:rPr lang="pt-BR" b="1" dirty="0"/>
              <a:t>	</a:t>
            </a:r>
            <a:r>
              <a:rPr lang="pt-BR" b="1" i="1" dirty="0"/>
              <a:t>A</a:t>
            </a:r>
            <a:r>
              <a:rPr lang="pt-BR" b="1" i="1" baseline="-25000" dirty="0"/>
              <a:t>3</a:t>
            </a:r>
            <a:r>
              <a:rPr lang="pt-BR" b="1" dirty="0"/>
              <a:t> = 4000 x </a:t>
            </a:r>
            <a:r>
              <a:rPr lang="pt-BR" b="1" i="1" dirty="0"/>
              <a:t>G</a:t>
            </a:r>
            <a:r>
              <a:rPr lang="pt-BR" b="1" i="1" baseline="-25000" dirty="0"/>
              <a:t>3</a:t>
            </a:r>
            <a:r>
              <a:rPr lang="pt-BR" b="1" baseline="-25000" dirty="0"/>
              <a:t>	</a:t>
            </a:r>
            <a:r>
              <a:rPr lang="pt-BR" b="1" dirty="0"/>
              <a:t>	</a:t>
            </a:r>
            <a:r>
              <a:rPr lang="pt-BR" b="1" i="1" dirty="0"/>
              <a:t>A</a:t>
            </a:r>
            <a:r>
              <a:rPr lang="pt-BR" b="1" i="1" baseline="-25000" dirty="0"/>
              <a:t>4</a:t>
            </a:r>
            <a:r>
              <a:rPr lang="pt-BR" b="1" dirty="0"/>
              <a:t> = 4000 x </a:t>
            </a:r>
            <a:r>
              <a:rPr lang="pt-BR" b="1" i="1" dirty="0"/>
              <a:t>G</a:t>
            </a:r>
            <a:r>
              <a:rPr lang="pt-BR" b="1" i="1" baseline="-25000" dirty="0"/>
              <a:t>4</a:t>
            </a:r>
            <a:endParaRPr lang="pt-BR" b="1" i="1" dirty="0"/>
          </a:p>
        </p:txBody>
      </p:sp>
      <p:sp>
        <p:nvSpPr>
          <p:cNvPr id="14" name="CuadroTexto 13">
            <a:extLst>
              <a:ext uri="{FF2B5EF4-FFF2-40B4-BE49-F238E27FC236}">
                <a16:creationId xmlns:a16="http://schemas.microsoft.com/office/drawing/2014/main" id="{E2ACA56F-DBED-428A-AF37-A8377B3951CA}"/>
              </a:ext>
            </a:extLst>
          </p:cNvPr>
          <p:cNvSpPr txBox="1"/>
          <p:nvPr/>
        </p:nvSpPr>
        <p:spPr>
          <a:xfrm>
            <a:off x="3047995" y="958061"/>
            <a:ext cx="6096003" cy="461665"/>
          </a:xfrm>
          <a:prstGeom prst="rect">
            <a:avLst/>
          </a:prstGeom>
          <a:noFill/>
        </p:spPr>
        <p:txBody>
          <a:bodyPr wrap="square" rtlCol="0">
            <a:spAutoFit/>
          </a:bodyPr>
          <a:lstStyle/>
          <a:p>
            <a:pPr algn="ctr"/>
            <a:r>
              <a:rPr lang="es-ES" sz="2400" b="1" dirty="0"/>
              <a:t>Restricciones:</a:t>
            </a:r>
          </a:p>
        </p:txBody>
      </p:sp>
      <p:sp>
        <p:nvSpPr>
          <p:cNvPr id="18" name="CuadroTexto 17">
            <a:extLst>
              <a:ext uri="{FF2B5EF4-FFF2-40B4-BE49-F238E27FC236}">
                <a16:creationId xmlns:a16="http://schemas.microsoft.com/office/drawing/2014/main" id="{9C3ABCAD-A809-4981-8E50-932BBDAF5D9E}"/>
              </a:ext>
            </a:extLst>
          </p:cNvPr>
          <p:cNvSpPr txBox="1"/>
          <p:nvPr/>
        </p:nvSpPr>
        <p:spPr>
          <a:xfrm>
            <a:off x="0" y="2484979"/>
            <a:ext cx="12192003" cy="923330"/>
          </a:xfrm>
          <a:prstGeom prst="rect">
            <a:avLst/>
          </a:prstGeom>
          <a:noFill/>
        </p:spPr>
        <p:txBody>
          <a:bodyPr wrap="square" rtlCol="0">
            <a:spAutoFit/>
          </a:bodyPr>
          <a:lstStyle/>
          <a:p>
            <a:pPr marL="285750" indent="-285750" algn="just">
              <a:buFont typeface="Arial" panose="020B0604020202020204" pitchFamily="34" charset="0"/>
              <a:buChar char="•"/>
            </a:pPr>
            <a:r>
              <a:rPr lang="es-ES" dirty="0"/>
              <a:t>Balance de trabajadores: La cantidad de trabajadores por período (</a:t>
            </a:r>
            <a:r>
              <a:rPr lang="es-ES" i="1" dirty="0"/>
              <a:t>G</a:t>
            </a:r>
            <a:r>
              <a:rPr lang="es-ES" i="1" baseline="-25000" dirty="0"/>
              <a:t>i</a:t>
            </a:r>
            <a:r>
              <a:rPr lang="es-ES" dirty="0"/>
              <a:t>) será igual a la cantidad de trabajadores del mes anterior (</a:t>
            </a:r>
            <a:r>
              <a:rPr lang="es-ES" i="1" dirty="0"/>
              <a:t>G</a:t>
            </a:r>
            <a:r>
              <a:rPr lang="es-ES" i="1" baseline="-25000" dirty="0"/>
              <a:t>i-1</a:t>
            </a:r>
            <a:r>
              <a:rPr lang="es-ES" dirty="0"/>
              <a:t>) sumado a los trabajadores contratados en el período (</a:t>
            </a:r>
            <a:r>
              <a:rPr lang="es-ES" i="1" dirty="0"/>
              <a:t>E</a:t>
            </a:r>
            <a:r>
              <a:rPr lang="es-ES" i="1" baseline="-25000" dirty="0"/>
              <a:t>i</a:t>
            </a:r>
            <a:r>
              <a:rPr lang="es-ES" dirty="0"/>
              <a:t>) menos los trabajadores despedidos en el período (</a:t>
            </a:r>
            <a:r>
              <a:rPr lang="es-ES" i="1" dirty="0"/>
              <a:t>F</a:t>
            </a:r>
            <a:r>
              <a:rPr lang="es-ES" i="1" baseline="-25000" dirty="0"/>
              <a:t>i</a:t>
            </a:r>
            <a:r>
              <a:rPr lang="es-ES" dirty="0"/>
              <a:t>):</a:t>
            </a:r>
          </a:p>
          <a:p>
            <a:pPr algn="ctr"/>
            <a:r>
              <a:rPr lang="es-ES" b="1" i="1" dirty="0"/>
              <a:t>G</a:t>
            </a:r>
            <a:r>
              <a:rPr lang="es-ES" b="1" i="1" baseline="-25000" dirty="0"/>
              <a:t>1</a:t>
            </a:r>
            <a:r>
              <a:rPr lang="es-ES" b="1" dirty="0"/>
              <a:t> = 30 + </a:t>
            </a:r>
            <a:r>
              <a:rPr lang="es-ES" b="1" i="1" dirty="0"/>
              <a:t>E</a:t>
            </a:r>
            <a:r>
              <a:rPr lang="es-ES" b="1" i="1" baseline="-25000" dirty="0"/>
              <a:t>1</a:t>
            </a:r>
            <a:r>
              <a:rPr lang="es-ES" b="1" dirty="0"/>
              <a:t> – </a:t>
            </a:r>
            <a:r>
              <a:rPr lang="es-ES" b="1" i="1" dirty="0"/>
              <a:t>F</a:t>
            </a:r>
            <a:r>
              <a:rPr lang="es-ES" b="1" i="1" baseline="-25000" dirty="0"/>
              <a:t>1</a:t>
            </a:r>
            <a:r>
              <a:rPr lang="es-ES" b="1" baseline="-25000" dirty="0"/>
              <a:t>		</a:t>
            </a:r>
            <a:r>
              <a:rPr lang="es-ES" b="1" i="1" dirty="0"/>
              <a:t>G</a:t>
            </a:r>
            <a:r>
              <a:rPr lang="es-ES" b="1" i="1" baseline="-25000" dirty="0"/>
              <a:t>2</a:t>
            </a:r>
            <a:r>
              <a:rPr lang="es-ES" b="1" dirty="0"/>
              <a:t> = </a:t>
            </a:r>
            <a:r>
              <a:rPr lang="es-ES" b="1" i="1" dirty="0"/>
              <a:t>G</a:t>
            </a:r>
            <a:r>
              <a:rPr lang="es-ES" b="1" i="1" baseline="-25000" dirty="0"/>
              <a:t>1</a:t>
            </a:r>
            <a:r>
              <a:rPr lang="es-ES" b="1" dirty="0"/>
              <a:t> + </a:t>
            </a:r>
            <a:r>
              <a:rPr lang="es-ES" b="1" i="1" dirty="0"/>
              <a:t>E</a:t>
            </a:r>
            <a:r>
              <a:rPr lang="es-ES" b="1" i="1" baseline="-25000" dirty="0"/>
              <a:t>2</a:t>
            </a:r>
            <a:r>
              <a:rPr lang="es-ES" b="1" dirty="0"/>
              <a:t> – </a:t>
            </a:r>
            <a:r>
              <a:rPr lang="es-ES" b="1" i="1" dirty="0"/>
              <a:t>F</a:t>
            </a:r>
            <a:r>
              <a:rPr lang="es-ES" b="1" i="1" baseline="-25000" dirty="0"/>
              <a:t>2</a:t>
            </a:r>
            <a:r>
              <a:rPr lang="es-ES" b="1" baseline="-25000" dirty="0"/>
              <a:t>		</a:t>
            </a:r>
            <a:r>
              <a:rPr lang="es-ES" b="1" i="1" dirty="0"/>
              <a:t>G</a:t>
            </a:r>
            <a:r>
              <a:rPr lang="es-ES" b="1" i="1" baseline="-25000" dirty="0"/>
              <a:t>3</a:t>
            </a:r>
            <a:r>
              <a:rPr lang="es-ES" b="1" dirty="0"/>
              <a:t> = </a:t>
            </a:r>
            <a:r>
              <a:rPr lang="es-ES" b="1" i="1" dirty="0"/>
              <a:t>G</a:t>
            </a:r>
            <a:r>
              <a:rPr lang="es-ES" b="1" i="1" baseline="-25000" dirty="0"/>
              <a:t>2</a:t>
            </a:r>
            <a:r>
              <a:rPr lang="es-ES" b="1" dirty="0"/>
              <a:t> + </a:t>
            </a:r>
            <a:r>
              <a:rPr lang="es-ES" b="1" i="1" dirty="0"/>
              <a:t>E</a:t>
            </a:r>
            <a:r>
              <a:rPr lang="es-ES" b="1" i="1" baseline="-25000" dirty="0"/>
              <a:t>3</a:t>
            </a:r>
            <a:r>
              <a:rPr lang="es-ES" b="1" dirty="0"/>
              <a:t> – </a:t>
            </a:r>
            <a:r>
              <a:rPr lang="es-ES" b="1" i="1" dirty="0"/>
              <a:t>F</a:t>
            </a:r>
            <a:r>
              <a:rPr lang="es-ES" b="1" i="1" baseline="-25000" dirty="0"/>
              <a:t>3</a:t>
            </a:r>
            <a:r>
              <a:rPr lang="es-ES" b="1" baseline="-25000" dirty="0"/>
              <a:t>		</a:t>
            </a:r>
            <a:r>
              <a:rPr lang="es-ES" b="1" i="1" dirty="0"/>
              <a:t>G</a:t>
            </a:r>
            <a:r>
              <a:rPr lang="es-ES" b="1" i="1" baseline="-25000" dirty="0"/>
              <a:t>4</a:t>
            </a:r>
            <a:r>
              <a:rPr lang="es-ES" b="1" dirty="0"/>
              <a:t> = </a:t>
            </a:r>
            <a:r>
              <a:rPr lang="es-ES" b="1" i="1" dirty="0"/>
              <a:t>G</a:t>
            </a:r>
            <a:r>
              <a:rPr lang="es-ES" b="1" i="1" baseline="-25000" dirty="0"/>
              <a:t>3</a:t>
            </a:r>
            <a:r>
              <a:rPr lang="es-ES" b="1" dirty="0"/>
              <a:t> + </a:t>
            </a:r>
            <a:r>
              <a:rPr lang="es-ES" b="1" i="1" dirty="0"/>
              <a:t>E</a:t>
            </a:r>
            <a:r>
              <a:rPr lang="es-ES" b="1" i="1" baseline="-25000" dirty="0"/>
              <a:t>4</a:t>
            </a:r>
            <a:r>
              <a:rPr lang="es-ES" b="1" dirty="0"/>
              <a:t> – </a:t>
            </a:r>
            <a:r>
              <a:rPr lang="es-ES" b="1" i="1" dirty="0"/>
              <a:t>F</a:t>
            </a:r>
            <a:r>
              <a:rPr lang="es-ES" b="1" i="1" baseline="-25000" dirty="0"/>
              <a:t>4</a:t>
            </a:r>
            <a:r>
              <a:rPr lang="es-ES" b="1" baseline="-25000" dirty="0"/>
              <a:t>		</a:t>
            </a:r>
            <a:r>
              <a:rPr lang="es-ES" b="1" i="1" dirty="0"/>
              <a:t>G</a:t>
            </a:r>
            <a:r>
              <a:rPr lang="es-ES" b="1" i="1" baseline="-25000" dirty="0"/>
              <a:t>4</a:t>
            </a:r>
            <a:r>
              <a:rPr lang="es-ES" b="1" dirty="0"/>
              <a:t> = 30</a:t>
            </a:r>
          </a:p>
        </p:txBody>
      </p:sp>
      <p:sp>
        <p:nvSpPr>
          <p:cNvPr id="19" name="CuadroTexto 18">
            <a:extLst>
              <a:ext uri="{FF2B5EF4-FFF2-40B4-BE49-F238E27FC236}">
                <a16:creationId xmlns:a16="http://schemas.microsoft.com/office/drawing/2014/main" id="{7415729A-DE48-4115-AF6B-5DE9EDE9603D}"/>
              </a:ext>
            </a:extLst>
          </p:cNvPr>
          <p:cNvSpPr txBox="1"/>
          <p:nvPr/>
        </p:nvSpPr>
        <p:spPr>
          <a:xfrm>
            <a:off x="0" y="3642565"/>
            <a:ext cx="12192003" cy="646331"/>
          </a:xfrm>
          <a:prstGeom prst="rect">
            <a:avLst/>
          </a:prstGeom>
          <a:noFill/>
        </p:spPr>
        <p:txBody>
          <a:bodyPr wrap="square" rtlCol="0">
            <a:spAutoFit/>
          </a:bodyPr>
          <a:lstStyle/>
          <a:p>
            <a:pPr marL="285750" indent="-285750" algn="just">
              <a:buFont typeface="Arial" panose="020B0604020202020204" pitchFamily="34" charset="0"/>
              <a:buChar char="•"/>
            </a:pPr>
            <a:r>
              <a:rPr lang="es-ES" dirty="0"/>
              <a:t>La cantidad obtenida mediante horas extras (</a:t>
            </a:r>
            <a:r>
              <a:rPr lang="es-ES" i="1" dirty="0"/>
              <a:t>B</a:t>
            </a:r>
            <a:r>
              <a:rPr lang="es-ES" i="1" baseline="-25000" dirty="0"/>
              <a:t>i</a:t>
            </a:r>
            <a:r>
              <a:rPr lang="es-ES" dirty="0"/>
              <a:t>) está limitada a 15.000 palas por período como máximo:</a:t>
            </a:r>
          </a:p>
          <a:p>
            <a:pPr algn="ctr" fontAlgn="base"/>
            <a:r>
              <a:rPr lang="es-ES" b="1" i="1" dirty="0"/>
              <a:t>B</a:t>
            </a:r>
            <a:r>
              <a:rPr lang="es-ES" b="1" i="1" baseline="-25000" dirty="0"/>
              <a:t>1</a:t>
            </a:r>
            <a:r>
              <a:rPr lang="es-ES" b="1" dirty="0"/>
              <a:t> ≤ 15000		</a:t>
            </a:r>
            <a:r>
              <a:rPr lang="es-ES" b="1" i="1" dirty="0"/>
              <a:t>B</a:t>
            </a:r>
            <a:r>
              <a:rPr lang="es-ES" b="1" i="1" baseline="-25000" dirty="0"/>
              <a:t>2</a:t>
            </a:r>
            <a:r>
              <a:rPr lang="es-ES" b="1" dirty="0"/>
              <a:t> ≤ 15000		</a:t>
            </a:r>
            <a:r>
              <a:rPr lang="es-ES" b="1" i="1" dirty="0"/>
              <a:t>B</a:t>
            </a:r>
            <a:r>
              <a:rPr lang="es-ES" b="1" i="1" baseline="-25000" dirty="0"/>
              <a:t>3</a:t>
            </a:r>
            <a:r>
              <a:rPr lang="es-ES" b="1" dirty="0"/>
              <a:t> ≤ 15000		</a:t>
            </a:r>
            <a:r>
              <a:rPr lang="es-ES" b="1" i="1" dirty="0"/>
              <a:t>B</a:t>
            </a:r>
            <a:r>
              <a:rPr lang="es-ES" b="1" i="1" baseline="-25000" dirty="0"/>
              <a:t>4</a:t>
            </a:r>
            <a:r>
              <a:rPr lang="es-ES" b="1" dirty="0"/>
              <a:t> ≤ 15000</a:t>
            </a:r>
          </a:p>
        </p:txBody>
      </p:sp>
      <p:sp>
        <p:nvSpPr>
          <p:cNvPr id="21" name="CuadroTexto 20">
            <a:extLst>
              <a:ext uri="{FF2B5EF4-FFF2-40B4-BE49-F238E27FC236}">
                <a16:creationId xmlns:a16="http://schemas.microsoft.com/office/drawing/2014/main" id="{A35D3A7D-E371-4EFB-99D3-B5134AD6DBBC}"/>
              </a:ext>
            </a:extLst>
          </p:cNvPr>
          <p:cNvSpPr txBox="1"/>
          <p:nvPr/>
        </p:nvSpPr>
        <p:spPr>
          <a:xfrm>
            <a:off x="-6" y="4523152"/>
            <a:ext cx="12192003" cy="646331"/>
          </a:xfrm>
          <a:prstGeom prst="rect">
            <a:avLst/>
          </a:prstGeom>
          <a:noFill/>
        </p:spPr>
        <p:txBody>
          <a:bodyPr wrap="square" rtlCol="0">
            <a:spAutoFit/>
          </a:bodyPr>
          <a:lstStyle/>
          <a:p>
            <a:pPr marL="285750" indent="-285750" algn="just">
              <a:buFont typeface="Arial" panose="020B0604020202020204" pitchFamily="34" charset="0"/>
              <a:buChar char="•"/>
            </a:pPr>
            <a:r>
              <a:rPr lang="es-ES" dirty="0"/>
              <a:t>Las unidades obtenidas por subcontratación (</a:t>
            </a:r>
            <a:r>
              <a:rPr lang="es-ES" i="1" dirty="0"/>
              <a:t>C</a:t>
            </a:r>
            <a:r>
              <a:rPr lang="es-ES" i="1" baseline="-25000" dirty="0"/>
              <a:t>i</a:t>
            </a:r>
            <a:r>
              <a:rPr lang="es-ES" dirty="0"/>
              <a:t>) está limitada a 5.000 palas por período como máximo:</a:t>
            </a:r>
          </a:p>
          <a:p>
            <a:pPr algn="ctr" fontAlgn="base"/>
            <a:r>
              <a:rPr lang="es-ES" b="1" i="1" dirty="0"/>
              <a:t>C</a:t>
            </a:r>
            <a:r>
              <a:rPr lang="es-ES" b="1" i="1" baseline="-25000" dirty="0"/>
              <a:t>1</a:t>
            </a:r>
            <a:r>
              <a:rPr lang="es-ES" b="1" dirty="0"/>
              <a:t> ≤ 5000		</a:t>
            </a:r>
            <a:r>
              <a:rPr lang="es-ES" b="1" i="1" dirty="0"/>
              <a:t>C</a:t>
            </a:r>
            <a:r>
              <a:rPr lang="es-ES" b="1" i="1" baseline="-25000" dirty="0"/>
              <a:t>2</a:t>
            </a:r>
            <a:r>
              <a:rPr lang="es-ES" b="1" dirty="0"/>
              <a:t> ≤ 5000		</a:t>
            </a:r>
            <a:r>
              <a:rPr lang="es-ES" b="1" i="1" dirty="0"/>
              <a:t>C</a:t>
            </a:r>
            <a:r>
              <a:rPr lang="es-ES" b="1" i="1" baseline="-25000" dirty="0"/>
              <a:t>3</a:t>
            </a:r>
            <a:r>
              <a:rPr lang="es-ES" b="1" dirty="0"/>
              <a:t> ≤ 5000		</a:t>
            </a:r>
            <a:r>
              <a:rPr lang="es-ES" b="1" i="1" dirty="0"/>
              <a:t>C</a:t>
            </a:r>
            <a:r>
              <a:rPr lang="es-ES" b="1" i="1" baseline="-25000" dirty="0"/>
              <a:t>4</a:t>
            </a:r>
            <a:r>
              <a:rPr lang="es-ES" b="1" dirty="0"/>
              <a:t> ≤ 5000</a:t>
            </a:r>
          </a:p>
        </p:txBody>
      </p:sp>
      <p:sp>
        <p:nvSpPr>
          <p:cNvPr id="22" name="CuadroTexto 21">
            <a:extLst>
              <a:ext uri="{FF2B5EF4-FFF2-40B4-BE49-F238E27FC236}">
                <a16:creationId xmlns:a16="http://schemas.microsoft.com/office/drawing/2014/main" id="{D979AF21-FF54-4BF1-8AB2-67BEC145C6A4}"/>
              </a:ext>
            </a:extLst>
          </p:cNvPr>
          <p:cNvSpPr txBox="1"/>
          <p:nvPr/>
        </p:nvSpPr>
        <p:spPr>
          <a:xfrm>
            <a:off x="-7" y="5403739"/>
            <a:ext cx="12192003" cy="1477328"/>
          </a:xfrm>
          <a:prstGeom prst="rect">
            <a:avLst/>
          </a:prstGeom>
          <a:noFill/>
        </p:spPr>
        <p:txBody>
          <a:bodyPr wrap="square" rtlCol="0">
            <a:spAutoFit/>
          </a:bodyPr>
          <a:lstStyle/>
          <a:p>
            <a:pPr marL="285750" indent="-285750" algn="just">
              <a:buFont typeface="Arial" panose="020B0604020202020204" pitchFamily="34" charset="0"/>
              <a:buChar char="•"/>
            </a:pPr>
            <a:r>
              <a:rPr lang="es-ES" dirty="0"/>
              <a:t>Balance de niveles de inventario: El inventario al finalizar el período (</a:t>
            </a:r>
            <a:r>
              <a:rPr lang="es-ES" i="1" dirty="0"/>
              <a:t>D</a:t>
            </a:r>
            <a:r>
              <a:rPr lang="es-ES" i="1" baseline="-25000" dirty="0"/>
              <a:t>i</a:t>
            </a:r>
            <a:r>
              <a:rPr lang="es-ES" dirty="0"/>
              <a:t>) es igual a la producción regular (</a:t>
            </a:r>
            <a:r>
              <a:rPr lang="es-ES" i="1" dirty="0"/>
              <a:t>A</a:t>
            </a:r>
            <a:r>
              <a:rPr lang="es-ES" i="1" baseline="-25000" dirty="0"/>
              <a:t>i</a:t>
            </a:r>
            <a:r>
              <a:rPr lang="es-ES" dirty="0"/>
              <a:t>) más la producción en tiempo extra (</a:t>
            </a:r>
            <a:r>
              <a:rPr lang="es-ES" i="1" dirty="0"/>
              <a:t>B</a:t>
            </a:r>
            <a:r>
              <a:rPr lang="es-ES" i="1" baseline="-25000" dirty="0"/>
              <a:t>i</a:t>
            </a:r>
            <a:r>
              <a:rPr lang="es-ES" dirty="0"/>
              <a:t>) más las unidades subcontratadas (</a:t>
            </a:r>
            <a:r>
              <a:rPr lang="es-ES" i="1" dirty="0"/>
              <a:t>C</a:t>
            </a:r>
            <a:r>
              <a:rPr lang="es-ES" i="1" baseline="-25000" dirty="0"/>
              <a:t>i</a:t>
            </a:r>
            <a:r>
              <a:rPr lang="es-ES" dirty="0"/>
              <a:t>) más el inventario en el período anterior (</a:t>
            </a:r>
            <a:r>
              <a:rPr lang="es-ES" i="1" dirty="0"/>
              <a:t>D</a:t>
            </a:r>
            <a:r>
              <a:rPr lang="es-ES" i="1" baseline="-25000" dirty="0"/>
              <a:t>i-1</a:t>
            </a:r>
            <a:r>
              <a:rPr lang="es-ES" dirty="0"/>
              <a:t>) menos las cantidades demandadas:</a:t>
            </a:r>
          </a:p>
          <a:p>
            <a:pPr algn="ctr" fontAlgn="base"/>
            <a:r>
              <a:rPr lang="pt-BR" b="1" i="1" dirty="0"/>
              <a:t>D</a:t>
            </a:r>
            <a:r>
              <a:rPr lang="pt-BR" b="1" i="1" baseline="-25000" dirty="0"/>
              <a:t>1</a:t>
            </a:r>
            <a:r>
              <a:rPr lang="pt-BR" b="1" dirty="0"/>
              <a:t> = </a:t>
            </a:r>
            <a:r>
              <a:rPr lang="pt-BR" b="1" i="1" dirty="0"/>
              <a:t>A</a:t>
            </a:r>
            <a:r>
              <a:rPr lang="pt-BR" b="1" i="1" baseline="-25000" dirty="0"/>
              <a:t>1</a:t>
            </a:r>
            <a:r>
              <a:rPr lang="pt-BR" b="1" dirty="0"/>
              <a:t> + </a:t>
            </a:r>
            <a:r>
              <a:rPr lang="pt-BR" b="1" i="1" dirty="0"/>
              <a:t>B</a:t>
            </a:r>
            <a:r>
              <a:rPr lang="pt-BR" b="1" i="1" baseline="-25000" dirty="0"/>
              <a:t>1</a:t>
            </a:r>
            <a:r>
              <a:rPr lang="pt-BR" b="1" dirty="0"/>
              <a:t> + </a:t>
            </a:r>
            <a:r>
              <a:rPr lang="pt-BR" b="1" i="1" dirty="0"/>
              <a:t>C</a:t>
            </a:r>
            <a:r>
              <a:rPr lang="pt-BR" b="1" i="1" baseline="-25000" dirty="0"/>
              <a:t>1</a:t>
            </a:r>
            <a:r>
              <a:rPr lang="pt-BR" b="1" dirty="0"/>
              <a:t> + 30000 – 70000		</a:t>
            </a:r>
            <a:r>
              <a:rPr lang="pt-BR" b="1" i="1" dirty="0"/>
              <a:t>D</a:t>
            </a:r>
            <a:r>
              <a:rPr lang="pt-BR" b="1" i="1" baseline="-25000" dirty="0"/>
              <a:t>2</a:t>
            </a:r>
            <a:r>
              <a:rPr lang="pt-BR" b="1" dirty="0"/>
              <a:t> = </a:t>
            </a:r>
            <a:r>
              <a:rPr lang="pt-BR" b="1" i="1" dirty="0"/>
              <a:t>A</a:t>
            </a:r>
            <a:r>
              <a:rPr lang="pt-BR" b="1" i="1" baseline="-25000" dirty="0"/>
              <a:t>2</a:t>
            </a:r>
            <a:r>
              <a:rPr lang="pt-BR" b="1" dirty="0"/>
              <a:t> + </a:t>
            </a:r>
            <a:r>
              <a:rPr lang="pt-BR" b="1" i="1" dirty="0"/>
              <a:t>B</a:t>
            </a:r>
            <a:r>
              <a:rPr lang="pt-BR" b="1" i="1" baseline="-25000" dirty="0"/>
              <a:t>2</a:t>
            </a:r>
            <a:r>
              <a:rPr lang="pt-BR" b="1" dirty="0"/>
              <a:t> + </a:t>
            </a:r>
            <a:r>
              <a:rPr lang="pt-BR" b="1" i="1" dirty="0"/>
              <a:t>C</a:t>
            </a:r>
            <a:r>
              <a:rPr lang="pt-BR" b="1" i="1" baseline="-25000" dirty="0"/>
              <a:t>2</a:t>
            </a:r>
            <a:r>
              <a:rPr lang="pt-BR" b="1" dirty="0"/>
              <a:t> + </a:t>
            </a:r>
            <a:r>
              <a:rPr lang="pt-BR" b="1" i="1" dirty="0"/>
              <a:t>D</a:t>
            </a:r>
            <a:r>
              <a:rPr lang="pt-BR" b="1" i="1" baseline="-25000" dirty="0"/>
              <a:t>1</a:t>
            </a:r>
            <a:r>
              <a:rPr lang="pt-BR" b="1" dirty="0"/>
              <a:t> - 150000</a:t>
            </a:r>
          </a:p>
          <a:p>
            <a:pPr algn="ctr" fontAlgn="base"/>
            <a:r>
              <a:rPr lang="pt-BR" b="1" i="1" dirty="0"/>
              <a:t>D</a:t>
            </a:r>
            <a:r>
              <a:rPr lang="pt-BR" b="1" i="1" baseline="-25000" dirty="0"/>
              <a:t>3</a:t>
            </a:r>
            <a:r>
              <a:rPr lang="pt-BR" b="1" dirty="0"/>
              <a:t> = </a:t>
            </a:r>
            <a:r>
              <a:rPr lang="pt-BR" b="1" i="1" dirty="0"/>
              <a:t>A</a:t>
            </a:r>
            <a:r>
              <a:rPr lang="pt-BR" b="1" i="1" baseline="-25000" dirty="0"/>
              <a:t>3</a:t>
            </a:r>
            <a:r>
              <a:rPr lang="pt-BR" b="1" dirty="0"/>
              <a:t> + </a:t>
            </a:r>
            <a:r>
              <a:rPr lang="pt-BR" b="1" i="1" dirty="0"/>
              <a:t>B</a:t>
            </a:r>
            <a:r>
              <a:rPr lang="pt-BR" b="1" i="1" baseline="-25000" dirty="0"/>
              <a:t>3</a:t>
            </a:r>
            <a:r>
              <a:rPr lang="pt-BR" b="1" dirty="0"/>
              <a:t> + </a:t>
            </a:r>
            <a:r>
              <a:rPr lang="pt-BR" b="1" i="1" dirty="0"/>
              <a:t>C</a:t>
            </a:r>
            <a:r>
              <a:rPr lang="pt-BR" b="1" i="1" baseline="-25000" dirty="0"/>
              <a:t>3</a:t>
            </a:r>
            <a:r>
              <a:rPr lang="pt-BR" b="1" dirty="0"/>
              <a:t> + </a:t>
            </a:r>
            <a:r>
              <a:rPr lang="pt-BR" b="1" i="1" dirty="0"/>
              <a:t>D</a:t>
            </a:r>
            <a:r>
              <a:rPr lang="pt-BR" b="1" i="1" baseline="-25000" dirty="0"/>
              <a:t>2</a:t>
            </a:r>
            <a:r>
              <a:rPr lang="pt-BR" b="1" dirty="0"/>
              <a:t> - 320000		</a:t>
            </a:r>
            <a:r>
              <a:rPr lang="pt-BR" b="1" i="1" dirty="0"/>
              <a:t>D</a:t>
            </a:r>
            <a:r>
              <a:rPr lang="pt-BR" b="1" i="1" baseline="-25000" dirty="0"/>
              <a:t>4</a:t>
            </a:r>
            <a:r>
              <a:rPr lang="pt-BR" b="1" dirty="0"/>
              <a:t> = </a:t>
            </a:r>
            <a:r>
              <a:rPr lang="pt-BR" b="1" i="1" dirty="0"/>
              <a:t>A</a:t>
            </a:r>
            <a:r>
              <a:rPr lang="pt-BR" b="1" i="1" baseline="-25000" dirty="0"/>
              <a:t>4</a:t>
            </a:r>
            <a:r>
              <a:rPr lang="pt-BR" b="1" dirty="0"/>
              <a:t> + </a:t>
            </a:r>
            <a:r>
              <a:rPr lang="pt-BR" b="1" i="1" dirty="0"/>
              <a:t>B</a:t>
            </a:r>
            <a:r>
              <a:rPr lang="pt-BR" b="1" i="1" baseline="-25000" dirty="0"/>
              <a:t>4</a:t>
            </a:r>
            <a:r>
              <a:rPr lang="pt-BR" b="1" dirty="0"/>
              <a:t> + </a:t>
            </a:r>
            <a:r>
              <a:rPr lang="pt-BR" b="1" i="1" dirty="0"/>
              <a:t>C</a:t>
            </a:r>
            <a:r>
              <a:rPr lang="pt-BR" b="1" i="1" baseline="-25000" dirty="0"/>
              <a:t>4</a:t>
            </a:r>
            <a:r>
              <a:rPr lang="pt-BR" b="1" dirty="0"/>
              <a:t> + </a:t>
            </a:r>
            <a:r>
              <a:rPr lang="pt-BR" b="1" i="1" dirty="0"/>
              <a:t>D</a:t>
            </a:r>
            <a:r>
              <a:rPr lang="pt-BR" b="1" i="1" baseline="-25000" dirty="0"/>
              <a:t>3</a:t>
            </a:r>
            <a:r>
              <a:rPr lang="pt-BR" b="1" dirty="0"/>
              <a:t> - 100000		</a:t>
            </a:r>
            <a:r>
              <a:rPr lang="pt-BR" b="1" i="1" dirty="0"/>
              <a:t> D</a:t>
            </a:r>
            <a:r>
              <a:rPr lang="pt-BR" b="1" i="1" baseline="-25000" dirty="0"/>
              <a:t>4</a:t>
            </a:r>
            <a:r>
              <a:rPr lang="pt-BR" b="1" dirty="0"/>
              <a:t> = 30000</a:t>
            </a:r>
          </a:p>
        </p:txBody>
      </p:sp>
    </p:spTree>
    <p:extLst>
      <p:ext uri="{BB962C8B-B14F-4D97-AF65-F5344CB8AC3E}">
        <p14:creationId xmlns:p14="http://schemas.microsoft.com/office/powerpoint/2010/main" val="224921596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1+#ppt_w/2"/>
                                          </p:val>
                                        </p:tav>
                                        <p:tav tm="100000">
                                          <p:val>
                                            <p:strVal val="#ppt_x"/>
                                          </p:val>
                                        </p:tav>
                                      </p:tavLst>
                                    </p:anim>
                                    <p:anim calcmode="lin" valueType="num">
                                      <p:cBhvr additive="base">
                                        <p:cTn id="8" dur="500" fill="hold"/>
                                        <p:tgtEl>
                                          <p:spTgt spid="1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grpId="0" nodeType="afterEffect">
                                  <p:stCondLst>
                                    <p:cond delay="0"/>
                                  </p:stCondLst>
                                  <p:childTnLst>
                                    <p:set>
                                      <p:cBhvr>
                                        <p:cTn id="11" dur="1" fill="hold">
                                          <p:stCondLst>
                                            <p:cond delay="0"/>
                                          </p:stCondLst>
                                        </p:cTn>
                                        <p:tgtEl>
                                          <p:spTgt spid="18"/>
                                        </p:tgtEl>
                                        <p:attrNameLst>
                                          <p:attrName>style.visibility</p:attrName>
                                        </p:attrNameLst>
                                      </p:cBhvr>
                                      <p:to>
                                        <p:strVal val="visible"/>
                                      </p:to>
                                    </p:set>
                                    <p:anim calcmode="lin" valueType="num">
                                      <p:cBhvr additive="base">
                                        <p:cTn id="12" dur="500" fill="hold"/>
                                        <p:tgtEl>
                                          <p:spTgt spid="18"/>
                                        </p:tgtEl>
                                        <p:attrNameLst>
                                          <p:attrName>ppt_x</p:attrName>
                                        </p:attrNameLst>
                                      </p:cBhvr>
                                      <p:tavLst>
                                        <p:tav tm="0">
                                          <p:val>
                                            <p:strVal val="1+#ppt_w/2"/>
                                          </p:val>
                                        </p:tav>
                                        <p:tav tm="100000">
                                          <p:val>
                                            <p:strVal val="#ppt_x"/>
                                          </p:val>
                                        </p:tav>
                                      </p:tavLst>
                                    </p:anim>
                                    <p:anim calcmode="lin" valueType="num">
                                      <p:cBhvr additive="base">
                                        <p:cTn id="13" dur="500" fill="hold"/>
                                        <p:tgtEl>
                                          <p:spTgt spid="18"/>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2" fill="hold" grpId="0" nodeType="afterEffect">
                                  <p:stCondLst>
                                    <p:cond delay="0"/>
                                  </p:stCondLst>
                                  <p:childTnLst>
                                    <p:set>
                                      <p:cBhvr>
                                        <p:cTn id="16" dur="1" fill="hold">
                                          <p:stCondLst>
                                            <p:cond delay="0"/>
                                          </p:stCondLst>
                                        </p:cTn>
                                        <p:tgtEl>
                                          <p:spTgt spid="19"/>
                                        </p:tgtEl>
                                        <p:attrNameLst>
                                          <p:attrName>style.visibility</p:attrName>
                                        </p:attrNameLst>
                                      </p:cBhvr>
                                      <p:to>
                                        <p:strVal val="visible"/>
                                      </p:to>
                                    </p:set>
                                    <p:anim calcmode="lin" valueType="num">
                                      <p:cBhvr additive="base">
                                        <p:cTn id="17" dur="500" fill="hold"/>
                                        <p:tgtEl>
                                          <p:spTgt spid="19"/>
                                        </p:tgtEl>
                                        <p:attrNameLst>
                                          <p:attrName>ppt_x</p:attrName>
                                        </p:attrNameLst>
                                      </p:cBhvr>
                                      <p:tavLst>
                                        <p:tav tm="0">
                                          <p:val>
                                            <p:strVal val="1+#ppt_w/2"/>
                                          </p:val>
                                        </p:tav>
                                        <p:tav tm="100000">
                                          <p:val>
                                            <p:strVal val="#ppt_x"/>
                                          </p:val>
                                        </p:tav>
                                      </p:tavLst>
                                    </p:anim>
                                    <p:anim calcmode="lin" valueType="num">
                                      <p:cBhvr additive="base">
                                        <p:cTn id="18" dur="500" fill="hold"/>
                                        <p:tgtEl>
                                          <p:spTgt spid="19"/>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2" fill="hold" grpId="0" nodeType="afterEffect">
                                  <p:stCondLst>
                                    <p:cond delay="0"/>
                                  </p:stCondLst>
                                  <p:childTnLst>
                                    <p:set>
                                      <p:cBhvr>
                                        <p:cTn id="21" dur="1" fill="hold">
                                          <p:stCondLst>
                                            <p:cond delay="0"/>
                                          </p:stCondLst>
                                        </p:cTn>
                                        <p:tgtEl>
                                          <p:spTgt spid="21"/>
                                        </p:tgtEl>
                                        <p:attrNameLst>
                                          <p:attrName>style.visibility</p:attrName>
                                        </p:attrNameLst>
                                      </p:cBhvr>
                                      <p:to>
                                        <p:strVal val="visible"/>
                                      </p:to>
                                    </p:set>
                                    <p:anim calcmode="lin" valueType="num">
                                      <p:cBhvr additive="base">
                                        <p:cTn id="22" dur="500" fill="hold"/>
                                        <p:tgtEl>
                                          <p:spTgt spid="21"/>
                                        </p:tgtEl>
                                        <p:attrNameLst>
                                          <p:attrName>ppt_x</p:attrName>
                                        </p:attrNameLst>
                                      </p:cBhvr>
                                      <p:tavLst>
                                        <p:tav tm="0">
                                          <p:val>
                                            <p:strVal val="1+#ppt_w/2"/>
                                          </p:val>
                                        </p:tav>
                                        <p:tav tm="100000">
                                          <p:val>
                                            <p:strVal val="#ppt_x"/>
                                          </p:val>
                                        </p:tav>
                                      </p:tavLst>
                                    </p:anim>
                                    <p:anim calcmode="lin" valueType="num">
                                      <p:cBhvr additive="base">
                                        <p:cTn id="23" dur="500" fill="hold"/>
                                        <p:tgtEl>
                                          <p:spTgt spid="21"/>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2" presetClass="entr" presetSubtype="2" fill="hold" grpId="0" nodeType="afterEffect">
                                  <p:stCondLst>
                                    <p:cond delay="0"/>
                                  </p:stCondLst>
                                  <p:childTnLst>
                                    <p:set>
                                      <p:cBhvr>
                                        <p:cTn id="26" dur="1" fill="hold">
                                          <p:stCondLst>
                                            <p:cond delay="0"/>
                                          </p:stCondLst>
                                        </p:cTn>
                                        <p:tgtEl>
                                          <p:spTgt spid="22"/>
                                        </p:tgtEl>
                                        <p:attrNameLst>
                                          <p:attrName>style.visibility</p:attrName>
                                        </p:attrNameLst>
                                      </p:cBhvr>
                                      <p:to>
                                        <p:strVal val="visible"/>
                                      </p:to>
                                    </p:set>
                                    <p:anim calcmode="lin" valueType="num">
                                      <p:cBhvr additive="base">
                                        <p:cTn id="27" dur="500" fill="hold"/>
                                        <p:tgtEl>
                                          <p:spTgt spid="22"/>
                                        </p:tgtEl>
                                        <p:attrNameLst>
                                          <p:attrName>ppt_x</p:attrName>
                                        </p:attrNameLst>
                                      </p:cBhvr>
                                      <p:tavLst>
                                        <p:tav tm="0">
                                          <p:val>
                                            <p:strVal val="1+#ppt_w/2"/>
                                          </p:val>
                                        </p:tav>
                                        <p:tav tm="100000">
                                          <p:val>
                                            <p:strVal val="#ppt_x"/>
                                          </p:val>
                                        </p:tav>
                                      </p:tavLst>
                                    </p:anim>
                                    <p:anim calcmode="lin" valueType="num">
                                      <p:cBhvr additive="base">
                                        <p:cTn id="28" dur="500" fill="hold"/>
                                        <p:tgtEl>
                                          <p:spTgt spid="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8" grpId="0"/>
      <p:bldP spid="19" grpId="0"/>
      <p:bldP spid="21" grpId="0"/>
      <p:bldP spid="2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53"/>
          <p:cNvSpPr txBox="1">
            <a:spLocks noChangeArrowheads="1"/>
          </p:cNvSpPr>
          <p:nvPr/>
        </p:nvSpPr>
        <p:spPr bwMode="auto">
          <a:xfrm>
            <a:off x="2355894" y="519655"/>
            <a:ext cx="7480207" cy="461665"/>
          </a:xfrm>
          <a:prstGeom prst="rect">
            <a:avLst/>
          </a:prstGeom>
          <a:noFill/>
          <a:ln w="9525">
            <a:noFill/>
            <a:miter lim="800000"/>
            <a:headEnd/>
            <a:tailEnd/>
          </a:ln>
          <a:effectLst/>
        </p:spPr>
        <p:txBody>
          <a:bodyPr wrap="square">
            <a:spAutoFit/>
          </a:bodyPr>
          <a:lstStyle/>
          <a:p>
            <a:pPr algn="ctr">
              <a:spcBef>
                <a:spcPct val="50000"/>
              </a:spcBef>
            </a:pPr>
            <a:r>
              <a:rPr lang="es-ES" altLang="es-ES" sz="2400" b="1" dirty="0"/>
              <a:t>MÉTODO SIMPLEX DE LA PROGRAMACIÓN LINEAL</a:t>
            </a:r>
          </a:p>
        </p:txBody>
      </p:sp>
      <p:sp>
        <p:nvSpPr>
          <p:cNvPr id="9" name="Rectángulo 8">
            <a:extLst>
              <a:ext uri="{FF2B5EF4-FFF2-40B4-BE49-F238E27FC236}">
                <a16:creationId xmlns:a16="http://schemas.microsoft.com/office/drawing/2014/main" id="{E8D1EA9A-A3F5-471F-8A08-CA1BFE989A4F}"/>
              </a:ext>
            </a:extLst>
          </p:cNvPr>
          <p:cNvSpPr/>
          <p:nvPr/>
        </p:nvSpPr>
        <p:spPr>
          <a:xfrm>
            <a:off x="0" y="0"/>
            <a:ext cx="12191999" cy="369332"/>
          </a:xfrm>
          <a:prstGeom prst="rect">
            <a:avLst/>
          </a:prstGeom>
        </p:spPr>
        <p:txBody>
          <a:bodyPr wrap="square">
            <a:spAutoFit/>
          </a:bodyPr>
          <a:lstStyle/>
          <a:p>
            <a:pPr algn="ctr"/>
            <a:r>
              <a:rPr lang="es-ES" dirty="0">
                <a:solidFill>
                  <a:srgbClr val="0070C0"/>
                </a:solidFill>
              </a:rPr>
              <a:t>2.2. MÉTODOS PARA DESARROLLAR LA PLANIFICACIÓN AGREGADA </a:t>
            </a:r>
          </a:p>
        </p:txBody>
      </p:sp>
      <p:pic>
        <p:nvPicPr>
          <p:cNvPr id="10" name="Imagen 9">
            <a:extLst>
              <a:ext uri="{FF2B5EF4-FFF2-40B4-BE49-F238E27FC236}">
                <a16:creationId xmlns:a16="http://schemas.microsoft.com/office/drawing/2014/main" id="{289D2B09-A82F-4178-86D9-8847B51318D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693377" y="6289493"/>
            <a:ext cx="567519" cy="567519"/>
          </a:xfrm>
          <a:prstGeom prst="rect">
            <a:avLst/>
          </a:prstGeom>
          <a:effectLst>
            <a:outerShdw blurRad="50800" dist="38100" dir="2700000" algn="tl" rotWithShape="0">
              <a:prstClr val="black">
                <a:alpha val="40000"/>
              </a:prstClr>
            </a:outerShdw>
          </a:effectLst>
        </p:spPr>
      </p:pic>
      <p:sp>
        <p:nvSpPr>
          <p:cNvPr id="11" name="Forma libre: forma 10">
            <a:extLst>
              <a:ext uri="{FF2B5EF4-FFF2-40B4-BE49-F238E27FC236}">
                <a16:creationId xmlns:a16="http://schemas.microsoft.com/office/drawing/2014/main" id="{7029C082-3F55-4E42-BF7C-B53AEF3D93F6}"/>
              </a:ext>
            </a:extLst>
          </p:cNvPr>
          <p:cNvSpPr/>
          <p:nvPr/>
        </p:nvSpPr>
        <p:spPr>
          <a:xfrm>
            <a:off x="44040" y="46533"/>
            <a:ext cx="2503476" cy="1251738"/>
          </a:xfrm>
          <a:custGeom>
            <a:avLst/>
            <a:gdLst>
              <a:gd name="connsiteX0" fmla="*/ 0 w 2503476"/>
              <a:gd name="connsiteY0" fmla="*/ 125174 h 1251738"/>
              <a:gd name="connsiteX1" fmla="*/ 125174 w 2503476"/>
              <a:gd name="connsiteY1" fmla="*/ 0 h 1251738"/>
              <a:gd name="connsiteX2" fmla="*/ 2378302 w 2503476"/>
              <a:gd name="connsiteY2" fmla="*/ 0 h 1251738"/>
              <a:gd name="connsiteX3" fmla="*/ 2503476 w 2503476"/>
              <a:gd name="connsiteY3" fmla="*/ 125174 h 1251738"/>
              <a:gd name="connsiteX4" fmla="*/ 2503476 w 2503476"/>
              <a:gd name="connsiteY4" fmla="*/ 1126564 h 1251738"/>
              <a:gd name="connsiteX5" fmla="*/ 2378302 w 2503476"/>
              <a:gd name="connsiteY5" fmla="*/ 1251738 h 1251738"/>
              <a:gd name="connsiteX6" fmla="*/ 125174 w 2503476"/>
              <a:gd name="connsiteY6" fmla="*/ 1251738 h 1251738"/>
              <a:gd name="connsiteX7" fmla="*/ 0 w 2503476"/>
              <a:gd name="connsiteY7" fmla="*/ 1126564 h 1251738"/>
              <a:gd name="connsiteX8" fmla="*/ 0 w 2503476"/>
              <a:gd name="connsiteY8" fmla="*/ 125174 h 1251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03476" h="1251738">
                <a:moveTo>
                  <a:pt x="0" y="125174"/>
                </a:moveTo>
                <a:cubicBezTo>
                  <a:pt x="0" y="56042"/>
                  <a:pt x="56042" y="0"/>
                  <a:pt x="125174" y="0"/>
                </a:cubicBezTo>
                <a:lnTo>
                  <a:pt x="2378302" y="0"/>
                </a:lnTo>
                <a:cubicBezTo>
                  <a:pt x="2447434" y="0"/>
                  <a:pt x="2503476" y="56042"/>
                  <a:pt x="2503476" y="125174"/>
                </a:cubicBezTo>
                <a:lnTo>
                  <a:pt x="2503476" y="1126564"/>
                </a:lnTo>
                <a:cubicBezTo>
                  <a:pt x="2503476" y="1195696"/>
                  <a:pt x="2447434" y="1251738"/>
                  <a:pt x="2378302" y="1251738"/>
                </a:cubicBezTo>
                <a:lnTo>
                  <a:pt x="125174" y="1251738"/>
                </a:lnTo>
                <a:cubicBezTo>
                  <a:pt x="56042" y="1251738"/>
                  <a:pt x="0" y="1195696"/>
                  <a:pt x="0" y="1126564"/>
                </a:cubicBezTo>
                <a:lnTo>
                  <a:pt x="0" y="125174"/>
                </a:lnTo>
                <a:close/>
              </a:path>
            </a:pathLst>
          </a:custGeom>
          <a:solidFill>
            <a:srgbClr val="92D050"/>
          </a:solidFill>
          <a:ln>
            <a:solidFill>
              <a:schemeClr val="tx1"/>
            </a:solidFill>
          </a:ln>
          <a:effectLst>
            <a:outerShdw blurRad="50800" dist="38100" dir="2700000" algn="tl" rotWithShape="0">
              <a:prstClr val="black">
                <a:alpha val="40000"/>
              </a:prstClr>
            </a:outerShdw>
          </a:effectLst>
          <a:scene3d>
            <a:camera prst="orthographicFront"/>
            <a:lightRig rig="threePt" dir="t"/>
          </a:scene3d>
          <a:sp3d>
            <a:bevelT/>
          </a:sp3d>
        </p:spPr>
        <p:style>
          <a:lnRef idx="2">
            <a:scrgbClr r="0" g="0" b="0"/>
          </a:lnRef>
          <a:fillRef idx="1">
            <a:scrgbClr r="0" g="0" b="0"/>
          </a:fillRef>
          <a:effectRef idx="0">
            <a:scrgbClr r="0" g="0" b="0"/>
          </a:effectRef>
          <a:fontRef idx="minor">
            <a:schemeClr val="lt1"/>
          </a:fontRef>
        </p:style>
        <p:txBody>
          <a:bodyPr spcFirstLastPara="0" vert="horz" wrap="square" lIns="51902" tIns="51902" rIns="51902" bIns="51902" numCol="1" spcCol="1270" anchor="ctr" anchorCtr="0">
            <a:noAutofit/>
          </a:bodyPr>
          <a:lstStyle/>
          <a:p>
            <a:pPr lvl="0" algn="ctr" defTabSz="1066800">
              <a:lnSpc>
                <a:spcPct val="90000"/>
              </a:lnSpc>
              <a:spcBef>
                <a:spcPct val="0"/>
              </a:spcBef>
              <a:spcAft>
                <a:spcPct val="35000"/>
              </a:spcAft>
            </a:pPr>
            <a:r>
              <a:rPr lang="es-ES" sz="2400" b="1" dirty="0">
                <a:solidFill>
                  <a:srgbClr val="FF0000"/>
                </a:solidFill>
              </a:rPr>
              <a:t>ANALÍTICOS</a:t>
            </a:r>
          </a:p>
          <a:p>
            <a:pPr lvl="0" algn="ctr" defTabSz="1066800">
              <a:lnSpc>
                <a:spcPct val="90000"/>
              </a:lnSpc>
              <a:spcBef>
                <a:spcPct val="0"/>
              </a:spcBef>
              <a:spcAft>
                <a:spcPct val="35000"/>
              </a:spcAft>
            </a:pPr>
            <a:r>
              <a:rPr lang="es-ES" dirty="0">
                <a:solidFill>
                  <a:srgbClr val="FF0000"/>
                </a:solidFill>
              </a:rPr>
              <a:t>(Programación Matemática)</a:t>
            </a:r>
          </a:p>
        </p:txBody>
      </p:sp>
      <p:sp>
        <p:nvSpPr>
          <p:cNvPr id="8" name="Forma libre: forma 7">
            <a:extLst>
              <a:ext uri="{FF2B5EF4-FFF2-40B4-BE49-F238E27FC236}">
                <a16:creationId xmlns:a16="http://schemas.microsoft.com/office/drawing/2014/main" id="{373F50F3-C6F9-4541-A08D-668C90CC5E87}"/>
              </a:ext>
            </a:extLst>
          </p:cNvPr>
          <p:cNvSpPr/>
          <p:nvPr/>
        </p:nvSpPr>
        <p:spPr>
          <a:xfrm>
            <a:off x="9644479" y="46533"/>
            <a:ext cx="2503476" cy="1251738"/>
          </a:xfrm>
          <a:custGeom>
            <a:avLst/>
            <a:gdLst>
              <a:gd name="connsiteX0" fmla="*/ 0 w 2503476"/>
              <a:gd name="connsiteY0" fmla="*/ 125174 h 1251738"/>
              <a:gd name="connsiteX1" fmla="*/ 125174 w 2503476"/>
              <a:gd name="connsiteY1" fmla="*/ 0 h 1251738"/>
              <a:gd name="connsiteX2" fmla="*/ 2378302 w 2503476"/>
              <a:gd name="connsiteY2" fmla="*/ 0 h 1251738"/>
              <a:gd name="connsiteX3" fmla="*/ 2503476 w 2503476"/>
              <a:gd name="connsiteY3" fmla="*/ 125174 h 1251738"/>
              <a:gd name="connsiteX4" fmla="*/ 2503476 w 2503476"/>
              <a:gd name="connsiteY4" fmla="*/ 1126564 h 1251738"/>
              <a:gd name="connsiteX5" fmla="*/ 2378302 w 2503476"/>
              <a:gd name="connsiteY5" fmla="*/ 1251738 h 1251738"/>
              <a:gd name="connsiteX6" fmla="*/ 125174 w 2503476"/>
              <a:gd name="connsiteY6" fmla="*/ 1251738 h 1251738"/>
              <a:gd name="connsiteX7" fmla="*/ 0 w 2503476"/>
              <a:gd name="connsiteY7" fmla="*/ 1126564 h 1251738"/>
              <a:gd name="connsiteX8" fmla="*/ 0 w 2503476"/>
              <a:gd name="connsiteY8" fmla="*/ 125174 h 1251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03476" h="1251738">
                <a:moveTo>
                  <a:pt x="0" y="125174"/>
                </a:moveTo>
                <a:cubicBezTo>
                  <a:pt x="0" y="56042"/>
                  <a:pt x="56042" y="0"/>
                  <a:pt x="125174" y="0"/>
                </a:cubicBezTo>
                <a:lnTo>
                  <a:pt x="2378302" y="0"/>
                </a:lnTo>
                <a:cubicBezTo>
                  <a:pt x="2447434" y="0"/>
                  <a:pt x="2503476" y="56042"/>
                  <a:pt x="2503476" y="125174"/>
                </a:cubicBezTo>
                <a:lnTo>
                  <a:pt x="2503476" y="1126564"/>
                </a:lnTo>
                <a:cubicBezTo>
                  <a:pt x="2503476" y="1195696"/>
                  <a:pt x="2447434" y="1251738"/>
                  <a:pt x="2378302" y="1251738"/>
                </a:cubicBezTo>
                <a:lnTo>
                  <a:pt x="125174" y="1251738"/>
                </a:lnTo>
                <a:cubicBezTo>
                  <a:pt x="56042" y="1251738"/>
                  <a:pt x="0" y="1195696"/>
                  <a:pt x="0" y="1126564"/>
                </a:cubicBezTo>
                <a:lnTo>
                  <a:pt x="0" y="125174"/>
                </a:lnTo>
                <a:close/>
              </a:path>
            </a:pathLst>
          </a:custGeom>
          <a:solidFill>
            <a:srgbClr val="0070C0"/>
          </a:solidFill>
          <a:ln>
            <a:solidFill>
              <a:schemeClr val="tx1"/>
            </a:solidFill>
          </a:ln>
          <a:effectLst>
            <a:outerShdw blurRad="50800" dist="38100" dir="2700000" algn="tl" rotWithShape="0">
              <a:prstClr val="black">
                <a:alpha val="40000"/>
              </a:prstClr>
            </a:outerShdw>
          </a:effectLst>
          <a:scene3d>
            <a:camera prst="orthographicFront"/>
            <a:lightRig rig="threePt" dir="t"/>
          </a:scene3d>
          <a:sp3d>
            <a:bevelT/>
          </a:sp3d>
        </p:spPr>
        <p:style>
          <a:lnRef idx="2">
            <a:scrgbClr r="0" g="0" b="0"/>
          </a:lnRef>
          <a:fillRef idx="1">
            <a:scrgbClr r="0" g="0" b="0"/>
          </a:fillRef>
          <a:effectRef idx="0">
            <a:scrgbClr r="0" g="0" b="0"/>
          </a:effectRef>
          <a:fontRef idx="minor">
            <a:schemeClr val="lt1"/>
          </a:fontRef>
        </p:style>
        <p:txBody>
          <a:bodyPr spcFirstLastPara="0" vert="horz" wrap="square" lIns="48092" tIns="48092" rIns="48092" bIns="48092" numCol="1" spcCol="1270" anchor="ctr" anchorCtr="0">
            <a:noAutofit/>
          </a:bodyPr>
          <a:lstStyle/>
          <a:p>
            <a:pPr lvl="0" algn="ctr" defTabSz="800100">
              <a:lnSpc>
                <a:spcPct val="90000"/>
              </a:lnSpc>
              <a:spcBef>
                <a:spcPct val="0"/>
              </a:spcBef>
              <a:spcAft>
                <a:spcPct val="35000"/>
              </a:spcAft>
            </a:pPr>
            <a:r>
              <a:rPr lang="es-ES" dirty="0"/>
              <a:t>OPTIMIZADORES</a:t>
            </a:r>
          </a:p>
          <a:p>
            <a:pPr lvl="0" algn="ctr" defTabSz="800100">
              <a:lnSpc>
                <a:spcPct val="90000"/>
              </a:lnSpc>
              <a:spcBef>
                <a:spcPct val="0"/>
              </a:spcBef>
              <a:spcAft>
                <a:spcPct val="35000"/>
              </a:spcAft>
            </a:pPr>
            <a:r>
              <a:rPr lang="es-ES" dirty="0"/>
              <a:t>(Programación Lineal)</a:t>
            </a:r>
          </a:p>
        </p:txBody>
      </p:sp>
      <p:sp>
        <p:nvSpPr>
          <p:cNvPr id="2" name="Rectángulo 1">
            <a:extLst>
              <a:ext uri="{FF2B5EF4-FFF2-40B4-BE49-F238E27FC236}">
                <a16:creationId xmlns:a16="http://schemas.microsoft.com/office/drawing/2014/main" id="{973A8220-E629-40CE-A445-907F3CCA11BA}"/>
              </a:ext>
            </a:extLst>
          </p:cNvPr>
          <p:cNvSpPr/>
          <p:nvPr/>
        </p:nvSpPr>
        <p:spPr>
          <a:xfrm>
            <a:off x="0" y="1365788"/>
            <a:ext cx="12192000" cy="1200329"/>
          </a:xfrm>
          <a:prstGeom prst="rect">
            <a:avLst/>
          </a:prstGeom>
        </p:spPr>
        <p:txBody>
          <a:bodyPr wrap="square">
            <a:spAutoFit/>
          </a:bodyPr>
          <a:lstStyle/>
          <a:p>
            <a:pPr algn="just"/>
            <a:r>
              <a:rPr lang="es-ES" sz="2400" dirty="0">
                <a:solidFill>
                  <a:srgbClr val="000000"/>
                </a:solidFill>
              </a:rPr>
              <a:t>Para la resolver el problema utilizamos </a:t>
            </a:r>
            <a:r>
              <a:rPr lang="es-ES" sz="2400" b="1" dirty="0">
                <a:solidFill>
                  <a:srgbClr val="000000"/>
                </a:solidFill>
              </a:rPr>
              <a:t>Solver</a:t>
            </a:r>
            <a:r>
              <a:rPr lang="es-ES" sz="2400" dirty="0">
                <a:solidFill>
                  <a:srgbClr val="000000"/>
                </a:solidFill>
              </a:rPr>
              <a:t> de Microsoft Excel. Pare ello, elaboramos dos cuadros: uno vacío para que se calculen los valores de las variables de decisión (incógnitas del problema) y otro con las fórmulas correspondientes a las restricciones.</a:t>
            </a:r>
            <a:endParaRPr lang="es-ES" sz="2400" dirty="0"/>
          </a:p>
        </p:txBody>
      </p:sp>
      <p:pic>
        <p:nvPicPr>
          <p:cNvPr id="15" name="Imagen 14">
            <a:hlinkClick r:id="rId3"/>
            <a:extLst>
              <a:ext uri="{FF2B5EF4-FFF2-40B4-BE49-F238E27FC236}">
                <a16:creationId xmlns:a16="http://schemas.microsoft.com/office/drawing/2014/main" id="{FF7B8D90-4DA8-4A05-AB3E-0B41F798CB2C}"/>
              </a:ext>
            </a:extLst>
          </p:cNvPr>
          <p:cNvPicPr>
            <a:picLocks noChangeAspect="1"/>
          </p:cNvPicPr>
          <p:nvPr/>
        </p:nvPicPr>
        <p:blipFill>
          <a:blip r:embed="rId4"/>
          <a:stretch>
            <a:fillRect/>
          </a:stretch>
        </p:blipFill>
        <p:spPr>
          <a:xfrm>
            <a:off x="4174449" y="6249195"/>
            <a:ext cx="3843091" cy="516328"/>
          </a:xfrm>
          <a:prstGeom prst="rect">
            <a:avLst/>
          </a:prstGeom>
          <a:solidFill>
            <a:srgbClr val="00B0F0"/>
          </a:solidFill>
          <a:ln w="12700">
            <a:solidFill>
              <a:schemeClr val="tx1"/>
            </a:solidFill>
          </a:ln>
          <a:effectLst>
            <a:outerShdw blurRad="76200" dir="18900000" sy="23000" kx="-1200000" algn="bl" rotWithShape="0">
              <a:prstClr val="black">
                <a:alpha val="20000"/>
              </a:prstClr>
            </a:outerShdw>
          </a:effectLst>
        </p:spPr>
      </p:pic>
      <p:pic>
        <p:nvPicPr>
          <p:cNvPr id="5" name="Imagen 4" descr="Captura de pantalla de un celular&#10;&#10;Descripción generada automáticamente">
            <a:extLst>
              <a:ext uri="{FF2B5EF4-FFF2-40B4-BE49-F238E27FC236}">
                <a16:creationId xmlns:a16="http://schemas.microsoft.com/office/drawing/2014/main" id="{F9A04A68-3592-4CF7-9080-6F1408336C4B}"/>
              </a:ext>
            </a:extLst>
          </p:cNvPr>
          <p:cNvPicPr>
            <a:picLocks noChangeAspect="1"/>
          </p:cNvPicPr>
          <p:nvPr/>
        </p:nvPicPr>
        <p:blipFill rotWithShape="1">
          <a:blip r:embed="rId5">
            <a:extLst>
              <a:ext uri="{28A0092B-C50C-407E-A947-70E740481C1C}">
                <a14:useLocalDpi xmlns:a14="http://schemas.microsoft.com/office/drawing/2010/main" val="0"/>
              </a:ext>
            </a:extLst>
          </a:blip>
          <a:srcRect b="1102"/>
          <a:stretch/>
        </p:blipFill>
        <p:spPr>
          <a:xfrm>
            <a:off x="1111676" y="2627887"/>
            <a:ext cx="9968639" cy="3523678"/>
          </a:xfrm>
          <a:prstGeom prst="rect">
            <a:avLst/>
          </a:prstGeom>
        </p:spPr>
      </p:pic>
    </p:spTree>
    <p:extLst>
      <p:ext uri="{BB962C8B-B14F-4D97-AF65-F5344CB8AC3E}">
        <p14:creationId xmlns:p14="http://schemas.microsoft.com/office/powerpoint/2010/main" val="4139453306"/>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p:cNvSpPr txBox="1"/>
          <p:nvPr/>
        </p:nvSpPr>
        <p:spPr>
          <a:xfrm>
            <a:off x="345008" y="2319468"/>
            <a:ext cx="8656751" cy="2185214"/>
          </a:xfrm>
          <a:prstGeom prst="rect">
            <a:avLst/>
          </a:prstGeom>
          <a:noFill/>
        </p:spPr>
        <p:txBody>
          <a:bodyPr wrap="square" rtlCol="0">
            <a:spAutoFit/>
          </a:bodyPr>
          <a:lstStyle/>
          <a:p>
            <a:pPr algn="just"/>
            <a:r>
              <a:rPr lang="es-ES" sz="2800" b="1" dirty="0"/>
              <a:t>OBJETIVOS:</a:t>
            </a:r>
          </a:p>
          <a:p>
            <a:pPr algn="just"/>
            <a:endParaRPr lang="es-ES" dirty="0"/>
          </a:p>
          <a:p>
            <a:pPr marL="342900" indent="-342900" algn="just">
              <a:buFont typeface="+mj-lt"/>
              <a:buAutoNum type="arabicPeriod"/>
            </a:pPr>
            <a:r>
              <a:rPr lang="es-ES" dirty="0"/>
              <a:t>Conocer qué es la planificación agregada y su utilidad para la empresa.</a:t>
            </a:r>
          </a:p>
          <a:p>
            <a:pPr marL="342900" indent="-342900" algn="just">
              <a:buFont typeface="+mj-lt"/>
              <a:buAutoNum type="arabicPeriod"/>
            </a:pPr>
            <a:r>
              <a:rPr lang="es-ES" dirty="0"/>
              <a:t>Conocer los principales métodos para la elaboración de la planificación agregada.</a:t>
            </a:r>
          </a:p>
          <a:p>
            <a:pPr marL="342900" indent="-342900" algn="just">
              <a:buFont typeface="+mj-lt"/>
              <a:buAutoNum type="arabicPeriod"/>
            </a:pPr>
            <a:r>
              <a:rPr lang="es-ES" dirty="0"/>
              <a:t>Identificar las variables de decisión y las estrategias con las que trabajar en el plan agregado.</a:t>
            </a:r>
          </a:p>
          <a:p>
            <a:pPr marL="342900" indent="-342900" algn="just">
              <a:buFont typeface="+mj-lt"/>
              <a:buAutoNum type="arabicPeriod"/>
            </a:pPr>
            <a:r>
              <a:rPr lang="es-ES" dirty="0"/>
              <a:t>Saber preparar diferentes planes alternativos, y calcular sus costes y nivel de servicio.</a:t>
            </a:r>
          </a:p>
        </p:txBody>
      </p:sp>
      <p:pic>
        <p:nvPicPr>
          <p:cNvPr id="8" name="Imagen 7">
            <a:extLst>
              <a:ext uri="{FF2B5EF4-FFF2-40B4-BE49-F238E27FC236}">
                <a16:creationId xmlns:a16="http://schemas.microsoft.com/office/drawing/2014/main" id="{F1694993-D63D-43A3-88E9-339B60FB7E4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693377" y="6289493"/>
            <a:ext cx="567519" cy="567519"/>
          </a:xfrm>
          <a:prstGeom prst="rect">
            <a:avLst/>
          </a:prstGeom>
          <a:effectLst>
            <a:outerShdw blurRad="50800" dist="38100" dir="2700000" algn="tl" rotWithShape="0">
              <a:prstClr val="black">
                <a:alpha val="40000"/>
              </a:prstClr>
            </a:outerShdw>
          </a:effectLst>
        </p:spPr>
      </p:pic>
      <p:sp>
        <p:nvSpPr>
          <p:cNvPr id="11" name="CuadroTexto 10">
            <a:extLst>
              <a:ext uri="{FF2B5EF4-FFF2-40B4-BE49-F238E27FC236}">
                <a16:creationId xmlns:a16="http://schemas.microsoft.com/office/drawing/2014/main" id="{0DEB4282-9038-4E0F-9589-61B2C340219F}"/>
              </a:ext>
            </a:extLst>
          </p:cNvPr>
          <p:cNvSpPr txBox="1"/>
          <p:nvPr/>
        </p:nvSpPr>
        <p:spPr>
          <a:xfrm>
            <a:off x="2172267" y="968036"/>
            <a:ext cx="7847463" cy="955111"/>
          </a:xfrm>
          <a:prstGeom prst="rect">
            <a:avLst/>
          </a:prstGeom>
          <a:effectLst>
            <a:outerShdw blurRad="50800" dist="38100" dir="2700000" algn="tl" rotWithShape="0">
              <a:prstClr val="black">
                <a:alpha val="40000"/>
              </a:prstClr>
            </a:outerShdw>
          </a:effectLst>
        </p:spPr>
        <p:txBody>
          <a:bodyPr vert="horz" lIns="91440" tIns="45720" rIns="91440" bIns="45720" rtlCol="0" anchor="b">
            <a:noAutofit/>
          </a:bodyPr>
          <a:lstStyle/>
          <a:p>
            <a:pPr algn="ctr">
              <a:lnSpc>
                <a:spcPct val="90000"/>
              </a:lnSpc>
              <a:spcBef>
                <a:spcPts val="1000"/>
              </a:spcBef>
            </a:pPr>
            <a:r>
              <a:rPr lang="en-US" sz="2800" b="1" dirty="0"/>
              <a:t>LA PLANIFICACIÓN AGREGADA</a:t>
            </a:r>
            <a:endParaRPr lang="en-US" sz="2800" b="1" kern="1200" dirty="0">
              <a:latin typeface="+mn-lt"/>
              <a:ea typeface="+mn-ea"/>
              <a:cs typeface="+mn-cs"/>
            </a:endParaRPr>
          </a:p>
        </p:txBody>
      </p:sp>
      <p:sp>
        <p:nvSpPr>
          <p:cNvPr id="12" name="Título 1">
            <a:extLst>
              <a:ext uri="{FF2B5EF4-FFF2-40B4-BE49-F238E27FC236}">
                <a16:creationId xmlns:a16="http://schemas.microsoft.com/office/drawing/2014/main" id="{F6095A8A-9B19-45DA-A520-8DC96EF7D18A}"/>
              </a:ext>
            </a:extLst>
          </p:cNvPr>
          <p:cNvSpPr txBox="1">
            <a:spLocks/>
          </p:cNvSpPr>
          <p:nvPr/>
        </p:nvSpPr>
        <p:spPr>
          <a:xfrm>
            <a:off x="4810558" y="160834"/>
            <a:ext cx="2570882" cy="955111"/>
          </a:xfrm>
          <a:prstGeom prst="rect">
            <a:avLst/>
          </a:prstGeom>
          <a:effectLst>
            <a:outerShdw blurRad="50800" dist="38100" dir="2700000" algn="tl" rotWithShape="0">
              <a:prstClr val="black">
                <a:alpha val="40000"/>
              </a:prstClr>
            </a:outerShdw>
          </a:effectLst>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solidFill>
                  <a:srgbClr val="0070C0"/>
                </a:solidFill>
              </a:rPr>
              <a:t>TEMA 2</a:t>
            </a:r>
          </a:p>
        </p:txBody>
      </p:sp>
      <p:pic>
        <p:nvPicPr>
          <p:cNvPr id="4" name="Imagen 3">
            <a:extLst>
              <a:ext uri="{FF2B5EF4-FFF2-40B4-BE49-F238E27FC236}">
                <a16:creationId xmlns:a16="http://schemas.microsoft.com/office/drawing/2014/main" id="{922B4C97-9C6E-48DC-BA3F-751D1F7FAEE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8943370" y="2319468"/>
            <a:ext cx="2903622" cy="3214062"/>
          </a:xfrm>
          <a:prstGeom prst="rect">
            <a:avLst/>
          </a:prstGeom>
        </p:spPr>
      </p:pic>
    </p:spTree>
    <p:extLst>
      <p:ext uri="{BB962C8B-B14F-4D97-AF65-F5344CB8AC3E}">
        <p14:creationId xmlns:p14="http://schemas.microsoft.com/office/powerpoint/2010/main" val="2047009461"/>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53"/>
          <p:cNvSpPr txBox="1">
            <a:spLocks noChangeArrowheads="1"/>
          </p:cNvSpPr>
          <p:nvPr/>
        </p:nvSpPr>
        <p:spPr bwMode="auto">
          <a:xfrm>
            <a:off x="2355894" y="519655"/>
            <a:ext cx="7480207" cy="461665"/>
          </a:xfrm>
          <a:prstGeom prst="rect">
            <a:avLst/>
          </a:prstGeom>
          <a:noFill/>
          <a:ln w="9525">
            <a:noFill/>
            <a:miter lim="800000"/>
            <a:headEnd/>
            <a:tailEnd/>
          </a:ln>
          <a:effectLst/>
        </p:spPr>
        <p:txBody>
          <a:bodyPr wrap="square">
            <a:spAutoFit/>
          </a:bodyPr>
          <a:lstStyle/>
          <a:p>
            <a:pPr algn="ctr">
              <a:spcBef>
                <a:spcPct val="50000"/>
              </a:spcBef>
            </a:pPr>
            <a:r>
              <a:rPr lang="es-ES" altLang="es-ES" sz="2400" b="1" dirty="0"/>
              <a:t>MÉTODO SIMPLEX DE LA PROGRAMACIÓN LINEAL</a:t>
            </a:r>
          </a:p>
        </p:txBody>
      </p:sp>
      <p:sp>
        <p:nvSpPr>
          <p:cNvPr id="9" name="Rectángulo 8">
            <a:extLst>
              <a:ext uri="{FF2B5EF4-FFF2-40B4-BE49-F238E27FC236}">
                <a16:creationId xmlns:a16="http://schemas.microsoft.com/office/drawing/2014/main" id="{E8D1EA9A-A3F5-471F-8A08-CA1BFE989A4F}"/>
              </a:ext>
            </a:extLst>
          </p:cNvPr>
          <p:cNvSpPr/>
          <p:nvPr/>
        </p:nvSpPr>
        <p:spPr>
          <a:xfrm>
            <a:off x="0" y="0"/>
            <a:ext cx="12191999" cy="369332"/>
          </a:xfrm>
          <a:prstGeom prst="rect">
            <a:avLst/>
          </a:prstGeom>
        </p:spPr>
        <p:txBody>
          <a:bodyPr wrap="square">
            <a:spAutoFit/>
          </a:bodyPr>
          <a:lstStyle/>
          <a:p>
            <a:pPr algn="ctr"/>
            <a:r>
              <a:rPr lang="es-ES" dirty="0">
                <a:solidFill>
                  <a:srgbClr val="0070C0"/>
                </a:solidFill>
              </a:rPr>
              <a:t>2.2. MÉTODOS PARA DESARROLLAR LA PLANIFICACIÓN AGREGADA </a:t>
            </a:r>
          </a:p>
        </p:txBody>
      </p:sp>
      <p:pic>
        <p:nvPicPr>
          <p:cNvPr id="10" name="Imagen 9">
            <a:extLst>
              <a:ext uri="{FF2B5EF4-FFF2-40B4-BE49-F238E27FC236}">
                <a16:creationId xmlns:a16="http://schemas.microsoft.com/office/drawing/2014/main" id="{289D2B09-A82F-4178-86D9-8847B51318D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693377" y="6289493"/>
            <a:ext cx="567519" cy="567519"/>
          </a:xfrm>
          <a:prstGeom prst="rect">
            <a:avLst/>
          </a:prstGeom>
          <a:effectLst>
            <a:outerShdw blurRad="50800" dist="38100" dir="2700000" algn="tl" rotWithShape="0">
              <a:prstClr val="black">
                <a:alpha val="40000"/>
              </a:prstClr>
            </a:outerShdw>
          </a:effectLst>
        </p:spPr>
      </p:pic>
      <p:sp>
        <p:nvSpPr>
          <p:cNvPr id="11" name="Forma libre: forma 10">
            <a:extLst>
              <a:ext uri="{FF2B5EF4-FFF2-40B4-BE49-F238E27FC236}">
                <a16:creationId xmlns:a16="http://schemas.microsoft.com/office/drawing/2014/main" id="{7029C082-3F55-4E42-BF7C-B53AEF3D93F6}"/>
              </a:ext>
            </a:extLst>
          </p:cNvPr>
          <p:cNvSpPr/>
          <p:nvPr/>
        </p:nvSpPr>
        <p:spPr>
          <a:xfrm>
            <a:off x="44040" y="46533"/>
            <a:ext cx="2503476" cy="1251738"/>
          </a:xfrm>
          <a:custGeom>
            <a:avLst/>
            <a:gdLst>
              <a:gd name="connsiteX0" fmla="*/ 0 w 2503476"/>
              <a:gd name="connsiteY0" fmla="*/ 125174 h 1251738"/>
              <a:gd name="connsiteX1" fmla="*/ 125174 w 2503476"/>
              <a:gd name="connsiteY1" fmla="*/ 0 h 1251738"/>
              <a:gd name="connsiteX2" fmla="*/ 2378302 w 2503476"/>
              <a:gd name="connsiteY2" fmla="*/ 0 h 1251738"/>
              <a:gd name="connsiteX3" fmla="*/ 2503476 w 2503476"/>
              <a:gd name="connsiteY3" fmla="*/ 125174 h 1251738"/>
              <a:gd name="connsiteX4" fmla="*/ 2503476 w 2503476"/>
              <a:gd name="connsiteY4" fmla="*/ 1126564 h 1251738"/>
              <a:gd name="connsiteX5" fmla="*/ 2378302 w 2503476"/>
              <a:gd name="connsiteY5" fmla="*/ 1251738 h 1251738"/>
              <a:gd name="connsiteX6" fmla="*/ 125174 w 2503476"/>
              <a:gd name="connsiteY6" fmla="*/ 1251738 h 1251738"/>
              <a:gd name="connsiteX7" fmla="*/ 0 w 2503476"/>
              <a:gd name="connsiteY7" fmla="*/ 1126564 h 1251738"/>
              <a:gd name="connsiteX8" fmla="*/ 0 w 2503476"/>
              <a:gd name="connsiteY8" fmla="*/ 125174 h 1251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03476" h="1251738">
                <a:moveTo>
                  <a:pt x="0" y="125174"/>
                </a:moveTo>
                <a:cubicBezTo>
                  <a:pt x="0" y="56042"/>
                  <a:pt x="56042" y="0"/>
                  <a:pt x="125174" y="0"/>
                </a:cubicBezTo>
                <a:lnTo>
                  <a:pt x="2378302" y="0"/>
                </a:lnTo>
                <a:cubicBezTo>
                  <a:pt x="2447434" y="0"/>
                  <a:pt x="2503476" y="56042"/>
                  <a:pt x="2503476" y="125174"/>
                </a:cubicBezTo>
                <a:lnTo>
                  <a:pt x="2503476" y="1126564"/>
                </a:lnTo>
                <a:cubicBezTo>
                  <a:pt x="2503476" y="1195696"/>
                  <a:pt x="2447434" y="1251738"/>
                  <a:pt x="2378302" y="1251738"/>
                </a:cubicBezTo>
                <a:lnTo>
                  <a:pt x="125174" y="1251738"/>
                </a:lnTo>
                <a:cubicBezTo>
                  <a:pt x="56042" y="1251738"/>
                  <a:pt x="0" y="1195696"/>
                  <a:pt x="0" y="1126564"/>
                </a:cubicBezTo>
                <a:lnTo>
                  <a:pt x="0" y="125174"/>
                </a:lnTo>
                <a:close/>
              </a:path>
            </a:pathLst>
          </a:custGeom>
          <a:solidFill>
            <a:srgbClr val="92D050"/>
          </a:solidFill>
          <a:ln>
            <a:solidFill>
              <a:schemeClr val="tx1"/>
            </a:solidFill>
          </a:ln>
          <a:effectLst>
            <a:outerShdw blurRad="50800" dist="38100" dir="2700000" algn="tl" rotWithShape="0">
              <a:prstClr val="black">
                <a:alpha val="40000"/>
              </a:prstClr>
            </a:outerShdw>
          </a:effectLst>
          <a:scene3d>
            <a:camera prst="orthographicFront"/>
            <a:lightRig rig="threePt" dir="t"/>
          </a:scene3d>
          <a:sp3d>
            <a:bevelT/>
          </a:sp3d>
        </p:spPr>
        <p:style>
          <a:lnRef idx="2">
            <a:scrgbClr r="0" g="0" b="0"/>
          </a:lnRef>
          <a:fillRef idx="1">
            <a:scrgbClr r="0" g="0" b="0"/>
          </a:fillRef>
          <a:effectRef idx="0">
            <a:scrgbClr r="0" g="0" b="0"/>
          </a:effectRef>
          <a:fontRef idx="minor">
            <a:schemeClr val="lt1"/>
          </a:fontRef>
        </p:style>
        <p:txBody>
          <a:bodyPr spcFirstLastPara="0" vert="horz" wrap="square" lIns="51902" tIns="51902" rIns="51902" bIns="51902" numCol="1" spcCol="1270" anchor="ctr" anchorCtr="0">
            <a:noAutofit/>
          </a:bodyPr>
          <a:lstStyle/>
          <a:p>
            <a:pPr lvl="0" algn="ctr" defTabSz="1066800">
              <a:lnSpc>
                <a:spcPct val="90000"/>
              </a:lnSpc>
              <a:spcBef>
                <a:spcPct val="0"/>
              </a:spcBef>
              <a:spcAft>
                <a:spcPct val="35000"/>
              </a:spcAft>
            </a:pPr>
            <a:r>
              <a:rPr lang="es-ES" sz="2400" b="1" dirty="0">
                <a:solidFill>
                  <a:srgbClr val="FF0000"/>
                </a:solidFill>
              </a:rPr>
              <a:t>ANALÍTICOS</a:t>
            </a:r>
          </a:p>
          <a:p>
            <a:pPr lvl="0" algn="ctr" defTabSz="1066800">
              <a:lnSpc>
                <a:spcPct val="90000"/>
              </a:lnSpc>
              <a:spcBef>
                <a:spcPct val="0"/>
              </a:spcBef>
              <a:spcAft>
                <a:spcPct val="35000"/>
              </a:spcAft>
            </a:pPr>
            <a:r>
              <a:rPr lang="es-ES" dirty="0">
                <a:solidFill>
                  <a:srgbClr val="FF0000"/>
                </a:solidFill>
              </a:rPr>
              <a:t>(Programación Matemática)</a:t>
            </a:r>
          </a:p>
        </p:txBody>
      </p:sp>
      <p:sp>
        <p:nvSpPr>
          <p:cNvPr id="8" name="Forma libre: forma 7">
            <a:extLst>
              <a:ext uri="{FF2B5EF4-FFF2-40B4-BE49-F238E27FC236}">
                <a16:creationId xmlns:a16="http://schemas.microsoft.com/office/drawing/2014/main" id="{373F50F3-C6F9-4541-A08D-668C90CC5E87}"/>
              </a:ext>
            </a:extLst>
          </p:cNvPr>
          <p:cNvSpPr/>
          <p:nvPr/>
        </p:nvSpPr>
        <p:spPr>
          <a:xfrm>
            <a:off x="9644479" y="46533"/>
            <a:ext cx="2503476" cy="1251738"/>
          </a:xfrm>
          <a:custGeom>
            <a:avLst/>
            <a:gdLst>
              <a:gd name="connsiteX0" fmla="*/ 0 w 2503476"/>
              <a:gd name="connsiteY0" fmla="*/ 125174 h 1251738"/>
              <a:gd name="connsiteX1" fmla="*/ 125174 w 2503476"/>
              <a:gd name="connsiteY1" fmla="*/ 0 h 1251738"/>
              <a:gd name="connsiteX2" fmla="*/ 2378302 w 2503476"/>
              <a:gd name="connsiteY2" fmla="*/ 0 h 1251738"/>
              <a:gd name="connsiteX3" fmla="*/ 2503476 w 2503476"/>
              <a:gd name="connsiteY3" fmla="*/ 125174 h 1251738"/>
              <a:gd name="connsiteX4" fmla="*/ 2503476 w 2503476"/>
              <a:gd name="connsiteY4" fmla="*/ 1126564 h 1251738"/>
              <a:gd name="connsiteX5" fmla="*/ 2378302 w 2503476"/>
              <a:gd name="connsiteY5" fmla="*/ 1251738 h 1251738"/>
              <a:gd name="connsiteX6" fmla="*/ 125174 w 2503476"/>
              <a:gd name="connsiteY6" fmla="*/ 1251738 h 1251738"/>
              <a:gd name="connsiteX7" fmla="*/ 0 w 2503476"/>
              <a:gd name="connsiteY7" fmla="*/ 1126564 h 1251738"/>
              <a:gd name="connsiteX8" fmla="*/ 0 w 2503476"/>
              <a:gd name="connsiteY8" fmla="*/ 125174 h 1251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03476" h="1251738">
                <a:moveTo>
                  <a:pt x="0" y="125174"/>
                </a:moveTo>
                <a:cubicBezTo>
                  <a:pt x="0" y="56042"/>
                  <a:pt x="56042" y="0"/>
                  <a:pt x="125174" y="0"/>
                </a:cubicBezTo>
                <a:lnTo>
                  <a:pt x="2378302" y="0"/>
                </a:lnTo>
                <a:cubicBezTo>
                  <a:pt x="2447434" y="0"/>
                  <a:pt x="2503476" y="56042"/>
                  <a:pt x="2503476" y="125174"/>
                </a:cubicBezTo>
                <a:lnTo>
                  <a:pt x="2503476" y="1126564"/>
                </a:lnTo>
                <a:cubicBezTo>
                  <a:pt x="2503476" y="1195696"/>
                  <a:pt x="2447434" y="1251738"/>
                  <a:pt x="2378302" y="1251738"/>
                </a:cubicBezTo>
                <a:lnTo>
                  <a:pt x="125174" y="1251738"/>
                </a:lnTo>
                <a:cubicBezTo>
                  <a:pt x="56042" y="1251738"/>
                  <a:pt x="0" y="1195696"/>
                  <a:pt x="0" y="1126564"/>
                </a:cubicBezTo>
                <a:lnTo>
                  <a:pt x="0" y="125174"/>
                </a:lnTo>
                <a:close/>
              </a:path>
            </a:pathLst>
          </a:custGeom>
          <a:solidFill>
            <a:srgbClr val="0070C0"/>
          </a:solidFill>
          <a:ln>
            <a:solidFill>
              <a:schemeClr val="tx1"/>
            </a:solidFill>
          </a:ln>
          <a:effectLst>
            <a:outerShdw blurRad="50800" dist="38100" dir="2700000" algn="tl" rotWithShape="0">
              <a:prstClr val="black">
                <a:alpha val="40000"/>
              </a:prstClr>
            </a:outerShdw>
          </a:effectLst>
          <a:scene3d>
            <a:camera prst="orthographicFront"/>
            <a:lightRig rig="threePt" dir="t"/>
          </a:scene3d>
          <a:sp3d>
            <a:bevelT/>
          </a:sp3d>
        </p:spPr>
        <p:style>
          <a:lnRef idx="2">
            <a:scrgbClr r="0" g="0" b="0"/>
          </a:lnRef>
          <a:fillRef idx="1">
            <a:scrgbClr r="0" g="0" b="0"/>
          </a:fillRef>
          <a:effectRef idx="0">
            <a:scrgbClr r="0" g="0" b="0"/>
          </a:effectRef>
          <a:fontRef idx="minor">
            <a:schemeClr val="lt1"/>
          </a:fontRef>
        </p:style>
        <p:txBody>
          <a:bodyPr spcFirstLastPara="0" vert="horz" wrap="square" lIns="48092" tIns="48092" rIns="48092" bIns="48092" numCol="1" spcCol="1270" anchor="ctr" anchorCtr="0">
            <a:noAutofit/>
          </a:bodyPr>
          <a:lstStyle/>
          <a:p>
            <a:pPr lvl="0" algn="ctr" defTabSz="800100">
              <a:lnSpc>
                <a:spcPct val="90000"/>
              </a:lnSpc>
              <a:spcBef>
                <a:spcPct val="0"/>
              </a:spcBef>
              <a:spcAft>
                <a:spcPct val="35000"/>
              </a:spcAft>
            </a:pPr>
            <a:r>
              <a:rPr lang="es-ES" dirty="0"/>
              <a:t>OPTIMIZADORES</a:t>
            </a:r>
          </a:p>
          <a:p>
            <a:pPr lvl="0" algn="ctr" defTabSz="800100">
              <a:lnSpc>
                <a:spcPct val="90000"/>
              </a:lnSpc>
              <a:spcBef>
                <a:spcPct val="0"/>
              </a:spcBef>
              <a:spcAft>
                <a:spcPct val="35000"/>
              </a:spcAft>
            </a:pPr>
            <a:r>
              <a:rPr lang="es-ES" dirty="0"/>
              <a:t>(Programación Lineal)</a:t>
            </a:r>
          </a:p>
        </p:txBody>
      </p:sp>
      <p:pic>
        <p:nvPicPr>
          <p:cNvPr id="3" name="Imagen 2" descr="Captura de pantalla de un celular&#10;&#10;Descripción generada automáticamente">
            <a:extLst>
              <a:ext uri="{FF2B5EF4-FFF2-40B4-BE49-F238E27FC236}">
                <a16:creationId xmlns:a16="http://schemas.microsoft.com/office/drawing/2014/main" id="{F7B69472-DC3A-4144-97FC-A107FBD5F1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36885" y="981320"/>
            <a:ext cx="5518224" cy="5789772"/>
          </a:xfrm>
          <a:prstGeom prst="rect">
            <a:avLst/>
          </a:prstGeom>
          <a:ln w="12700">
            <a:solidFill>
              <a:schemeClr val="tx1"/>
            </a:solidFill>
          </a:ln>
          <a:effectLst>
            <a:outerShdw blurRad="50800" dist="38100" dir="2700000" algn="tl" rotWithShape="0">
              <a:prstClr val="black">
                <a:alpha val="40000"/>
              </a:prstClr>
            </a:outerShdw>
          </a:effectLst>
        </p:spPr>
      </p:pic>
      <p:sp>
        <p:nvSpPr>
          <p:cNvPr id="5" name="CuadroTexto 4">
            <a:extLst>
              <a:ext uri="{FF2B5EF4-FFF2-40B4-BE49-F238E27FC236}">
                <a16:creationId xmlns:a16="http://schemas.microsoft.com/office/drawing/2014/main" id="{FCA537C1-D616-4425-8EFF-6DA39588DF8D}"/>
              </a:ext>
            </a:extLst>
          </p:cNvPr>
          <p:cNvSpPr txBox="1"/>
          <p:nvPr/>
        </p:nvSpPr>
        <p:spPr>
          <a:xfrm>
            <a:off x="4996436" y="2897951"/>
            <a:ext cx="1766025" cy="245357"/>
          </a:xfrm>
          <a:prstGeom prst="rect">
            <a:avLst/>
          </a:prstGeom>
          <a:noFill/>
        </p:spPr>
        <p:txBody>
          <a:bodyPr wrap="square" rtlCol="0">
            <a:spAutoFit/>
          </a:bodyPr>
          <a:lstStyle/>
          <a:p>
            <a:r>
              <a:rPr lang="es-ES" sz="1000" b="1" dirty="0">
                <a:solidFill>
                  <a:srgbClr val="FF0000"/>
                </a:solidFill>
              </a:rPr>
              <a:t>Producción en tiempo regular</a:t>
            </a:r>
          </a:p>
        </p:txBody>
      </p:sp>
      <p:sp>
        <p:nvSpPr>
          <p:cNvPr id="12" name="CuadroTexto 11">
            <a:extLst>
              <a:ext uri="{FF2B5EF4-FFF2-40B4-BE49-F238E27FC236}">
                <a16:creationId xmlns:a16="http://schemas.microsoft.com/office/drawing/2014/main" id="{428363CF-2FE3-42A2-9AD6-1CDA9BC7C08A}"/>
              </a:ext>
            </a:extLst>
          </p:cNvPr>
          <p:cNvSpPr txBox="1"/>
          <p:nvPr/>
        </p:nvSpPr>
        <p:spPr>
          <a:xfrm>
            <a:off x="4996436" y="3020629"/>
            <a:ext cx="1766025" cy="245357"/>
          </a:xfrm>
          <a:prstGeom prst="rect">
            <a:avLst/>
          </a:prstGeom>
          <a:noFill/>
        </p:spPr>
        <p:txBody>
          <a:bodyPr wrap="square" rtlCol="0">
            <a:spAutoFit/>
          </a:bodyPr>
          <a:lstStyle/>
          <a:p>
            <a:r>
              <a:rPr lang="es-ES" sz="1000" b="1" dirty="0">
                <a:solidFill>
                  <a:srgbClr val="FF0000"/>
                </a:solidFill>
              </a:rPr>
              <a:t>Producción en tiempo extra</a:t>
            </a:r>
          </a:p>
        </p:txBody>
      </p:sp>
      <p:sp>
        <p:nvSpPr>
          <p:cNvPr id="13" name="CuadroTexto 12">
            <a:extLst>
              <a:ext uri="{FF2B5EF4-FFF2-40B4-BE49-F238E27FC236}">
                <a16:creationId xmlns:a16="http://schemas.microsoft.com/office/drawing/2014/main" id="{D91B9DB1-3653-4C8D-AE42-092CAF5D3E51}"/>
              </a:ext>
            </a:extLst>
          </p:cNvPr>
          <p:cNvSpPr txBox="1"/>
          <p:nvPr/>
        </p:nvSpPr>
        <p:spPr>
          <a:xfrm>
            <a:off x="4996436" y="3143307"/>
            <a:ext cx="1766025" cy="245357"/>
          </a:xfrm>
          <a:prstGeom prst="rect">
            <a:avLst/>
          </a:prstGeom>
          <a:noFill/>
        </p:spPr>
        <p:txBody>
          <a:bodyPr wrap="square" rtlCol="0">
            <a:spAutoFit/>
          </a:bodyPr>
          <a:lstStyle/>
          <a:p>
            <a:r>
              <a:rPr lang="es-ES" sz="1000" b="1" dirty="0">
                <a:solidFill>
                  <a:srgbClr val="FF0000"/>
                </a:solidFill>
              </a:rPr>
              <a:t>Unidades subcontratadas</a:t>
            </a:r>
          </a:p>
        </p:txBody>
      </p:sp>
      <p:sp>
        <p:nvSpPr>
          <p:cNvPr id="14" name="CuadroTexto 13">
            <a:extLst>
              <a:ext uri="{FF2B5EF4-FFF2-40B4-BE49-F238E27FC236}">
                <a16:creationId xmlns:a16="http://schemas.microsoft.com/office/drawing/2014/main" id="{20417D6E-935F-49C5-9184-A85B48E33BFB}"/>
              </a:ext>
            </a:extLst>
          </p:cNvPr>
          <p:cNvSpPr txBox="1"/>
          <p:nvPr/>
        </p:nvSpPr>
        <p:spPr>
          <a:xfrm>
            <a:off x="4996436" y="3283288"/>
            <a:ext cx="1766025" cy="245357"/>
          </a:xfrm>
          <a:prstGeom prst="rect">
            <a:avLst/>
          </a:prstGeom>
          <a:noFill/>
        </p:spPr>
        <p:txBody>
          <a:bodyPr wrap="square" rtlCol="0">
            <a:spAutoFit/>
          </a:bodyPr>
          <a:lstStyle/>
          <a:p>
            <a:r>
              <a:rPr lang="es-ES" sz="1000" b="1" dirty="0">
                <a:solidFill>
                  <a:srgbClr val="FF0000"/>
                </a:solidFill>
              </a:rPr>
              <a:t>Inventario final</a:t>
            </a:r>
          </a:p>
        </p:txBody>
      </p:sp>
      <p:sp>
        <p:nvSpPr>
          <p:cNvPr id="15" name="CuadroTexto 14">
            <a:extLst>
              <a:ext uri="{FF2B5EF4-FFF2-40B4-BE49-F238E27FC236}">
                <a16:creationId xmlns:a16="http://schemas.microsoft.com/office/drawing/2014/main" id="{5E70CF42-8995-4157-9673-E748456F1F8C}"/>
              </a:ext>
            </a:extLst>
          </p:cNvPr>
          <p:cNvSpPr txBox="1"/>
          <p:nvPr/>
        </p:nvSpPr>
        <p:spPr>
          <a:xfrm>
            <a:off x="4996435" y="3405338"/>
            <a:ext cx="1766025" cy="245357"/>
          </a:xfrm>
          <a:prstGeom prst="rect">
            <a:avLst/>
          </a:prstGeom>
          <a:noFill/>
        </p:spPr>
        <p:txBody>
          <a:bodyPr wrap="square" rtlCol="0">
            <a:spAutoFit/>
          </a:bodyPr>
          <a:lstStyle/>
          <a:p>
            <a:r>
              <a:rPr lang="es-ES" sz="1000" b="1" dirty="0">
                <a:solidFill>
                  <a:srgbClr val="FF0000"/>
                </a:solidFill>
              </a:rPr>
              <a:t>Balance de inventarios</a:t>
            </a:r>
          </a:p>
        </p:txBody>
      </p:sp>
      <p:sp>
        <p:nvSpPr>
          <p:cNvPr id="16" name="CuadroTexto 15">
            <a:extLst>
              <a:ext uri="{FF2B5EF4-FFF2-40B4-BE49-F238E27FC236}">
                <a16:creationId xmlns:a16="http://schemas.microsoft.com/office/drawing/2014/main" id="{E6831A00-4A36-41AD-B1EF-6F3967DAC588}"/>
              </a:ext>
            </a:extLst>
          </p:cNvPr>
          <p:cNvSpPr txBox="1"/>
          <p:nvPr/>
        </p:nvSpPr>
        <p:spPr>
          <a:xfrm>
            <a:off x="4996435" y="3541993"/>
            <a:ext cx="1921698" cy="246221"/>
          </a:xfrm>
          <a:prstGeom prst="rect">
            <a:avLst/>
          </a:prstGeom>
          <a:noFill/>
        </p:spPr>
        <p:txBody>
          <a:bodyPr wrap="square" rtlCol="0">
            <a:spAutoFit/>
          </a:bodyPr>
          <a:lstStyle/>
          <a:p>
            <a:r>
              <a:rPr lang="es-ES" sz="1000" b="1" dirty="0">
                <a:solidFill>
                  <a:srgbClr val="FF0000"/>
                </a:solidFill>
              </a:rPr>
              <a:t>Cantidad final de trabajadores</a:t>
            </a:r>
          </a:p>
        </p:txBody>
      </p:sp>
      <p:sp>
        <p:nvSpPr>
          <p:cNvPr id="17" name="CuadroTexto 16">
            <a:extLst>
              <a:ext uri="{FF2B5EF4-FFF2-40B4-BE49-F238E27FC236}">
                <a16:creationId xmlns:a16="http://schemas.microsoft.com/office/drawing/2014/main" id="{DB46A629-5A0F-4970-A86B-59BB883C3095}"/>
              </a:ext>
            </a:extLst>
          </p:cNvPr>
          <p:cNvSpPr txBox="1"/>
          <p:nvPr/>
        </p:nvSpPr>
        <p:spPr>
          <a:xfrm>
            <a:off x="4996434" y="3668472"/>
            <a:ext cx="1766025" cy="245357"/>
          </a:xfrm>
          <a:prstGeom prst="rect">
            <a:avLst/>
          </a:prstGeom>
          <a:noFill/>
        </p:spPr>
        <p:txBody>
          <a:bodyPr wrap="square" rtlCol="0">
            <a:spAutoFit/>
          </a:bodyPr>
          <a:lstStyle/>
          <a:p>
            <a:r>
              <a:rPr lang="es-ES" sz="1000" b="1" dirty="0">
                <a:solidFill>
                  <a:srgbClr val="FF0000"/>
                </a:solidFill>
              </a:rPr>
              <a:t>Balance de trabajadores</a:t>
            </a:r>
          </a:p>
        </p:txBody>
      </p:sp>
    </p:spTree>
    <p:extLst>
      <p:ext uri="{BB962C8B-B14F-4D97-AF65-F5344CB8AC3E}">
        <p14:creationId xmlns:p14="http://schemas.microsoft.com/office/powerpoint/2010/main" val="3324183559"/>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53"/>
          <p:cNvSpPr txBox="1">
            <a:spLocks noChangeArrowheads="1"/>
          </p:cNvSpPr>
          <p:nvPr/>
        </p:nvSpPr>
        <p:spPr bwMode="auto">
          <a:xfrm>
            <a:off x="2355894" y="519655"/>
            <a:ext cx="7480207" cy="461665"/>
          </a:xfrm>
          <a:prstGeom prst="rect">
            <a:avLst/>
          </a:prstGeom>
          <a:noFill/>
          <a:ln w="9525">
            <a:noFill/>
            <a:miter lim="800000"/>
            <a:headEnd/>
            <a:tailEnd/>
          </a:ln>
          <a:effectLst/>
        </p:spPr>
        <p:txBody>
          <a:bodyPr wrap="square">
            <a:spAutoFit/>
          </a:bodyPr>
          <a:lstStyle/>
          <a:p>
            <a:pPr algn="ctr">
              <a:spcBef>
                <a:spcPct val="50000"/>
              </a:spcBef>
            </a:pPr>
            <a:r>
              <a:rPr lang="es-ES" altLang="es-ES" sz="2400" b="1" dirty="0"/>
              <a:t>MÉTODO SIMPLEX DE LA PROGRAMACIÓN LINEAL</a:t>
            </a:r>
          </a:p>
        </p:txBody>
      </p:sp>
      <p:sp>
        <p:nvSpPr>
          <p:cNvPr id="9" name="Rectángulo 8">
            <a:extLst>
              <a:ext uri="{FF2B5EF4-FFF2-40B4-BE49-F238E27FC236}">
                <a16:creationId xmlns:a16="http://schemas.microsoft.com/office/drawing/2014/main" id="{E8D1EA9A-A3F5-471F-8A08-CA1BFE989A4F}"/>
              </a:ext>
            </a:extLst>
          </p:cNvPr>
          <p:cNvSpPr/>
          <p:nvPr/>
        </p:nvSpPr>
        <p:spPr>
          <a:xfrm>
            <a:off x="0" y="0"/>
            <a:ext cx="12191999" cy="369332"/>
          </a:xfrm>
          <a:prstGeom prst="rect">
            <a:avLst/>
          </a:prstGeom>
        </p:spPr>
        <p:txBody>
          <a:bodyPr wrap="square">
            <a:spAutoFit/>
          </a:bodyPr>
          <a:lstStyle/>
          <a:p>
            <a:pPr algn="ctr"/>
            <a:r>
              <a:rPr lang="es-ES" dirty="0">
                <a:solidFill>
                  <a:srgbClr val="0070C0"/>
                </a:solidFill>
              </a:rPr>
              <a:t>2.2. MÉTODOS PARA DESARROLLAR LA PLANIFICACIÓN AGREGADA </a:t>
            </a:r>
          </a:p>
        </p:txBody>
      </p:sp>
      <p:pic>
        <p:nvPicPr>
          <p:cNvPr id="10" name="Imagen 9">
            <a:extLst>
              <a:ext uri="{FF2B5EF4-FFF2-40B4-BE49-F238E27FC236}">
                <a16:creationId xmlns:a16="http://schemas.microsoft.com/office/drawing/2014/main" id="{289D2B09-A82F-4178-86D9-8847B51318D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693377" y="6289493"/>
            <a:ext cx="567519" cy="567519"/>
          </a:xfrm>
          <a:prstGeom prst="rect">
            <a:avLst/>
          </a:prstGeom>
          <a:effectLst>
            <a:outerShdw blurRad="50800" dist="38100" dir="2700000" algn="tl" rotWithShape="0">
              <a:prstClr val="black">
                <a:alpha val="40000"/>
              </a:prstClr>
            </a:outerShdw>
          </a:effectLst>
        </p:spPr>
      </p:pic>
      <p:sp>
        <p:nvSpPr>
          <p:cNvPr id="11" name="Forma libre: forma 10">
            <a:extLst>
              <a:ext uri="{FF2B5EF4-FFF2-40B4-BE49-F238E27FC236}">
                <a16:creationId xmlns:a16="http://schemas.microsoft.com/office/drawing/2014/main" id="{7029C082-3F55-4E42-BF7C-B53AEF3D93F6}"/>
              </a:ext>
            </a:extLst>
          </p:cNvPr>
          <p:cNvSpPr/>
          <p:nvPr/>
        </p:nvSpPr>
        <p:spPr>
          <a:xfrm>
            <a:off x="44040" y="46533"/>
            <a:ext cx="2503476" cy="1251738"/>
          </a:xfrm>
          <a:custGeom>
            <a:avLst/>
            <a:gdLst>
              <a:gd name="connsiteX0" fmla="*/ 0 w 2503476"/>
              <a:gd name="connsiteY0" fmla="*/ 125174 h 1251738"/>
              <a:gd name="connsiteX1" fmla="*/ 125174 w 2503476"/>
              <a:gd name="connsiteY1" fmla="*/ 0 h 1251738"/>
              <a:gd name="connsiteX2" fmla="*/ 2378302 w 2503476"/>
              <a:gd name="connsiteY2" fmla="*/ 0 h 1251738"/>
              <a:gd name="connsiteX3" fmla="*/ 2503476 w 2503476"/>
              <a:gd name="connsiteY3" fmla="*/ 125174 h 1251738"/>
              <a:gd name="connsiteX4" fmla="*/ 2503476 w 2503476"/>
              <a:gd name="connsiteY4" fmla="*/ 1126564 h 1251738"/>
              <a:gd name="connsiteX5" fmla="*/ 2378302 w 2503476"/>
              <a:gd name="connsiteY5" fmla="*/ 1251738 h 1251738"/>
              <a:gd name="connsiteX6" fmla="*/ 125174 w 2503476"/>
              <a:gd name="connsiteY6" fmla="*/ 1251738 h 1251738"/>
              <a:gd name="connsiteX7" fmla="*/ 0 w 2503476"/>
              <a:gd name="connsiteY7" fmla="*/ 1126564 h 1251738"/>
              <a:gd name="connsiteX8" fmla="*/ 0 w 2503476"/>
              <a:gd name="connsiteY8" fmla="*/ 125174 h 1251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03476" h="1251738">
                <a:moveTo>
                  <a:pt x="0" y="125174"/>
                </a:moveTo>
                <a:cubicBezTo>
                  <a:pt x="0" y="56042"/>
                  <a:pt x="56042" y="0"/>
                  <a:pt x="125174" y="0"/>
                </a:cubicBezTo>
                <a:lnTo>
                  <a:pt x="2378302" y="0"/>
                </a:lnTo>
                <a:cubicBezTo>
                  <a:pt x="2447434" y="0"/>
                  <a:pt x="2503476" y="56042"/>
                  <a:pt x="2503476" y="125174"/>
                </a:cubicBezTo>
                <a:lnTo>
                  <a:pt x="2503476" y="1126564"/>
                </a:lnTo>
                <a:cubicBezTo>
                  <a:pt x="2503476" y="1195696"/>
                  <a:pt x="2447434" y="1251738"/>
                  <a:pt x="2378302" y="1251738"/>
                </a:cubicBezTo>
                <a:lnTo>
                  <a:pt x="125174" y="1251738"/>
                </a:lnTo>
                <a:cubicBezTo>
                  <a:pt x="56042" y="1251738"/>
                  <a:pt x="0" y="1195696"/>
                  <a:pt x="0" y="1126564"/>
                </a:cubicBezTo>
                <a:lnTo>
                  <a:pt x="0" y="125174"/>
                </a:lnTo>
                <a:close/>
              </a:path>
            </a:pathLst>
          </a:custGeom>
          <a:solidFill>
            <a:srgbClr val="92D050"/>
          </a:solidFill>
          <a:ln>
            <a:solidFill>
              <a:schemeClr val="tx1"/>
            </a:solidFill>
          </a:ln>
          <a:effectLst>
            <a:outerShdw blurRad="50800" dist="38100" dir="2700000" algn="tl" rotWithShape="0">
              <a:prstClr val="black">
                <a:alpha val="40000"/>
              </a:prstClr>
            </a:outerShdw>
          </a:effectLst>
          <a:scene3d>
            <a:camera prst="orthographicFront"/>
            <a:lightRig rig="threePt" dir="t"/>
          </a:scene3d>
          <a:sp3d>
            <a:bevelT/>
          </a:sp3d>
        </p:spPr>
        <p:style>
          <a:lnRef idx="2">
            <a:scrgbClr r="0" g="0" b="0"/>
          </a:lnRef>
          <a:fillRef idx="1">
            <a:scrgbClr r="0" g="0" b="0"/>
          </a:fillRef>
          <a:effectRef idx="0">
            <a:scrgbClr r="0" g="0" b="0"/>
          </a:effectRef>
          <a:fontRef idx="minor">
            <a:schemeClr val="lt1"/>
          </a:fontRef>
        </p:style>
        <p:txBody>
          <a:bodyPr spcFirstLastPara="0" vert="horz" wrap="square" lIns="51902" tIns="51902" rIns="51902" bIns="51902" numCol="1" spcCol="1270" anchor="ctr" anchorCtr="0">
            <a:noAutofit/>
          </a:bodyPr>
          <a:lstStyle/>
          <a:p>
            <a:pPr lvl="0" algn="ctr" defTabSz="1066800">
              <a:lnSpc>
                <a:spcPct val="90000"/>
              </a:lnSpc>
              <a:spcBef>
                <a:spcPct val="0"/>
              </a:spcBef>
              <a:spcAft>
                <a:spcPct val="35000"/>
              </a:spcAft>
            </a:pPr>
            <a:r>
              <a:rPr lang="es-ES" sz="2400" b="1" dirty="0">
                <a:solidFill>
                  <a:srgbClr val="FF0000"/>
                </a:solidFill>
              </a:rPr>
              <a:t>ANALÍTICOS</a:t>
            </a:r>
          </a:p>
          <a:p>
            <a:pPr lvl="0" algn="ctr" defTabSz="1066800">
              <a:lnSpc>
                <a:spcPct val="90000"/>
              </a:lnSpc>
              <a:spcBef>
                <a:spcPct val="0"/>
              </a:spcBef>
              <a:spcAft>
                <a:spcPct val="35000"/>
              </a:spcAft>
            </a:pPr>
            <a:r>
              <a:rPr lang="es-ES" dirty="0">
                <a:solidFill>
                  <a:srgbClr val="FF0000"/>
                </a:solidFill>
              </a:rPr>
              <a:t>(Programación Matemática)</a:t>
            </a:r>
          </a:p>
        </p:txBody>
      </p:sp>
      <p:sp>
        <p:nvSpPr>
          <p:cNvPr id="8" name="Forma libre: forma 7">
            <a:extLst>
              <a:ext uri="{FF2B5EF4-FFF2-40B4-BE49-F238E27FC236}">
                <a16:creationId xmlns:a16="http://schemas.microsoft.com/office/drawing/2014/main" id="{373F50F3-C6F9-4541-A08D-668C90CC5E87}"/>
              </a:ext>
            </a:extLst>
          </p:cNvPr>
          <p:cNvSpPr/>
          <p:nvPr/>
        </p:nvSpPr>
        <p:spPr>
          <a:xfrm>
            <a:off x="9644479" y="46533"/>
            <a:ext cx="2503476" cy="1251738"/>
          </a:xfrm>
          <a:custGeom>
            <a:avLst/>
            <a:gdLst>
              <a:gd name="connsiteX0" fmla="*/ 0 w 2503476"/>
              <a:gd name="connsiteY0" fmla="*/ 125174 h 1251738"/>
              <a:gd name="connsiteX1" fmla="*/ 125174 w 2503476"/>
              <a:gd name="connsiteY1" fmla="*/ 0 h 1251738"/>
              <a:gd name="connsiteX2" fmla="*/ 2378302 w 2503476"/>
              <a:gd name="connsiteY2" fmla="*/ 0 h 1251738"/>
              <a:gd name="connsiteX3" fmla="*/ 2503476 w 2503476"/>
              <a:gd name="connsiteY3" fmla="*/ 125174 h 1251738"/>
              <a:gd name="connsiteX4" fmla="*/ 2503476 w 2503476"/>
              <a:gd name="connsiteY4" fmla="*/ 1126564 h 1251738"/>
              <a:gd name="connsiteX5" fmla="*/ 2378302 w 2503476"/>
              <a:gd name="connsiteY5" fmla="*/ 1251738 h 1251738"/>
              <a:gd name="connsiteX6" fmla="*/ 125174 w 2503476"/>
              <a:gd name="connsiteY6" fmla="*/ 1251738 h 1251738"/>
              <a:gd name="connsiteX7" fmla="*/ 0 w 2503476"/>
              <a:gd name="connsiteY7" fmla="*/ 1126564 h 1251738"/>
              <a:gd name="connsiteX8" fmla="*/ 0 w 2503476"/>
              <a:gd name="connsiteY8" fmla="*/ 125174 h 1251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03476" h="1251738">
                <a:moveTo>
                  <a:pt x="0" y="125174"/>
                </a:moveTo>
                <a:cubicBezTo>
                  <a:pt x="0" y="56042"/>
                  <a:pt x="56042" y="0"/>
                  <a:pt x="125174" y="0"/>
                </a:cubicBezTo>
                <a:lnTo>
                  <a:pt x="2378302" y="0"/>
                </a:lnTo>
                <a:cubicBezTo>
                  <a:pt x="2447434" y="0"/>
                  <a:pt x="2503476" y="56042"/>
                  <a:pt x="2503476" y="125174"/>
                </a:cubicBezTo>
                <a:lnTo>
                  <a:pt x="2503476" y="1126564"/>
                </a:lnTo>
                <a:cubicBezTo>
                  <a:pt x="2503476" y="1195696"/>
                  <a:pt x="2447434" y="1251738"/>
                  <a:pt x="2378302" y="1251738"/>
                </a:cubicBezTo>
                <a:lnTo>
                  <a:pt x="125174" y="1251738"/>
                </a:lnTo>
                <a:cubicBezTo>
                  <a:pt x="56042" y="1251738"/>
                  <a:pt x="0" y="1195696"/>
                  <a:pt x="0" y="1126564"/>
                </a:cubicBezTo>
                <a:lnTo>
                  <a:pt x="0" y="125174"/>
                </a:lnTo>
                <a:close/>
              </a:path>
            </a:pathLst>
          </a:custGeom>
          <a:solidFill>
            <a:srgbClr val="0070C0"/>
          </a:solidFill>
          <a:ln>
            <a:solidFill>
              <a:schemeClr val="tx1"/>
            </a:solidFill>
          </a:ln>
          <a:effectLst>
            <a:outerShdw blurRad="50800" dist="38100" dir="2700000" algn="tl" rotWithShape="0">
              <a:prstClr val="black">
                <a:alpha val="40000"/>
              </a:prstClr>
            </a:outerShdw>
          </a:effectLst>
          <a:scene3d>
            <a:camera prst="orthographicFront"/>
            <a:lightRig rig="threePt" dir="t"/>
          </a:scene3d>
          <a:sp3d>
            <a:bevelT/>
          </a:sp3d>
        </p:spPr>
        <p:style>
          <a:lnRef idx="2">
            <a:scrgbClr r="0" g="0" b="0"/>
          </a:lnRef>
          <a:fillRef idx="1">
            <a:scrgbClr r="0" g="0" b="0"/>
          </a:fillRef>
          <a:effectRef idx="0">
            <a:scrgbClr r="0" g="0" b="0"/>
          </a:effectRef>
          <a:fontRef idx="minor">
            <a:schemeClr val="lt1"/>
          </a:fontRef>
        </p:style>
        <p:txBody>
          <a:bodyPr spcFirstLastPara="0" vert="horz" wrap="square" lIns="48092" tIns="48092" rIns="48092" bIns="48092" numCol="1" spcCol="1270" anchor="ctr" anchorCtr="0">
            <a:noAutofit/>
          </a:bodyPr>
          <a:lstStyle/>
          <a:p>
            <a:pPr lvl="0" algn="ctr" defTabSz="800100">
              <a:lnSpc>
                <a:spcPct val="90000"/>
              </a:lnSpc>
              <a:spcBef>
                <a:spcPct val="0"/>
              </a:spcBef>
              <a:spcAft>
                <a:spcPct val="35000"/>
              </a:spcAft>
            </a:pPr>
            <a:r>
              <a:rPr lang="es-ES" dirty="0"/>
              <a:t>OPTIMIZADORES</a:t>
            </a:r>
          </a:p>
          <a:p>
            <a:pPr lvl="0" algn="ctr" defTabSz="800100">
              <a:lnSpc>
                <a:spcPct val="90000"/>
              </a:lnSpc>
              <a:spcBef>
                <a:spcPct val="0"/>
              </a:spcBef>
              <a:spcAft>
                <a:spcPct val="35000"/>
              </a:spcAft>
            </a:pPr>
            <a:r>
              <a:rPr lang="es-ES" dirty="0"/>
              <a:t>(Programación Lineal)</a:t>
            </a:r>
          </a:p>
        </p:txBody>
      </p:sp>
      <p:sp>
        <p:nvSpPr>
          <p:cNvPr id="2" name="Rectángulo 1">
            <a:extLst>
              <a:ext uri="{FF2B5EF4-FFF2-40B4-BE49-F238E27FC236}">
                <a16:creationId xmlns:a16="http://schemas.microsoft.com/office/drawing/2014/main" id="{69AC6C25-1B08-4E66-B9D1-B07C93E64868}"/>
              </a:ext>
            </a:extLst>
          </p:cNvPr>
          <p:cNvSpPr/>
          <p:nvPr/>
        </p:nvSpPr>
        <p:spPr>
          <a:xfrm>
            <a:off x="3238964" y="1874827"/>
            <a:ext cx="5714065" cy="461665"/>
          </a:xfrm>
          <a:prstGeom prst="rect">
            <a:avLst/>
          </a:prstGeom>
        </p:spPr>
        <p:txBody>
          <a:bodyPr wrap="none">
            <a:spAutoFit/>
          </a:bodyPr>
          <a:lstStyle/>
          <a:p>
            <a:r>
              <a:rPr lang="es-ES" sz="2400" dirty="0">
                <a:solidFill>
                  <a:srgbClr val="000000"/>
                </a:solidFill>
              </a:rPr>
              <a:t>Los resultados óptimos serían los siguientes:</a:t>
            </a:r>
            <a:endParaRPr lang="es-ES" sz="2400" dirty="0"/>
          </a:p>
        </p:txBody>
      </p:sp>
      <p:pic>
        <p:nvPicPr>
          <p:cNvPr id="6" name="Imagen 5" descr="Captura de pantalla de un celular&#10;&#10;Descripción generada automáticamente">
            <a:extLst>
              <a:ext uri="{FF2B5EF4-FFF2-40B4-BE49-F238E27FC236}">
                <a16:creationId xmlns:a16="http://schemas.microsoft.com/office/drawing/2014/main" id="{703B6C12-900B-4724-B12C-28ECFECE99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1800" y="2449973"/>
            <a:ext cx="10188392" cy="3564000"/>
          </a:xfrm>
          <a:prstGeom prst="rect">
            <a:avLst/>
          </a:prstGeom>
        </p:spPr>
      </p:pic>
    </p:spTree>
    <p:extLst>
      <p:ext uri="{BB962C8B-B14F-4D97-AF65-F5344CB8AC3E}">
        <p14:creationId xmlns:p14="http://schemas.microsoft.com/office/powerpoint/2010/main" val="2138005503"/>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53"/>
          <p:cNvSpPr txBox="1">
            <a:spLocks noChangeArrowheads="1"/>
          </p:cNvSpPr>
          <p:nvPr/>
        </p:nvSpPr>
        <p:spPr bwMode="auto">
          <a:xfrm>
            <a:off x="2355894" y="519655"/>
            <a:ext cx="7480207" cy="430887"/>
          </a:xfrm>
          <a:prstGeom prst="rect">
            <a:avLst/>
          </a:prstGeom>
          <a:noFill/>
          <a:ln w="9525">
            <a:noFill/>
            <a:miter lim="800000"/>
            <a:headEnd/>
            <a:tailEnd/>
          </a:ln>
          <a:effectLst/>
        </p:spPr>
        <p:txBody>
          <a:bodyPr wrap="square">
            <a:spAutoFit/>
          </a:bodyPr>
          <a:lstStyle/>
          <a:p>
            <a:pPr algn="ctr">
              <a:spcBef>
                <a:spcPct val="50000"/>
              </a:spcBef>
            </a:pPr>
            <a:r>
              <a:rPr lang="es-ES" altLang="es-ES" sz="2200" b="1" dirty="0"/>
              <a:t>MÉTODO DEL TRANSPORTE DE LA PROGRAMACIÓN LINEAL</a:t>
            </a:r>
          </a:p>
        </p:txBody>
      </p:sp>
      <p:sp>
        <p:nvSpPr>
          <p:cNvPr id="9" name="Rectángulo 8">
            <a:extLst>
              <a:ext uri="{FF2B5EF4-FFF2-40B4-BE49-F238E27FC236}">
                <a16:creationId xmlns:a16="http://schemas.microsoft.com/office/drawing/2014/main" id="{E8D1EA9A-A3F5-471F-8A08-CA1BFE989A4F}"/>
              </a:ext>
            </a:extLst>
          </p:cNvPr>
          <p:cNvSpPr/>
          <p:nvPr/>
        </p:nvSpPr>
        <p:spPr>
          <a:xfrm>
            <a:off x="0" y="0"/>
            <a:ext cx="12191999" cy="369332"/>
          </a:xfrm>
          <a:prstGeom prst="rect">
            <a:avLst/>
          </a:prstGeom>
        </p:spPr>
        <p:txBody>
          <a:bodyPr wrap="square">
            <a:spAutoFit/>
          </a:bodyPr>
          <a:lstStyle/>
          <a:p>
            <a:pPr algn="ctr"/>
            <a:r>
              <a:rPr lang="es-ES" dirty="0">
                <a:solidFill>
                  <a:srgbClr val="0070C0"/>
                </a:solidFill>
              </a:rPr>
              <a:t>2.2. MÉTODOS PARA DESARROLLAR LA PLANIFICACIÓN AGREGADA </a:t>
            </a:r>
          </a:p>
        </p:txBody>
      </p:sp>
      <p:pic>
        <p:nvPicPr>
          <p:cNvPr id="10" name="Imagen 9">
            <a:extLst>
              <a:ext uri="{FF2B5EF4-FFF2-40B4-BE49-F238E27FC236}">
                <a16:creationId xmlns:a16="http://schemas.microsoft.com/office/drawing/2014/main" id="{289D2B09-A82F-4178-86D9-8847B51318D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693377" y="6289493"/>
            <a:ext cx="567519" cy="567519"/>
          </a:xfrm>
          <a:prstGeom prst="rect">
            <a:avLst/>
          </a:prstGeom>
          <a:effectLst>
            <a:outerShdw blurRad="50800" dist="38100" dir="2700000" algn="tl" rotWithShape="0">
              <a:prstClr val="black">
                <a:alpha val="40000"/>
              </a:prstClr>
            </a:outerShdw>
          </a:effectLst>
        </p:spPr>
      </p:pic>
      <p:sp>
        <p:nvSpPr>
          <p:cNvPr id="11" name="Forma libre: forma 10">
            <a:extLst>
              <a:ext uri="{FF2B5EF4-FFF2-40B4-BE49-F238E27FC236}">
                <a16:creationId xmlns:a16="http://schemas.microsoft.com/office/drawing/2014/main" id="{7029C082-3F55-4E42-BF7C-B53AEF3D93F6}"/>
              </a:ext>
            </a:extLst>
          </p:cNvPr>
          <p:cNvSpPr/>
          <p:nvPr/>
        </p:nvSpPr>
        <p:spPr>
          <a:xfrm>
            <a:off x="44040" y="46533"/>
            <a:ext cx="2503476" cy="1251738"/>
          </a:xfrm>
          <a:custGeom>
            <a:avLst/>
            <a:gdLst>
              <a:gd name="connsiteX0" fmla="*/ 0 w 2503476"/>
              <a:gd name="connsiteY0" fmla="*/ 125174 h 1251738"/>
              <a:gd name="connsiteX1" fmla="*/ 125174 w 2503476"/>
              <a:gd name="connsiteY1" fmla="*/ 0 h 1251738"/>
              <a:gd name="connsiteX2" fmla="*/ 2378302 w 2503476"/>
              <a:gd name="connsiteY2" fmla="*/ 0 h 1251738"/>
              <a:gd name="connsiteX3" fmla="*/ 2503476 w 2503476"/>
              <a:gd name="connsiteY3" fmla="*/ 125174 h 1251738"/>
              <a:gd name="connsiteX4" fmla="*/ 2503476 w 2503476"/>
              <a:gd name="connsiteY4" fmla="*/ 1126564 h 1251738"/>
              <a:gd name="connsiteX5" fmla="*/ 2378302 w 2503476"/>
              <a:gd name="connsiteY5" fmla="*/ 1251738 h 1251738"/>
              <a:gd name="connsiteX6" fmla="*/ 125174 w 2503476"/>
              <a:gd name="connsiteY6" fmla="*/ 1251738 h 1251738"/>
              <a:gd name="connsiteX7" fmla="*/ 0 w 2503476"/>
              <a:gd name="connsiteY7" fmla="*/ 1126564 h 1251738"/>
              <a:gd name="connsiteX8" fmla="*/ 0 w 2503476"/>
              <a:gd name="connsiteY8" fmla="*/ 125174 h 1251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03476" h="1251738">
                <a:moveTo>
                  <a:pt x="0" y="125174"/>
                </a:moveTo>
                <a:cubicBezTo>
                  <a:pt x="0" y="56042"/>
                  <a:pt x="56042" y="0"/>
                  <a:pt x="125174" y="0"/>
                </a:cubicBezTo>
                <a:lnTo>
                  <a:pt x="2378302" y="0"/>
                </a:lnTo>
                <a:cubicBezTo>
                  <a:pt x="2447434" y="0"/>
                  <a:pt x="2503476" y="56042"/>
                  <a:pt x="2503476" y="125174"/>
                </a:cubicBezTo>
                <a:lnTo>
                  <a:pt x="2503476" y="1126564"/>
                </a:lnTo>
                <a:cubicBezTo>
                  <a:pt x="2503476" y="1195696"/>
                  <a:pt x="2447434" y="1251738"/>
                  <a:pt x="2378302" y="1251738"/>
                </a:cubicBezTo>
                <a:lnTo>
                  <a:pt x="125174" y="1251738"/>
                </a:lnTo>
                <a:cubicBezTo>
                  <a:pt x="56042" y="1251738"/>
                  <a:pt x="0" y="1195696"/>
                  <a:pt x="0" y="1126564"/>
                </a:cubicBezTo>
                <a:lnTo>
                  <a:pt x="0" y="125174"/>
                </a:lnTo>
                <a:close/>
              </a:path>
            </a:pathLst>
          </a:custGeom>
          <a:solidFill>
            <a:srgbClr val="92D050"/>
          </a:solidFill>
          <a:ln>
            <a:solidFill>
              <a:schemeClr val="tx1"/>
            </a:solidFill>
          </a:ln>
          <a:effectLst>
            <a:outerShdw blurRad="50800" dist="38100" dir="2700000" algn="tl" rotWithShape="0">
              <a:prstClr val="black">
                <a:alpha val="40000"/>
              </a:prstClr>
            </a:outerShdw>
          </a:effectLst>
          <a:scene3d>
            <a:camera prst="orthographicFront"/>
            <a:lightRig rig="threePt" dir="t"/>
          </a:scene3d>
          <a:sp3d>
            <a:bevelT/>
          </a:sp3d>
        </p:spPr>
        <p:style>
          <a:lnRef idx="2">
            <a:scrgbClr r="0" g="0" b="0"/>
          </a:lnRef>
          <a:fillRef idx="1">
            <a:scrgbClr r="0" g="0" b="0"/>
          </a:fillRef>
          <a:effectRef idx="0">
            <a:scrgbClr r="0" g="0" b="0"/>
          </a:effectRef>
          <a:fontRef idx="minor">
            <a:schemeClr val="lt1"/>
          </a:fontRef>
        </p:style>
        <p:txBody>
          <a:bodyPr spcFirstLastPara="0" vert="horz" wrap="square" lIns="51902" tIns="51902" rIns="51902" bIns="51902" numCol="1" spcCol="1270" anchor="ctr" anchorCtr="0">
            <a:noAutofit/>
          </a:bodyPr>
          <a:lstStyle/>
          <a:p>
            <a:pPr lvl="0" algn="ctr" defTabSz="1066800">
              <a:lnSpc>
                <a:spcPct val="90000"/>
              </a:lnSpc>
              <a:spcBef>
                <a:spcPct val="0"/>
              </a:spcBef>
              <a:spcAft>
                <a:spcPct val="35000"/>
              </a:spcAft>
            </a:pPr>
            <a:r>
              <a:rPr lang="es-ES" sz="2400" b="1" dirty="0">
                <a:solidFill>
                  <a:srgbClr val="FF0000"/>
                </a:solidFill>
              </a:rPr>
              <a:t>ANALÍTICOS</a:t>
            </a:r>
          </a:p>
          <a:p>
            <a:pPr lvl="0" algn="ctr" defTabSz="1066800">
              <a:lnSpc>
                <a:spcPct val="90000"/>
              </a:lnSpc>
              <a:spcBef>
                <a:spcPct val="0"/>
              </a:spcBef>
              <a:spcAft>
                <a:spcPct val="35000"/>
              </a:spcAft>
            </a:pPr>
            <a:r>
              <a:rPr lang="es-ES" dirty="0">
                <a:solidFill>
                  <a:srgbClr val="FF0000"/>
                </a:solidFill>
              </a:rPr>
              <a:t>(Programación Matemática)</a:t>
            </a:r>
          </a:p>
        </p:txBody>
      </p:sp>
      <p:sp>
        <p:nvSpPr>
          <p:cNvPr id="8" name="Forma libre: forma 7">
            <a:extLst>
              <a:ext uri="{FF2B5EF4-FFF2-40B4-BE49-F238E27FC236}">
                <a16:creationId xmlns:a16="http://schemas.microsoft.com/office/drawing/2014/main" id="{373F50F3-C6F9-4541-A08D-668C90CC5E87}"/>
              </a:ext>
            </a:extLst>
          </p:cNvPr>
          <p:cNvSpPr/>
          <p:nvPr/>
        </p:nvSpPr>
        <p:spPr>
          <a:xfrm>
            <a:off x="9644479" y="46533"/>
            <a:ext cx="2503476" cy="1251738"/>
          </a:xfrm>
          <a:custGeom>
            <a:avLst/>
            <a:gdLst>
              <a:gd name="connsiteX0" fmla="*/ 0 w 2503476"/>
              <a:gd name="connsiteY0" fmla="*/ 125174 h 1251738"/>
              <a:gd name="connsiteX1" fmla="*/ 125174 w 2503476"/>
              <a:gd name="connsiteY1" fmla="*/ 0 h 1251738"/>
              <a:gd name="connsiteX2" fmla="*/ 2378302 w 2503476"/>
              <a:gd name="connsiteY2" fmla="*/ 0 h 1251738"/>
              <a:gd name="connsiteX3" fmla="*/ 2503476 w 2503476"/>
              <a:gd name="connsiteY3" fmla="*/ 125174 h 1251738"/>
              <a:gd name="connsiteX4" fmla="*/ 2503476 w 2503476"/>
              <a:gd name="connsiteY4" fmla="*/ 1126564 h 1251738"/>
              <a:gd name="connsiteX5" fmla="*/ 2378302 w 2503476"/>
              <a:gd name="connsiteY5" fmla="*/ 1251738 h 1251738"/>
              <a:gd name="connsiteX6" fmla="*/ 125174 w 2503476"/>
              <a:gd name="connsiteY6" fmla="*/ 1251738 h 1251738"/>
              <a:gd name="connsiteX7" fmla="*/ 0 w 2503476"/>
              <a:gd name="connsiteY7" fmla="*/ 1126564 h 1251738"/>
              <a:gd name="connsiteX8" fmla="*/ 0 w 2503476"/>
              <a:gd name="connsiteY8" fmla="*/ 125174 h 1251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03476" h="1251738">
                <a:moveTo>
                  <a:pt x="0" y="125174"/>
                </a:moveTo>
                <a:cubicBezTo>
                  <a:pt x="0" y="56042"/>
                  <a:pt x="56042" y="0"/>
                  <a:pt x="125174" y="0"/>
                </a:cubicBezTo>
                <a:lnTo>
                  <a:pt x="2378302" y="0"/>
                </a:lnTo>
                <a:cubicBezTo>
                  <a:pt x="2447434" y="0"/>
                  <a:pt x="2503476" y="56042"/>
                  <a:pt x="2503476" y="125174"/>
                </a:cubicBezTo>
                <a:lnTo>
                  <a:pt x="2503476" y="1126564"/>
                </a:lnTo>
                <a:cubicBezTo>
                  <a:pt x="2503476" y="1195696"/>
                  <a:pt x="2447434" y="1251738"/>
                  <a:pt x="2378302" y="1251738"/>
                </a:cubicBezTo>
                <a:lnTo>
                  <a:pt x="125174" y="1251738"/>
                </a:lnTo>
                <a:cubicBezTo>
                  <a:pt x="56042" y="1251738"/>
                  <a:pt x="0" y="1195696"/>
                  <a:pt x="0" y="1126564"/>
                </a:cubicBezTo>
                <a:lnTo>
                  <a:pt x="0" y="125174"/>
                </a:lnTo>
                <a:close/>
              </a:path>
            </a:pathLst>
          </a:custGeom>
          <a:solidFill>
            <a:srgbClr val="0070C0"/>
          </a:solidFill>
          <a:ln>
            <a:solidFill>
              <a:schemeClr val="tx1"/>
            </a:solidFill>
          </a:ln>
          <a:effectLst>
            <a:outerShdw blurRad="50800" dist="38100" dir="2700000" algn="tl" rotWithShape="0">
              <a:prstClr val="black">
                <a:alpha val="40000"/>
              </a:prstClr>
            </a:outerShdw>
          </a:effectLst>
          <a:scene3d>
            <a:camera prst="orthographicFront"/>
            <a:lightRig rig="threePt" dir="t"/>
          </a:scene3d>
          <a:sp3d>
            <a:bevelT/>
          </a:sp3d>
        </p:spPr>
        <p:style>
          <a:lnRef idx="2">
            <a:scrgbClr r="0" g="0" b="0"/>
          </a:lnRef>
          <a:fillRef idx="1">
            <a:scrgbClr r="0" g="0" b="0"/>
          </a:fillRef>
          <a:effectRef idx="0">
            <a:scrgbClr r="0" g="0" b="0"/>
          </a:effectRef>
          <a:fontRef idx="minor">
            <a:schemeClr val="lt1"/>
          </a:fontRef>
        </p:style>
        <p:txBody>
          <a:bodyPr spcFirstLastPara="0" vert="horz" wrap="square" lIns="48092" tIns="48092" rIns="48092" bIns="48092" numCol="1" spcCol="1270" anchor="ctr" anchorCtr="0">
            <a:noAutofit/>
          </a:bodyPr>
          <a:lstStyle/>
          <a:p>
            <a:pPr lvl="0" algn="ctr" defTabSz="800100">
              <a:lnSpc>
                <a:spcPct val="90000"/>
              </a:lnSpc>
              <a:spcBef>
                <a:spcPct val="0"/>
              </a:spcBef>
              <a:spcAft>
                <a:spcPct val="35000"/>
              </a:spcAft>
            </a:pPr>
            <a:r>
              <a:rPr lang="es-ES" dirty="0"/>
              <a:t>OPTIMIZADORES</a:t>
            </a:r>
          </a:p>
          <a:p>
            <a:pPr lvl="0" algn="ctr" defTabSz="800100">
              <a:lnSpc>
                <a:spcPct val="90000"/>
              </a:lnSpc>
              <a:spcBef>
                <a:spcPct val="0"/>
              </a:spcBef>
              <a:spcAft>
                <a:spcPct val="35000"/>
              </a:spcAft>
            </a:pPr>
            <a:r>
              <a:rPr lang="es-ES" dirty="0"/>
              <a:t>(Programación Lineal)</a:t>
            </a:r>
          </a:p>
        </p:txBody>
      </p:sp>
      <p:graphicFrame>
        <p:nvGraphicFramePr>
          <p:cNvPr id="13" name="Table 1">
            <a:extLst>
              <a:ext uri="{FF2B5EF4-FFF2-40B4-BE49-F238E27FC236}">
                <a16:creationId xmlns:a16="http://schemas.microsoft.com/office/drawing/2014/main" id="{AB6C86CA-6F1D-4A46-8509-FE4F3F84FD6B}"/>
              </a:ext>
            </a:extLst>
          </p:cNvPr>
          <p:cNvGraphicFramePr>
            <a:graphicFrameLocks noGrp="1"/>
          </p:cNvGraphicFramePr>
          <p:nvPr>
            <p:extLst>
              <p:ext uri="{D42A27DB-BD31-4B8C-83A1-F6EECF244321}">
                <p14:modId xmlns:p14="http://schemas.microsoft.com/office/powerpoint/2010/main" val="3644512915"/>
              </p:ext>
            </p:extLst>
          </p:nvPr>
        </p:nvGraphicFramePr>
        <p:xfrm>
          <a:off x="2099569" y="1711034"/>
          <a:ext cx="8229600" cy="3017520"/>
        </p:xfrm>
        <a:graphic>
          <a:graphicData uri="http://schemas.openxmlformats.org/drawingml/2006/table">
            <a:tbl>
              <a:tblPr>
                <a:effectLst>
                  <a:outerShdw blurRad="50800" dist="38100" dir="2700000" algn="tl" rotWithShape="0">
                    <a:prstClr val="black">
                      <a:alpha val="40000"/>
                    </a:prstClr>
                  </a:outerShdw>
                </a:effectLst>
              </a:tblPr>
              <a:tblGrid>
                <a:gridCol w="1651000">
                  <a:extLst>
                    <a:ext uri="{9D8B030D-6E8A-4147-A177-3AD203B41FA5}">
                      <a16:colId xmlns:a16="http://schemas.microsoft.com/office/drawing/2014/main" val="20000"/>
                    </a:ext>
                  </a:extLst>
                </a:gridCol>
                <a:gridCol w="1181100">
                  <a:extLst>
                    <a:ext uri="{9D8B030D-6E8A-4147-A177-3AD203B41FA5}">
                      <a16:colId xmlns:a16="http://schemas.microsoft.com/office/drawing/2014/main" val="20001"/>
                    </a:ext>
                  </a:extLst>
                </a:gridCol>
                <a:gridCol w="1054100">
                  <a:extLst>
                    <a:ext uri="{9D8B030D-6E8A-4147-A177-3AD203B41FA5}">
                      <a16:colId xmlns:a16="http://schemas.microsoft.com/office/drawing/2014/main" val="20002"/>
                    </a:ext>
                  </a:extLst>
                </a:gridCol>
                <a:gridCol w="685800">
                  <a:extLst>
                    <a:ext uri="{9D8B030D-6E8A-4147-A177-3AD203B41FA5}">
                      <a16:colId xmlns:a16="http://schemas.microsoft.com/office/drawing/2014/main" val="20003"/>
                    </a:ext>
                  </a:extLst>
                </a:gridCol>
                <a:gridCol w="1790700">
                  <a:extLst>
                    <a:ext uri="{9D8B030D-6E8A-4147-A177-3AD203B41FA5}">
                      <a16:colId xmlns:a16="http://schemas.microsoft.com/office/drawing/2014/main" val="20004"/>
                    </a:ext>
                  </a:extLst>
                </a:gridCol>
                <a:gridCol w="1866900">
                  <a:extLst>
                    <a:ext uri="{9D8B030D-6E8A-4147-A177-3AD203B41FA5}">
                      <a16:colId xmlns:a16="http://schemas.microsoft.com/office/drawing/2014/main" val="20005"/>
                    </a:ext>
                  </a:extLst>
                </a:gridCol>
              </a:tblGrid>
              <a:tr h="33210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s-ES" sz="1600" b="0" i="0" u="none" strike="noStrike" cap="none" normalizeH="0" baseline="0" noProof="0" dirty="0">
                        <a:ln>
                          <a:noFill/>
                        </a:ln>
                        <a:solidFill>
                          <a:schemeClr val="bg1"/>
                        </a:solidFill>
                        <a:effectLst/>
                        <a:latin typeface="+mn-lt"/>
                        <a:ea typeface="ＭＳ Ｐゴシック" charset="0"/>
                        <a:cs typeface="Arial" charset="0"/>
                      </a:endParaRPr>
                    </a:p>
                  </a:txBody>
                  <a:tcP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solidFill>
                      <a:schemeClr val="tx1"/>
                    </a:solidFill>
                  </a:tcPr>
                </a:tc>
                <a:tc gridSpan="5">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ES" sz="1600" b="1" i="0" u="none" strike="noStrike" cap="none" normalizeH="0" baseline="0" noProof="0" dirty="0">
                          <a:ln>
                            <a:noFill/>
                          </a:ln>
                          <a:solidFill>
                            <a:schemeClr val="tx1"/>
                          </a:solidFill>
                          <a:effectLst/>
                          <a:latin typeface="+mn-lt"/>
                          <a:ea typeface="ＭＳ Ｐゴシック" charset="0"/>
                          <a:cs typeface="Arial" charset="0"/>
                        </a:rPr>
                        <a:t>Datos de capacidad y demanda (uds.)</a:t>
                      </a:r>
                      <a:endParaRPr kumimoji="0" lang="es-ES" sz="1600" b="0" i="0" u="none" strike="noStrike" cap="none" normalizeH="0" baseline="0" noProof="0" dirty="0">
                        <a:ln>
                          <a:noFill/>
                        </a:ln>
                        <a:solidFill>
                          <a:schemeClr val="tx1"/>
                        </a:solidFill>
                        <a:effectLst/>
                        <a:latin typeface="+mn-lt"/>
                        <a:ea typeface="ＭＳ Ｐゴシック" charset="0"/>
                        <a:cs typeface="Arial" charset="0"/>
                      </a:endParaRPr>
                    </a:p>
                  </a:txBody>
                  <a:tcP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273050">
                <a:tc rowSpan="2" gridSpan="2">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ES" sz="1600" b="1" i="0" u="none" strike="noStrike" cap="none" normalizeH="0" baseline="0" noProof="0" dirty="0">
                        <a:ln>
                          <a:noFill/>
                        </a:ln>
                        <a:solidFill>
                          <a:srgbClr val="FFFFFF"/>
                        </a:solidFill>
                        <a:effectLst/>
                        <a:latin typeface="+mn-lt"/>
                        <a:ea typeface="ＭＳ Ｐゴシック" charset="0"/>
                        <a:cs typeface="Arial" charset="0"/>
                      </a:endParaRPr>
                    </a:p>
                  </a:txBody>
                  <a:tcP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solidFill>
                      <a:srgbClr val="0070C0"/>
                    </a:solidFill>
                  </a:tcPr>
                </a:tc>
                <a:tc rowSpan="2" hMerge="1">
                  <a:txBody>
                    <a:bodyPr/>
                    <a:lstStyle/>
                    <a:p>
                      <a:endParaRPr lang="en-US"/>
                    </a:p>
                  </a:txBody>
                  <a:tcPr/>
                </a:tc>
                <a:tc gridSpan="4">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ES" sz="1600" b="1" i="0" u="none" strike="noStrike" cap="none" normalizeH="0" baseline="0" noProof="0" dirty="0">
                          <a:ln>
                            <a:noFill/>
                          </a:ln>
                          <a:solidFill>
                            <a:schemeClr val="tx1"/>
                          </a:solidFill>
                          <a:effectLst/>
                          <a:latin typeface="+mn-lt"/>
                          <a:ea typeface="ＭＳ Ｐゴシック" charset="0"/>
                          <a:cs typeface="Arial" charset="0"/>
                        </a:rPr>
                        <a:t>PERÍODO DE VENTAS</a:t>
                      </a:r>
                    </a:p>
                  </a:txBody>
                  <a:tcP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solidFill>
                      <a:srgbClr val="0070C0"/>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273050">
                <a:tc gridSpan="2" vMerge="1">
                  <a:txBody>
                    <a:bodyPr/>
                    <a:lstStyle/>
                    <a:p>
                      <a:endParaRPr lang="en-US"/>
                    </a:p>
                  </a:txBody>
                  <a:tcPr/>
                </a:tc>
                <a:tc hMerge="1" vMerge="1">
                  <a:txBody>
                    <a:bodyPr/>
                    <a:lstStyle/>
                    <a:p>
                      <a:endParaRPr lang="en-US"/>
                    </a:p>
                  </a:txBody>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ES" sz="1600" b="1" i="0" u="none" strike="noStrike" cap="none" normalizeH="0" baseline="0" noProof="0" dirty="0">
                          <a:ln>
                            <a:noFill/>
                          </a:ln>
                          <a:solidFill>
                            <a:schemeClr val="tx1"/>
                          </a:solidFill>
                          <a:effectLst/>
                          <a:latin typeface="+mn-lt"/>
                          <a:ea typeface="ＭＳ Ｐゴシック" charset="0"/>
                          <a:cs typeface="Arial" charset="0"/>
                        </a:rPr>
                        <a:t>PERÍODO 1</a:t>
                      </a:r>
                    </a:p>
                  </a:txBody>
                  <a:tcP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solidFill>
                      <a:srgbClr val="0070C0"/>
                    </a:solidFill>
                  </a:tcPr>
                </a:tc>
                <a:tc hMerge="1">
                  <a:txBody>
                    <a:bodyPr/>
                    <a:lstStyle/>
                    <a:p>
                      <a:endParaRPr lang="en-US"/>
                    </a:p>
                  </a:txBody>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ES" sz="1600" b="1" i="0" u="none" strike="noStrike" cap="none" normalizeH="0" baseline="0" noProof="0" dirty="0">
                          <a:ln>
                            <a:noFill/>
                          </a:ln>
                          <a:solidFill>
                            <a:schemeClr val="tx1"/>
                          </a:solidFill>
                          <a:effectLst/>
                          <a:latin typeface="+mn-lt"/>
                          <a:ea typeface="ＭＳ Ｐゴシック" charset="0"/>
                          <a:cs typeface="Arial" charset="0"/>
                        </a:rPr>
                        <a:t>PERÍODO 2</a:t>
                      </a:r>
                    </a:p>
                  </a:txBody>
                  <a:tcP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solidFill>
                      <a:srgbClr val="0070C0"/>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ES" sz="1600" b="1" i="0" u="none" strike="noStrike" cap="none" normalizeH="0" baseline="0" noProof="0" dirty="0">
                          <a:ln>
                            <a:noFill/>
                          </a:ln>
                          <a:solidFill>
                            <a:schemeClr val="tx1"/>
                          </a:solidFill>
                          <a:effectLst/>
                          <a:latin typeface="+mn-lt"/>
                          <a:ea typeface="ＭＳ Ｐゴシック" charset="0"/>
                          <a:cs typeface="Arial" charset="0"/>
                        </a:rPr>
                        <a:t>PERÍODO 3</a:t>
                      </a:r>
                    </a:p>
                  </a:txBody>
                  <a:tcP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solidFill>
                      <a:srgbClr val="0070C0"/>
                    </a:solidFill>
                  </a:tcPr>
                </a:tc>
                <a:extLst>
                  <a:ext uri="{0D108BD9-81ED-4DB2-BD59-A6C34878D82A}">
                    <a16:rowId xmlns:a16="http://schemas.microsoft.com/office/drawing/2014/main" val="10002"/>
                  </a:ext>
                </a:extLst>
              </a:tr>
              <a:tr h="273050">
                <a:tc gridSpan="2">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ES" sz="1600" b="0" i="0" u="none" strike="noStrike" cap="none" normalizeH="0" baseline="0" noProof="0" dirty="0">
                          <a:ln>
                            <a:noFill/>
                          </a:ln>
                          <a:solidFill>
                            <a:schemeClr val="tx1"/>
                          </a:solidFill>
                          <a:effectLst/>
                          <a:latin typeface="+mn-lt"/>
                          <a:ea typeface="ＭＳ Ｐゴシック" charset="0"/>
                          <a:cs typeface="Arial" charset="0"/>
                        </a:rPr>
                        <a:t>Demanda</a:t>
                      </a:r>
                    </a:p>
                  </a:txBody>
                  <a:tcP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hMerge="1">
                  <a:txBody>
                    <a:bodyPr/>
                    <a:lstStyle/>
                    <a:p>
                      <a:endParaRPr lang="en-US"/>
                    </a:p>
                  </a:txBody>
                  <a:tcPr/>
                </a:tc>
                <a:tc>
                  <a:txBody>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s-ES" sz="1600" b="0" i="0" u="none" strike="noStrike" cap="none" normalizeH="0" baseline="0" noProof="0" dirty="0">
                          <a:ln>
                            <a:noFill/>
                          </a:ln>
                          <a:solidFill>
                            <a:schemeClr val="tx1"/>
                          </a:solidFill>
                          <a:effectLst/>
                          <a:latin typeface="+mn-lt"/>
                          <a:ea typeface="ＭＳ Ｐゴシック" charset="0"/>
                          <a:cs typeface="Arial" charset="0"/>
                        </a:rPr>
                        <a:t>800</a:t>
                      </a:r>
                    </a:p>
                  </a:txBody>
                  <a:tcPr horzOverflow="overflow">
                    <a:lnL w="12700" cap="flat" cmpd="sng" algn="ctr">
                      <a:solidFill>
                        <a:srgbClr val="BFBFBF"/>
                      </a:solidFill>
                      <a:prstDash val="solid"/>
                      <a:round/>
                      <a:headEnd type="none" w="med" len="med"/>
                      <a:tailEnd type="none" w="med" len="med"/>
                    </a:lnL>
                    <a:lnR>
                      <a:noFill/>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ES" sz="1600" b="0" i="0" u="none" strike="noStrike" cap="none" normalizeH="0" baseline="0" noProof="0" dirty="0">
                        <a:ln>
                          <a:noFill/>
                        </a:ln>
                        <a:solidFill>
                          <a:schemeClr val="tx1"/>
                        </a:solidFill>
                        <a:effectLst/>
                        <a:latin typeface="+mn-lt"/>
                        <a:ea typeface="ＭＳ Ｐゴシック" charset="0"/>
                        <a:cs typeface="Arial" charset="0"/>
                      </a:endParaRPr>
                    </a:p>
                  </a:txBody>
                  <a:tcPr horzOverflow="overflow">
                    <a:lnL>
                      <a:noFill/>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1079500" algn="r"/>
                        </a:tabLst>
                      </a:pPr>
                      <a:r>
                        <a:rPr kumimoji="0" lang="es-ES" sz="1600" b="0" i="0" u="none" strike="noStrike" cap="none" normalizeH="0" baseline="0" noProof="0" dirty="0">
                          <a:ln>
                            <a:noFill/>
                          </a:ln>
                          <a:solidFill>
                            <a:schemeClr val="tx1"/>
                          </a:solidFill>
                          <a:effectLst/>
                          <a:latin typeface="+mn-lt"/>
                          <a:ea typeface="ＭＳ Ｐゴシック" charset="0"/>
                          <a:cs typeface="Arial" charset="0"/>
                        </a:rPr>
                        <a:t>	1.000</a:t>
                      </a:r>
                    </a:p>
                  </a:txBody>
                  <a:tcP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1079500" algn="r"/>
                        </a:tabLst>
                      </a:pPr>
                      <a:r>
                        <a:rPr kumimoji="0" lang="es-ES" sz="1600" b="0" i="0" u="none" strike="noStrike" cap="none" normalizeH="0" baseline="0" noProof="0" dirty="0">
                          <a:ln>
                            <a:noFill/>
                          </a:ln>
                          <a:solidFill>
                            <a:schemeClr val="tx1"/>
                          </a:solidFill>
                          <a:effectLst/>
                          <a:latin typeface="+mn-lt"/>
                          <a:ea typeface="ＭＳ Ｐゴシック" charset="0"/>
                          <a:cs typeface="Arial" charset="0"/>
                        </a:rPr>
                        <a:t>	750</a:t>
                      </a:r>
                    </a:p>
                  </a:txBody>
                  <a:tcP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73050">
                <a:tc gridSpan="2">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ES" sz="1600" b="0" i="0" u="none" strike="noStrike" cap="none" normalizeH="0" baseline="0" noProof="0" dirty="0">
                          <a:ln>
                            <a:noFill/>
                          </a:ln>
                          <a:solidFill>
                            <a:schemeClr val="tx1"/>
                          </a:solidFill>
                          <a:effectLst/>
                          <a:latin typeface="+mn-lt"/>
                          <a:ea typeface="ＭＳ Ｐゴシック" charset="0"/>
                          <a:cs typeface="Arial" charset="0"/>
                        </a:rPr>
                        <a:t>Capacidad:</a:t>
                      </a:r>
                    </a:p>
                  </a:txBody>
                  <a:tcP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hMerge="1">
                  <a:txBody>
                    <a:bodyPr/>
                    <a:lstStyle/>
                    <a:p>
                      <a:endParaRPr lang="en-US"/>
                    </a:p>
                  </a:txBody>
                  <a:tcPr/>
                </a:tc>
                <a:tc>
                  <a:txBody>
                    <a:bodyPr/>
                    <a:lstStyle/>
                    <a:p>
                      <a:pPr marL="0" marR="0" lvl="0" indent="0" algn="r" defTabSz="914400" rtl="0" eaLnBrk="1" fontAlgn="base" latinLnBrk="0" hangingPunct="1">
                        <a:lnSpc>
                          <a:spcPct val="100000"/>
                        </a:lnSpc>
                        <a:spcBef>
                          <a:spcPct val="0"/>
                        </a:spcBef>
                        <a:spcAft>
                          <a:spcPct val="0"/>
                        </a:spcAft>
                        <a:buClrTx/>
                        <a:buSzTx/>
                        <a:buFontTx/>
                        <a:buNone/>
                        <a:tabLst/>
                      </a:pPr>
                      <a:endParaRPr kumimoji="0" lang="es-ES" sz="1600" b="0" i="0" u="none" strike="noStrike" cap="none" normalizeH="0" baseline="0" noProof="0" dirty="0">
                        <a:ln>
                          <a:noFill/>
                        </a:ln>
                        <a:solidFill>
                          <a:schemeClr val="tx1"/>
                        </a:solidFill>
                        <a:effectLst/>
                        <a:latin typeface="+mn-lt"/>
                        <a:ea typeface="ＭＳ Ｐゴシック" charset="0"/>
                        <a:cs typeface="Arial" charset="0"/>
                      </a:endParaRPr>
                    </a:p>
                  </a:txBody>
                  <a:tcPr horzOverflow="overflow">
                    <a:lnL w="12700" cap="flat" cmpd="sng" algn="ctr">
                      <a:solidFill>
                        <a:srgbClr val="BFBFBF"/>
                      </a:solidFill>
                      <a:prstDash val="solid"/>
                      <a:round/>
                      <a:headEnd type="none" w="med" len="med"/>
                      <a:tailEnd type="none" w="med" len="med"/>
                    </a:lnL>
                    <a:lnR>
                      <a:noFill/>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ES" sz="1600" b="0" i="0" u="none" strike="noStrike" cap="none" normalizeH="0" baseline="0" noProof="0" dirty="0">
                        <a:ln>
                          <a:noFill/>
                        </a:ln>
                        <a:solidFill>
                          <a:schemeClr val="tx1"/>
                        </a:solidFill>
                        <a:effectLst/>
                        <a:latin typeface="+mn-lt"/>
                        <a:ea typeface="ＭＳ Ｐゴシック" charset="0"/>
                        <a:cs typeface="Arial" charset="0"/>
                      </a:endParaRPr>
                    </a:p>
                  </a:txBody>
                  <a:tcPr horzOverflow="overflow">
                    <a:lnL>
                      <a:noFill/>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ES" sz="1600" b="0" i="0" u="none" strike="noStrike" cap="none" normalizeH="0" baseline="0" noProof="0" dirty="0">
                        <a:ln>
                          <a:noFill/>
                        </a:ln>
                        <a:solidFill>
                          <a:schemeClr val="tx1"/>
                        </a:solidFill>
                        <a:effectLst/>
                        <a:latin typeface="+mn-lt"/>
                        <a:ea typeface="ＭＳ Ｐゴシック" charset="0"/>
                        <a:cs typeface="Arial" charset="0"/>
                      </a:endParaRPr>
                    </a:p>
                  </a:txBody>
                  <a:tcP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ES" sz="1600" b="0" i="0" u="none" strike="noStrike" cap="none" normalizeH="0" baseline="0" noProof="0" dirty="0">
                        <a:ln>
                          <a:noFill/>
                        </a:ln>
                        <a:solidFill>
                          <a:schemeClr val="tx1"/>
                        </a:solidFill>
                        <a:effectLst/>
                        <a:latin typeface="+mn-lt"/>
                        <a:ea typeface="ＭＳ Ｐゴシック" charset="0"/>
                        <a:cs typeface="Arial" charset="0"/>
                      </a:endParaRPr>
                    </a:p>
                  </a:txBody>
                  <a:tcP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73050">
                <a:tc gridSpan="2">
                  <a:txBody>
                    <a:bodyPr/>
                    <a:lstStyle/>
                    <a:p>
                      <a:pPr marL="177800" marR="0" lvl="0" indent="0" algn="l" defTabSz="914400" rtl="0" eaLnBrk="1" fontAlgn="base" latinLnBrk="0" hangingPunct="1">
                        <a:lnSpc>
                          <a:spcPct val="100000"/>
                        </a:lnSpc>
                        <a:spcBef>
                          <a:spcPct val="0"/>
                        </a:spcBef>
                        <a:spcAft>
                          <a:spcPct val="0"/>
                        </a:spcAft>
                        <a:buClrTx/>
                        <a:buSzTx/>
                        <a:buFontTx/>
                        <a:buNone/>
                        <a:tabLst/>
                      </a:pPr>
                      <a:r>
                        <a:rPr kumimoji="0" lang="es-ES" sz="1600" b="0" i="0" u="none" strike="noStrike" cap="none" normalizeH="0" baseline="0" noProof="0" dirty="0">
                          <a:ln>
                            <a:noFill/>
                          </a:ln>
                          <a:solidFill>
                            <a:schemeClr val="tx1"/>
                          </a:solidFill>
                          <a:effectLst/>
                          <a:latin typeface="+mn-lt"/>
                          <a:ea typeface="ＭＳ Ｐゴシック" charset="0"/>
                          <a:cs typeface="Arial" charset="0"/>
                        </a:rPr>
                        <a:t>Horas regulares</a:t>
                      </a:r>
                    </a:p>
                  </a:txBody>
                  <a:tcP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hMerge="1">
                  <a:txBody>
                    <a:bodyPr/>
                    <a:lstStyle/>
                    <a:p>
                      <a:endParaRPr lang="en-US"/>
                    </a:p>
                  </a:txBody>
                  <a:tcPr/>
                </a:tc>
                <a:tc>
                  <a:txBody>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s-ES" sz="1600" b="0" i="0" u="none" strike="noStrike" cap="none" normalizeH="0" baseline="0" noProof="0" dirty="0">
                          <a:ln>
                            <a:noFill/>
                          </a:ln>
                          <a:solidFill>
                            <a:schemeClr val="tx1"/>
                          </a:solidFill>
                          <a:effectLst/>
                          <a:latin typeface="+mn-lt"/>
                          <a:ea typeface="ＭＳ Ｐゴシック" charset="0"/>
                          <a:cs typeface="Arial" charset="0"/>
                        </a:rPr>
                        <a:t>700</a:t>
                      </a:r>
                    </a:p>
                  </a:txBody>
                  <a:tcPr horzOverflow="overflow">
                    <a:lnL w="12700" cap="flat" cmpd="sng" algn="ctr">
                      <a:solidFill>
                        <a:srgbClr val="BFBFBF"/>
                      </a:solidFill>
                      <a:prstDash val="solid"/>
                      <a:round/>
                      <a:headEnd type="none" w="med" len="med"/>
                      <a:tailEnd type="none" w="med" len="med"/>
                    </a:lnL>
                    <a:lnR>
                      <a:noFill/>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ES" sz="1600" b="0" i="0" u="none" strike="noStrike" cap="none" normalizeH="0" baseline="0" noProof="0" dirty="0">
                        <a:ln>
                          <a:noFill/>
                        </a:ln>
                        <a:solidFill>
                          <a:schemeClr val="tx1"/>
                        </a:solidFill>
                        <a:effectLst/>
                        <a:latin typeface="+mn-lt"/>
                        <a:ea typeface="ＭＳ Ｐゴシック" charset="0"/>
                        <a:cs typeface="Arial" charset="0"/>
                      </a:endParaRPr>
                    </a:p>
                  </a:txBody>
                  <a:tcPr horzOverflow="overflow">
                    <a:lnL>
                      <a:noFill/>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1079500" algn="r"/>
                        </a:tabLst>
                      </a:pPr>
                      <a:r>
                        <a:rPr kumimoji="0" lang="es-ES" sz="1600" b="0" i="0" u="none" strike="noStrike" cap="none" normalizeH="0" baseline="0" noProof="0" dirty="0">
                          <a:ln>
                            <a:noFill/>
                          </a:ln>
                          <a:solidFill>
                            <a:schemeClr val="tx1"/>
                          </a:solidFill>
                          <a:effectLst/>
                          <a:latin typeface="+mn-lt"/>
                          <a:ea typeface="ＭＳ Ｐゴシック" charset="0"/>
                          <a:cs typeface="Arial" charset="0"/>
                        </a:rPr>
                        <a:t>	700</a:t>
                      </a:r>
                    </a:p>
                  </a:txBody>
                  <a:tcP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1079500" algn="r"/>
                        </a:tabLst>
                      </a:pPr>
                      <a:r>
                        <a:rPr kumimoji="0" lang="es-ES" sz="1600" b="0" i="0" u="none" strike="noStrike" cap="none" normalizeH="0" baseline="0" noProof="0" dirty="0">
                          <a:ln>
                            <a:noFill/>
                          </a:ln>
                          <a:solidFill>
                            <a:schemeClr val="tx1"/>
                          </a:solidFill>
                          <a:effectLst/>
                          <a:latin typeface="+mn-lt"/>
                          <a:ea typeface="ＭＳ Ｐゴシック" charset="0"/>
                          <a:cs typeface="Arial" charset="0"/>
                        </a:rPr>
                        <a:t>	700</a:t>
                      </a:r>
                    </a:p>
                  </a:txBody>
                  <a:tcP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73050">
                <a:tc gridSpan="2">
                  <a:txBody>
                    <a:bodyPr/>
                    <a:lstStyle/>
                    <a:p>
                      <a:pPr marL="177800" marR="0" lvl="0" indent="0" algn="l" defTabSz="914400" rtl="0" eaLnBrk="1" fontAlgn="base" latinLnBrk="0" hangingPunct="1">
                        <a:lnSpc>
                          <a:spcPct val="100000"/>
                        </a:lnSpc>
                        <a:spcBef>
                          <a:spcPct val="0"/>
                        </a:spcBef>
                        <a:spcAft>
                          <a:spcPct val="0"/>
                        </a:spcAft>
                        <a:buClrTx/>
                        <a:buSzTx/>
                        <a:buFontTx/>
                        <a:buNone/>
                        <a:tabLst/>
                      </a:pPr>
                      <a:r>
                        <a:rPr kumimoji="0" lang="es-ES" sz="1600" b="0" i="0" u="none" strike="noStrike" cap="none" normalizeH="0" baseline="0" noProof="0" dirty="0">
                          <a:ln>
                            <a:noFill/>
                          </a:ln>
                          <a:solidFill>
                            <a:schemeClr val="tx1"/>
                          </a:solidFill>
                          <a:effectLst/>
                          <a:latin typeface="+mn-lt"/>
                          <a:ea typeface="ＭＳ Ｐゴシック" charset="0"/>
                          <a:cs typeface="Arial" charset="0"/>
                        </a:rPr>
                        <a:t>Horas extras</a:t>
                      </a:r>
                    </a:p>
                  </a:txBody>
                  <a:tcP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hMerge="1">
                  <a:txBody>
                    <a:bodyPr/>
                    <a:lstStyle/>
                    <a:p>
                      <a:endParaRPr lang="en-US"/>
                    </a:p>
                  </a:txBody>
                  <a:tcPr/>
                </a:tc>
                <a:tc>
                  <a:txBody>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s-ES" sz="1600" b="0" i="0" u="none" strike="noStrike" cap="none" normalizeH="0" baseline="0" noProof="0" dirty="0">
                          <a:ln>
                            <a:noFill/>
                          </a:ln>
                          <a:solidFill>
                            <a:schemeClr val="tx1"/>
                          </a:solidFill>
                          <a:effectLst/>
                          <a:latin typeface="+mn-lt"/>
                          <a:ea typeface="ＭＳ Ｐゴシック" charset="0"/>
                          <a:cs typeface="Arial" charset="0"/>
                        </a:rPr>
                        <a:t>50</a:t>
                      </a:r>
                    </a:p>
                  </a:txBody>
                  <a:tcPr horzOverflow="overflow">
                    <a:lnL w="12700" cap="flat" cmpd="sng" algn="ctr">
                      <a:solidFill>
                        <a:srgbClr val="BFBFBF"/>
                      </a:solidFill>
                      <a:prstDash val="solid"/>
                      <a:round/>
                      <a:headEnd type="none" w="med" len="med"/>
                      <a:tailEnd type="none" w="med" len="med"/>
                    </a:lnL>
                    <a:lnR>
                      <a:noFill/>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ES" sz="1600" b="0" i="0" u="none" strike="noStrike" cap="none" normalizeH="0" baseline="0" noProof="0" dirty="0">
                        <a:ln>
                          <a:noFill/>
                        </a:ln>
                        <a:solidFill>
                          <a:schemeClr val="tx1"/>
                        </a:solidFill>
                        <a:effectLst/>
                        <a:latin typeface="+mn-lt"/>
                        <a:ea typeface="ＭＳ Ｐゴシック" charset="0"/>
                        <a:cs typeface="Arial" charset="0"/>
                      </a:endParaRPr>
                    </a:p>
                  </a:txBody>
                  <a:tcPr horzOverflow="overflow">
                    <a:lnL>
                      <a:noFill/>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1079500" algn="r"/>
                        </a:tabLst>
                      </a:pPr>
                      <a:r>
                        <a:rPr kumimoji="0" lang="es-ES" sz="1600" b="0" i="0" u="none" strike="noStrike" cap="none" normalizeH="0" baseline="0" noProof="0" dirty="0">
                          <a:ln>
                            <a:noFill/>
                          </a:ln>
                          <a:solidFill>
                            <a:schemeClr val="tx1"/>
                          </a:solidFill>
                          <a:effectLst/>
                          <a:latin typeface="+mn-lt"/>
                          <a:ea typeface="ＭＳ Ｐゴシック" charset="0"/>
                          <a:cs typeface="Arial" charset="0"/>
                        </a:rPr>
                        <a:t>	50</a:t>
                      </a:r>
                    </a:p>
                  </a:txBody>
                  <a:tcP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1079500" algn="r"/>
                        </a:tabLst>
                      </a:pPr>
                      <a:r>
                        <a:rPr kumimoji="0" lang="es-ES" sz="1600" b="0" i="0" u="none" strike="noStrike" cap="none" normalizeH="0" baseline="0" noProof="0" dirty="0">
                          <a:ln>
                            <a:noFill/>
                          </a:ln>
                          <a:solidFill>
                            <a:schemeClr val="tx1"/>
                          </a:solidFill>
                          <a:effectLst/>
                          <a:latin typeface="+mn-lt"/>
                          <a:ea typeface="ＭＳ Ｐゴシック" charset="0"/>
                          <a:cs typeface="Arial" charset="0"/>
                        </a:rPr>
                        <a:t>	50</a:t>
                      </a:r>
                    </a:p>
                  </a:txBody>
                  <a:tcP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273050">
                <a:tc gridSpan="2">
                  <a:txBody>
                    <a:bodyPr/>
                    <a:lstStyle/>
                    <a:p>
                      <a:pPr marL="177800" marR="0" lvl="0" indent="0" algn="l" defTabSz="914400" rtl="0" eaLnBrk="1" fontAlgn="base" latinLnBrk="0" hangingPunct="1">
                        <a:lnSpc>
                          <a:spcPct val="100000"/>
                        </a:lnSpc>
                        <a:spcBef>
                          <a:spcPct val="0"/>
                        </a:spcBef>
                        <a:spcAft>
                          <a:spcPct val="0"/>
                        </a:spcAft>
                        <a:buClrTx/>
                        <a:buSzTx/>
                        <a:buFontTx/>
                        <a:buNone/>
                        <a:tabLst/>
                      </a:pPr>
                      <a:r>
                        <a:rPr kumimoji="0" lang="es-ES" sz="1600" b="0" i="0" u="none" strike="noStrike" cap="none" normalizeH="0" baseline="0" noProof="0" dirty="0">
                          <a:ln>
                            <a:noFill/>
                          </a:ln>
                          <a:solidFill>
                            <a:schemeClr val="tx1"/>
                          </a:solidFill>
                          <a:effectLst/>
                          <a:latin typeface="+mn-lt"/>
                          <a:ea typeface="ＭＳ Ｐゴシック" charset="0"/>
                          <a:cs typeface="Arial" charset="0"/>
                        </a:rPr>
                        <a:t>Subcontratación</a:t>
                      </a:r>
                    </a:p>
                  </a:txBody>
                  <a:tcP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hMerge="1">
                  <a:txBody>
                    <a:bodyPr/>
                    <a:lstStyle/>
                    <a:p>
                      <a:endParaRPr lang="en-US"/>
                    </a:p>
                  </a:txBody>
                  <a:tcPr/>
                </a:tc>
                <a:tc>
                  <a:txBody>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s-ES" sz="1600" b="0" i="0" u="none" strike="noStrike" cap="none" normalizeH="0" baseline="0" noProof="0" dirty="0">
                          <a:ln>
                            <a:noFill/>
                          </a:ln>
                          <a:solidFill>
                            <a:schemeClr val="tx1"/>
                          </a:solidFill>
                          <a:effectLst/>
                          <a:latin typeface="+mn-lt"/>
                          <a:ea typeface="ＭＳ Ｐゴシック" charset="0"/>
                          <a:cs typeface="Arial" charset="0"/>
                        </a:rPr>
                        <a:t>150</a:t>
                      </a:r>
                    </a:p>
                  </a:txBody>
                  <a:tcPr horzOverflow="overflow">
                    <a:lnL w="12700" cap="flat" cmpd="sng" algn="ctr">
                      <a:solidFill>
                        <a:srgbClr val="BFBFBF"/>
                      </a:solidFill>
                      <a:prstDash val="solid"/>
                      <a:round/>
                      <a:headEnd type="none" w="med" len="med"/>
                      <a:tailEnd type="none" w="med" len="med"/>
                    </a:lnL>
                    <a:lnR>
                      <a:noFill/>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ES" sz="1600" b="0" i="0" u="none" strike="noStrike" cap="none" normalizeH="0" baseline="0" noProof="0" dirty="0">
                        <a:ln>
                          <a:noFill/>
                        </a:ln>
                        <a:solidFill>
                          <a:schemeClr val="tx1"/>
                        </a:solidFill>
                        <a:effectLst/>
                        <a:latin typeface="+mn-lt"/>
                        <a:ea typeface="ＭＳ Ｐゴシック" charset="0"/>
                        <a:cs typeface="Arial" charset="0"/>
                      </a:endParaRPr>
                    </a:p>
                  </a:txBody>
                  <a:tcPr horzOverflow="overflow">
                    <a:lnL>
                      <a:noFill/>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1079500" algn="r"/>
                        </a:tabLst>
                      </a:pPr>
                      <a:r>
                        <a:rPr kumimoji="0" lang="es-ES" sz="1600" b="0" i="0" u="none" strike="noStrike" cap="none" normalizeH="0" baseline="0" noProof="0" dirty="0">
                          <a:ln>
                            <a:noFill/>
                          </a:ln>
                          <a:solidFill>
                            <a:schemeClr val="tx1"/>
                          </a:solidFill>
                          <a:effectLst/>
                          <a:latin typeface="+mn-lt"/>
                          <a:ea typeface="ＭＳ Ｐゴシック" charset="0"/>
                          <a:cs typeface="Arial" charset="0"/>
                        </a:rPr>
                        <a:t>	150</a:t>
                      </a:r>
                    </a:p>
                  </a:txBody>
                  <a:tcP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1079500" algn="r"/>
                        </a:tabLst>
                      </a:pPr>
                      <a:r>
                        <a:rPr kumimoji="0" lang="es-ES" sz="1600" b="0" i="0" u="none" strike="noStrike" cap="none" normalizeH="0" baseline="0" noProof="0" dirty="0">
                          <a:ln>
                            <a:noFill/>
                          </a:ln>
                          <a:solidFill>
                            <a:schemeClr val="tx1"/>
                          </a:solidFill>
                          <a:effectLst/>
                          <a:latin typeface="+mn-lt"/>
                          <a:ea typeface="ＭＳ Ｐゴシック" charset="0"/>
                          <a:cs typeface="Arial" charset="0"/>
                        </a:rPr>
                        <a:t>	130</a:t>
                      </a:r>
                    </a:p>
                  </a:txBody>
                  <a:tcP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287338">
                <a:tc gridSpan="2">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ES" sz="1600" b="0" i="0" u="none" strike="noStrike" cap="none" normalizeH="0" baseline="0" noProof="0" dirty="0">
                          <a:ln>
                            <a:noFill/>
                          </a:ln>
                          <a:solidFill>
                            <a:schemeClr val="tx1"/>
                          </a:solidFill>
                          <a:effectLst/>
                          <a:latin typeface="+mn-lt"/>
                          <a:ea typeface="ＭＳ Ｐゴシック" charset="0"/>
                          <a:cs typeface="Arial" charset="0"/>
                        </a:rPr>
                        <a:t>Inventario inicial</a:t>
                      </a:r>
                    </a:p>
                  </a:txBody>
                  <a:tcP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hMerge="1">
                  <a:txBody>
                    <a:bodyPr/>
                    <a:lstStyle/>
                    <a:p>
                      <a:endParaRPr lang="en-US"/>
                    </a:p>
                  </a:txBody>
                  <a:tcPr/>
                </a:tc>
                <a:tc>
                  <a:txBody>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s-ES" sz="1600" b="0" i="0" u="none" strike="noStrike" cap="none" normalizeH="0" baseline="0" noProof="0" dirty="0">
                          <a:ln>
                            <a:noFill/>
                          </a:ln>
                          <a:solidFill>
                            <a:schemeClr val="tx1"/>
                          </a:solidFill>
                          <a:effectLst/>
                          <a:latin typeface="+mn-lt"/>
                          <a:ea typeface="ＭＳ Ｐゴシック" charset="0"/>
                          <a:cs typeface="Arial" charset="0"/>
                        </a:rPr>
                        <a:t>100</a:t>
                      </a:r>
                    </a:p>
                  </a:txBody>
                  <a:tcPr horzOverflow="overflow">
                    <a:lnL w="12700" cap="flat" cmpd="sng" algn="ctr">
                      <a:solidFill>
                        <a:srgbClr val="BFBFBF"/>
                      </a:solidFill>
                      <a:prstDash val="solid"/>
                      <a:round/>
                      <a:headEnd type="none" w="med" len="med"/>
                      <a:tailEnd type="none" w="med" len="med"/>
                    </a:lnL>
                    <a:lnR>
                      <a:noFill/>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ES" sz="1600" b="0" i="0" u="none" strike="noStrike" cap="none" normalizeH="0" baseline="0" noProof="0" dirty="0">
                        <a:ln>
                          <a:noFill/>
                        </a:ln>
                        <a:solidFill>
                          <a:schemeClr val="tx1"/>
                        </a:solidFill>
                        <a:effectLst/>
                        <a:latin typeface="+mn-lt"/>
                        <a:ea typeface="ＭＳ Ｐゴシック" charset="0"/>
                        <a:cs typeface="Arial" charset="0"/>
                      </a:endParaRPr>
                    </a:p>
                  </a:txBody>
                  <a:tcPr horzOverflow="overflow">
                    <a:lnL>
                      <a:noFill/>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ES" sz="1600" b="0" i="0" u="none" strike="noStrike" cap="none" normalizeH="0" baseline="0" noProof="0" dirty="0">
                        <a:ln>
                          <a:noFill/>
                        </a:ln>
                        <a:solidFill>
                          <a:schemeClr val="tx1"/>
                        </a:solidFill>
                        <a:effectLst/>
                        <a:latin typeface="+mn-lt"/>
                        <a:ea typeface="ＭＳ Ｐゴシック" charset="0"/>
                        <a:cs typeface="Arial" charset="0"/>
                      </a:endParaRPr>
                    </a:p>
                  </a:txBody>
                  <a:tcP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ES" sz="1600" b="0" i="0" u="none" strike="noStrike" cap="none" normalizeH="0" baseline="0" noProof="0" dirty="0">
                        <a:ln>
                          <a:noFill/>
                        </a:ln>
                        <a:solidFill>
                          <a:schemeClr val="tx1"/>
                        </a:solidFill>
                        <a:effectLst/>
                        <a:latin typeface="+mn-lt"/>
                        <a:ea typeface="ＭＳ Ｐゴシック" charset="0"/>
                        <a:cs typeface="Arial" charset="0"/>
                      </a:endParaRPr>
                    </a:p>
                  </a:txBody>
                  <a:tcP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bl>
          </a:graphicData>
        </a:graphic>
      </p:graphicFrame>
      <p:graphicFrame>
        <p:nvGraphicFramePr>
          <p:cNvPr id="14" name="Table 2">
            <a:extLst>
              <a:ext uri="{FF2B5EF4-FFF2-40B4-BE49-F238E27FC236}">
                <a16:creationId xmlns:a16="http://schemas.microsoft.com/office/drawing/2014/main" id="{1C89ADDE-9DD4-4884-BDBF-6AB12A6CC52D}"/>
              </a:ext>
            </a:extLst>
          </p:cNvPr>
          <p:cNvGraphicFramePr>
            <a:graphicFrameLocks noGrp="1"/>
          </p:cNvGraphicFramePr>
          <p:nvPr>
            <p:extLst>
              <p:ext uri="{D42A27DB-BD31-4B8C-83A1-F6EECF244321}">
                <p14:modId xmlns:p14="http://schemas.microsoft.com/office/powerpoint/2010/main" val="1105381629"/>
              </p:ext>
            </p:extLst>
          </p:nvPr>
        </p:nvGraphicFramePr>
        <p:xfrm>
          <a:off x="3102869" y="4933659"/>
          <a:ext cx="6096000" cy="1676400"/>
        </p:xfrm>
        <a:graphic>
          <a:graphicData uri="http://schemas.openxmlformats.org/drawingml/2006/table">
            <a:tbl>
              <a:tblPr firstRow="1" bandRow="1">
                <a:effectLst>
                  <a:outerShdw blurRad="50800" dist="38100" dir="2700000" algn="tl" rotWithShape="0">
                    <a:prstClr val="black">
                      <a:alpha val="40000"/>
                    </a:prstClr>
                  </a:outerShdw>
                </a:effectLst>
                <a:tableStyleId>{2D5ABB26-0587-4C30-8999-92F81FD0307C}</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tblGrid>
              <a:tr h="335280">
                <a:tc gridSpan="2">
                  <a:txBody>
                    <a:bodyPr/>
                    <a:lstStyle/>
                    <a:p>
                      <a:pPr algn="ctr"/>
                      <a:r>
                        <a:rPr lang="es-ES" sz="1600" b="1" noProof="0" dirty="0">
                          <a:solidFill>
                            <a:schemeClr val="tx1"/>
                          </a:solidFill>
                          <a:latin typeface="+mn-lt"/>
                          <a:cs typeface="Arial"/>
                        </a:rPr>
                        <a:t>COSTES</a:t>
                      </a:r>
                    </a:p>
                  </a:txBody>
                  <a:tcPr>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solidFill>
                      <a:schemeClr val="accent2"/>
                    </a:solidFill>
                  </a:tcPr>
                </a:tc>
                <a:tc hMerge="1">
                  <a:txBody>
                    <a:bodyPr/>
                    <a:lstStyle/>
                    <a:p>
                      <a:endParaRPr lang="en-US"/>
                    </a:p>
                  </a:txBody>
                  <a:tcPr>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tcPr>
                </a:tc>
                <a:extLst>
                  <a:ext uri="{0D108BD9-81ED-4DB2-BD59-A6C34878D82A}">
                    <a16:rowId xmlns:a16="http://schemas.microsoft.com/office/drawing/2014/main" val="10000"/>
                  </a:ext>
                </a:extLst>
              </a:tr>
              <a:tr h="335280">
                <a:tc>
                  <a:txBody>
                    <a:bodyPr/>
                    <a:lstStyle/>
                    <a:p>
                      <a:r>
                        <a:rPr lang="es-ES" sz="1600" noProof="0" dirty="0">
                          <a:latin typeface="+mn-lt"/>
                          <a:cs typeface="Arial"/>
                        </a:rPr>
                        <a:t>Horas regulares</a:t>
                      </a:r>
                    </a:p>
                  </a:txBody>
                  <a:tcPr>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tcPr>
                </a:tc>
                <a:tc>
                  <a:txBody>
                    <a:bodyPr/>
                    <a:lstStyle/>
                    <a:p>
                      <a:pPr algn="ctr"/>
                      <a:r>
                        <a:rPr lang="es-ES" sz="1600" noProof="0" dirty="0">
                          <a:latin typeface="+mn-lt"/>
                          <a:cs typeface="Arial"/>
                        </a:rPr>
                        <a:t>40€ por ud.</a:t>
                      </a:r>
                    </a:p>
                  </a:txBody>
                  <a:tcPr>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tcPr>
                </a:tc>
                <a:extLst>
                  <a:ext uri="{0D108BD9-81ED-4DB2-BD59-A6C34878D82A}">
                    <a16:rowId xmlns:a16="http://schemas.microsoft.com/office/drawing/2014/main" val="10001"/>
                  </a:ext>
                </a:extLst>
              </a:tr>
              <a:tr h="335280">
                <a:tc>
                  <a:txBody>
                    <a:bodyPr/>
                    <a:lstStyle/>
                    <a:p>
                      <a:r>
                        <a:rPr lang="es-ES" sz="1600" noProof="0" dirty="0">
                          <a:latin typeface="+mn-lt"/>
                          <a:cs typeface="Arial"/>
                        </a:rPr>
                        <a:t>Horas extras</a:t>
                      </a:r>
                    </a:p>
                  </a:txBody>
                  <a:tcPr>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tcPr>
                </a:tc>
                <a:tc>
                  <a:txBody>
                    <a:bodyPr/>
                    <a:lstStyle/>
                    <a:p>
                      <a:pPr algn="ctr"/>
                      <a:r>
                        <a:rPr lang="es-ES" sz="1600" noProof="0" dirty="0">
                          <a:latin typeface="+mn-lt"/>
                          <a:cs typeface="Arial"/>
                        </a:rPr>
                        <a:t>50€ por ud.</a:t>
                      </a:r>
                    </a:p>
                  </a:txBody>
                  <a:tcPr>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tcPr>
                </a:tc>
                <a:extLst>
                  <a:ext uri="{0D108BD9-81ED-4DB2-BD59-A6C34878D82A}">
                    <a16:rowId xmlns:a16="http://schemas.microsoft.com/office/drawing/2014/main" val="10002"/>
                  </a:ext>
                </a:extLst>
              </a:tr>
              <a:tr h="335280">
                <a:tc>
                  <a:txBody>
                    <a:bodyPr/>
                    <a:lstStyle/>
                    <a:p>
                      <a:r>
                        <a:rPr lang="es-ES" sz="1600" noProof="0" dirty="0">
                          <a:latin typeface="+mn-lt"/>
                          <a:cs typeface="Arial"/>
                        </a:rPr>
                        <a:t>Subcontratación</a:t>
                      </a:r>
                    </a:p>
                  </a:txBody>
                  <a:tcPr>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tcPr>
                </a:tc>
                <a:tc>
                  <a:txBody>
                    <a:bodyPr/>
                    <a:lstStyle/>
                    <a:p>
                      <a:pPr algn="ctr"/>
                      <a:r>
                        <a:rPr lang="es-ES" sz="1600" noProof="0" dirty="0">
                          <a:latin typeface="+mn-lt"/>
                          <a:cs typeface="Arial"/>
                        </a:rPr>
                        <a:t>70€ por ud.</a:t>
                      </a:r>
                    </a:p>
                  </a:txBody>
                  <a:tcPr>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tcPr>
                </a:tc>
                <a:extLst>
                  <a:ext uri="{0D108BD9-81ED-4DB2-BD59-A6C34878D82A}">
                    <a16:rowId xmlns:a16="http://schemas.microsoft.com/office/drawing/2014/main" val="10003"/>
                  </a:ext>
                </a:extLst>
              </a:tr>
              <a:tr h="335280">
                <a:tc>
                  <a:txBody>
                    <a:bodyPr/>
                    <a:lstStyle/>
                    <a:p>
                      <a:r>
                        <a:rPr lang="es-ES" sz="1600" noProof="0" dirty="0">
                          <a:latin typeface="+mn-lt"/>
                          <a:cs typeface="Arial"/>
                        </a:rPr>
                        <a:t>Costes de almacenamiento</a:t>
                      </a:r>
                    </a:p>
                  </a:txBody>
                  <a:tcPr>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tcPr>
                </a:tc>
                <a:tc>
                  <a:txBody>
                    <a:bodyPr/>
                    <a:lstStyle/>
                    <a:p>
                      <a:pPr algn="ctr"/>
                      <a:r>
                        <a:rPr lang="es-ES" sz="1600" noProof="0" dirty="0">
                          <a:latin typeface="+mn-lt"/>
                          <a:cs typeface="Arial"/>
                        </a:rPr>
                        <a:t>  2€ por ud./período</a:t>
                      </a:r>
                    </a:p>
                  </a:txBody>
                  <a:tcPr>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grpSp>
        <p:nvGrpSpPr>
          <p:cNvPr id="17" name="Grupo 16">
            <a:extLst>
              <a:ext uri="{FF2B5EF4-FFF2-40B4-BE49-F238E27FC236}">
                <a16:creationId xmlns:a16="http://schemas.microsoft.com/office/drawing/2014/main" id="{FA04A5E1-565B-4765-844D-06E2890A8F30}"/>
              </a:ext>
            </a:extLst>
          </p:cNvPr>
          <p:cNvGrpSpPr/>
          <p:nvPr/>
        </p:nvGrpSpPr>
        <p:grpSpPr>
          <a:xfrm>
            <a:off x="4962631" y="777085"/>
            <a:ext cx="2503475" cy="965031"/>
            <a:chOff x="4217964" y="760727"/>
            <a:chExt cx="2190136" cy="965031"/>
          </a:xfrm>
          <a:effectLst>
            <a:outerShdw blurRad="50800" dist="38100" dir="2700000" algn="tl" rotWithShape="0">
              <a:prstClr val="black">
                <a:alpha val="40000"/>
              </a:prstClr>
            </a:outerShdw>
          </a:effectLst>
        </p:grpSpPr>
        <p:pic>
          <p:nvPicPr>
            <p:cNvPr id="18" name="Gráfico 17" descr="Pizarra">
              <a:extLst>
                <a:ext uri="{FF2B5EF4-FFF2-40B4-BE49-F238E27FC236}">
                  <a16:creationId xmlns:a16="http://schemas.microsoft.com/office/drawing/2014/main" id="{18579F70-7DCA-4138-B958-B69CCDFDAB3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217964" y="760727"/>
              <a:ext cx="914400" cy="914400"/>
            </a:xfrm>
            <a:prstGeom prst="rect">
              <a:avLst/>
            </a:prstGeom>
            <a:effectLst/>
          </p:spPr>
        </p:pic>
        <p:sp>
          <p:nvSpPr>
            <p:cNvPr id="19" name="Text Box 53">
              <a:extLst>
                <a:ext uri="{FF2B5EF4-FFF2-40B4-BE49-F238E27FC236}">
                  <a16:creationId xmlns:a16="http://schemas.microsoft.com/office/drawing/2014/main" id="{30C66ABC-5008-42C8-B650-3A253ABB117A}"/>
                </a:ext>
              </a:extLst>
            </p:cNvPr>
            <p:cNvSpPr txBox="1">
              <a:spLocks noChangeArrowheads="1"/>
            </p:cNvSpPr>
            <p:nvPr/>
          </p:nvSpPr>
          <p:spPr bwMode="auto">
            <a:xfrm>
              <a:off x="5062023" y="1017872"/>
              <a:ext cx="1346077" cy="707886"/>
            </a:xfrm>
            <a:prstGeom prst="rect">
              <a:avLst/>
            </a:prstGeom>
            <a:noFill/>
            <a:ln w="9525">
              <a:noFill/>
              <a:miter lim="800000"/>
              <a:headEnd/>
              <a:tailEnd/>
            </a:ln>
            <a:effectLst/>
          </p:spPr>
          <p:txBody>
            <a:bodyPr wrap="square">
              <a:spAutoFit/>
            </a:bodyPr>
            <a:lstStyle/>
            <a:p>
              <a:pPr algn="ctr">
                <a:spcBef>
                  <a:spcPct val="50000"/>
                </a:spcBef>
              </a:pPr>
              <a:r>
                <a:rPr lang="es-ES" altLang="es-ES" sz="2000" b="1" dirty="0"/>
                <a:t>Ejemplo 2.2</a:t>
              </a:r>
            </a:p>
          </p:txBody>
        </p:sp>
      </p:grpSp>
    </p:spTree>
    <p:extLst>
      <p:ext uri="{BB962C8B-B14F-4D97-AF65-F5344CB8AC3E}">
        <p14:creationId xmlns:p14="http://schemas.microsoft.com/office/powerpoint/2010/main" val="2820515910"/>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8">
            <a:extLst>
              <a:ext uri="{FF2B5EF4-FFF2-40B4-BE49-F238E27FC236}">
                <a16:creationId xmlns:a16="http://schemas.microsoft.com/office/drawing/2014/main" id="{E8D1EA9A-A3F5-471F-8A08-CA1BFE989A4F}"/>
              </a:ext>
            </a:extLst>
          </p:cNvPr>
          <p:cNvSpPr/>
          <p:nvPr/>
        </p:nvSpPr>
        <p:spPr>
          <a:xfrm>
            <a:off x="0" y="0"/>
            <a:ext cx="12191999" cy="369332"/>
          </a:xfrm>
          <a:prstGeom prst="rect">
            <a:avLst/>
          </a:prstGeom>
        </p:spPr>
        <p:txBody>
          <a:bodyPr wrap="square">
            <a:spAutoFit/>
          </a:bodyPr>
          <a:lstStyle/>
          <a:p>
            <a:pPr algn="ctr"/>
            <a:r>
              <a:rPr lang="es-ES" dirty="0">
                <a:solidFill>
                  <a:srgbClr val="0070C0"/>
                </a:solidFill>
              </a:rPr>
              <a:t>2.2. MÉTODOS PARA DESARROLLAR LA PLANIFICACIÓN AGREGADA </a:t>
            </a:r>
          </a:p>
        </p:txBody>
      </p:sp>
      <p:pic>
        <p:nvPicPr>
          <p:cNvPr id="10" name="Imagen 9">
            <a:extLst>
              <a:ext uri="{FF2B5EF4-FFF2-40B4-BE49-F238E27FC236}">
                <a16:creationId xmlns:a16="http://schemas.microsoft.com/office/drawing/2014/main" id="{289D2B09-A82F-4178-86D9-8847B51318D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693377" y="6289493"/>
            <a:ext cx="567519" cy="567519"/>
          </a:xfrm>
          <a:prstGeom prst="rect">
            <a:avLst/>
          </a:prstGeom>
          <a:effectLst>
            <a:outerShdw blurRad="50800" dist="38100" dir="2700000" algn="tl" rotWithShape="0">
              <a:prstClr val="black">
                <a:alpha val="40000"/>
              </a:prstClr>
            </a:outerShdw>
          </a:effectLst>
        </p:spPr>
      </p:pic>
      <p:sp>
        <p:nvSpPr>
          <p:cNvPr id="11" name="Forma libre: forma 10">
            <a:extLst>
              <a:ext uri="{FF2B5EF4-FFF2-40B4-BE49-F238E27FC236}">
                <a16:creationId xmlns:a16="http://schemas.microsoft.com/office/drawing/2014/main" id="{7029C082-3F55-4E42-BF7C-B53AEF3D93F6}"/>
              </a:ext>
            </a:extLst>
          </p:cNvPr>
          <p:cNvSpPr/>
          <p:nvPr/>
        </p:nvSpPr>
        <p:spPr>
          <a:xfrm>
            <a:off x="44040" y="46533"/>
            <a:ext cx="2503476" cy="1251738"/>
          </a:xfrm>
          <a:custGeom>
            <a:avLst/>
            <a:gdLst>
              <a:gd name="connsiteX0" fmla="*/ 0 w 2503476"/>
              <a:gd name="connsiteY0" fmla="*/ 125174 h 1251738"/>
              <a:gd name="connsiteX1" fmla="*/ 125174 w 2503476"/>
              <a:gd name="connsiteY1" fmla="*/ 0 h 1251738"/>
              <a:gd name="connsiteX2" fmla="*/ 2378302 w 2503476"/>
              <a:gd name="connsiteY2" fmla="*/ 0 h 1251738"/>
              <a:gd name="connsiteX3" fmla="*/ 2503476 w 2503476"/>
              <a:gd name="connsiteY3" fmla="*/ 125174 h 1251738"/>
              <a:gd name="connsiteX4" fmla="*/ 2503476 w 2503476"/>
              <a:gd name="connsiteY4" fmla="*/ 1126564 h 1251738"/>
              <a:gd name="connsiteX5" fmla="*/ 2378302 w 2503476"/>
              <a:gd name="connsiteY5" fmla="*/ 1251738 h 1251738"/>
              <a:gd name="connsiteX6" fmla="*/ 125174 w 2503476"/>
              <a:gd name="connsiteY6" fmla="*/ 1251738 h 1251738"/>
              <a:gd name="connsiteX7" fmla="*/ 0 w 2503476"/>
              <a:gd name="connsiteY7" fmla="*/ 1126564 h 1251738"/>
              <a:gd name="connsiteX8" fmla="*/ 0 w 2503476"/>
              <a:gd name="connsiteY8" fmla="*/ 125174 h 1251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03476" h="1251738">
                <a:moveTo>
                  <a:pt x="0" y="125174"/>
                </a:moveTo>
                <a:cubicBezTo>
                  <a:pt x="0" y="56042"/>
                  <a:pt x="56042" y="0"/>
                  <a:pt x="125174" y="0"/>
                </a:cubicBezTo>
                <a:lnTo>
                  <a:pt x="2378302" y="0"/>
                </a:lnTo>
                <a:cubicBezTo>
                  <a:pt x="2447434" y="0"/>
                  <a:pt x="2503476" y="56042"/>
                  <a:pt x="2503476" y="125174"/>
                </a:cubicBezTo>
                <a:lnTo>
                  <a:pt x="2503476" y="1126564"/>
                </a:lnTo>
                <a:cubicBezTo>
                  <a:pt x="2503476" y="1195696"/>
                  <a:pt x="2447434" y="1251738"/>
                  <a:pt x="2378302" y="1251738"/>
                </a:cubicBezTo>
                <a:lnTo>
                  <a:pt x="125174" y="1251738"/>
                </a:lnTo>
                <a:cubicBezTo>
                  <a:pt x="56042" y="1251738"/>
                  <a:pt x="0" y="1195696"/>
                  <a:pt x="0" y="1126564"/>
                </a:cubicBezTo>
                <a:lnTo>
                  <a:pt x="0" y="125174"/>
                </a:lnTo>
                <a:close/>
              </a:path>
            </a:pathLst>
          </a:custGeom>
          <a:solidFill>
            <a:srgbClr val="92D050"/>
          </a:solidFill>
          <a:ln>
            <a:solidFill>
              <a:schemeClr val="tx1"/>
            </a:solidFill>
          </a:ln>
          <a:effectLst>
            <a:outerShdw blurRad="50800" dist="38100" dir="2700000" algn="tl" rotWithShape="0">
              <a:prstClr val="black">
                <a:alpha val="40000"/>
              </a:prstClr>
            </a:outerShdw>
          </a:effectLst>
          <a:scene3d>
            <a:camera prst="orthographicFront"/>
            <a:lightRig rig="threePt" dir="t"/>
          </a:scene3d>
          <a:sp3d>
            <a:bevelT/>
          </a:sp3d>
        </p:spPr>
        <p:style>
          <a:lnRef idx="2">
            <a:scrgbClr r="0" g="0" b="0"/>
          </a:lnRef>
          <a:fillRef idx="1">
            <a:scrgbClr r="0" g="0" b="0"/>
          </a:fillRef>
          <a:effectRef idx="0">
            <a:scrgbClr r="0" g="0" b="0"/>
          </a:effectRef>
          <a:fontRef idx="minor">
            <a:schemeClr val="lt1"/>
          </a:fontRef>
        </p:style>
        <p:txBody>
          <a:bodyPr spcFirstLastPara="0" vert="horz" wrap="square" lIns="51902" tIns="51902" rIns="51902" bIns="51902" numCol="1" spcCol="1270" anchor="ctr" anchorCtr="0">
            <a:noAutofit/>
          </a:bodyPr>
          <a:lstStyle/>
          <a:p>
            <a:pPr lvl="0" algn="ctr" defTabSz="1066800">
              <a:lnSpc>
                <a:spcPct val="90000"/>
              </a:lnSpc>
              <a:spcBef>
                <a:spcPct val="0"/>
              </a:spcBef>
              <a:spcAft>
                <a:spcPct val="35000"/>
              </a:spcAft>
            </a:pPr>
            <a:r>
              <a:rPr lang="es-ES" sz="2400" b="1" dirty="0">
                <a:solidFill>
                  <a:srgbClr val="FF0000"/>
                </a:solidFill>
              </a:rPr>
              <a:t>ANALÍTICOS</a:t>
            </a:r>
          </a:p>
          <a:p>
            <a:pPr lvl="0" algn="ctr" defTabSz="1066800">
              <a:lnSpc>
                <a:spcPct val="90000"/>
              </a:lnSpc>
              <a:spcBef>
                <a:spcPct val="0"/>
              </a:spcBef>
              <a:spcAft>
                <a:spcPct val="35000"/>
              </a:spcAft>
            </a:pPr>
            <a:r>
              <a:rPr lang="es-ES" dirty="0">
                <a:solidFill>
                  <a:srgbClr val="FF0000"/>
                </a:solidFill>
              </a:rPr>
              <a:t>(Programación Matemática)</a:t>
            </a:r>
          </a:p>
        </p:txBody>
      </p:sp>
      <p:sp>
        <p:nvSpPr>
          <p:cNvPr id="8" name="Forma libre: forma 7">
            <a:extLst>
              <a:ext uri="{FF2B5EF4-FFF2-40B4-BE49-F238E27FC236}">
                <a16:creationId xmlns:a16="http://schemas.microsoft.com/office/drawing/2014/main" id="{373F50F3-C6F9-4541-A08D-668C90CC5E87}"/>
              </a:ext>
            </a:extLst>
          </p:cNvPr>
          <p:cNvSpPr/>
          <p:nvPr/>
        </p:nvSpPr>
        <p:spPr>
          <a:xfrm>
            <a:off x="9644479" y="46533"/>
            <a:ext cx="2503476" cy="1251738"/>
          </a:xfrm>
          <a:custGeom>
            <a:avLst/>
            <a:gdLst>
              <a:gd name="connsiteX0" fmla="*/ 0 w 2503476"/>
              <a:gd name="connsiteY0" fmla="*/ 125174 h 1251738"/>
              <a:gd name="connsiteX1" fmla="*/ 125174 w 2503476"/>
              <a:gd name="connsiteY1" fmla="*/ 0 h 1251738"/>
              <a:gd name="connsiteX2" fmla="*/ 2378302 w 2503476"/>
              <a:gd name="connsiteY2" fmla="*/ 0 h 1251738"/>
              <a:gd name="connsiteX3" fmla="*/ 2503476 w 2503476"/>
              <a:gd name="connsiteY3" fmla="*/ 125174 h 1251738"/>
              <a:gd name="connsiteX4" fmla="*/ 2503476 w 2503476"/>
              <a:gd name="connsiteY4" fmla="*/ 1126564 h 1251738"/>
              <a:gd name="connsiteX5" fmla="*/ 2378302 w 2503476"/>
              <a:gd name="connsiteY5" fmla="*/ 1251738 h 1251738"/>
              <a:gd name="connsiteX6" fmla="*/ 125174 w 2503476"/>
              <a:gd name="connsiteY6" fmla="*/ 1251738 h 1251738"/>
              <a:gd name="connsiteX7" fmla="*/ 0 w 2503476"/>
              <a:gd name="connsiteY7" fmla="*/ 1126564 h 1251738"/>
              <a:gd name="connsiteX8" fmla="*/ 0 w 2503476"/>
              <a:gd name="connsiteY8" fmla="*/ 125174 h 1251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03476" h="1251738">
                <a:moveTo>
                  <a:pt x="0" y="125174"/>
                </a:moveTo>
                <a:cubicBezTo>
                  <a:pt x="0" y="56042"/>
                  <a:pt x="56042" y="0"/>
                  <a:pt x="125174" y="0"/>
                </a:cubicBezTo>
                <a:lnTo>
                  <a:pt x="2378302" y="0"/>
                </a:lnTo>
                <a:cubicBezTo>
                  <a:pt x="2447434" y="0"/>
                  <a:pt x="2503476" y="56042"/>
                  <a:pt x="2503476" y="125174"/>
                </a:cubicBezTo>
                <a:lnTo>
                  <a:pt x="2503476" y="1126564"/>
                </a:lnTo>
                <a:cubicBezTo>
                  <a:pt x="2503476" y="1195696"/>
                  <a:pt x="2447434" y="1251738"/>
                  <a:pt x="2378302" y="1251738"/>
                </a:cubicBezTo>
                <a:lnTo>
                  <a:pt x="125174" y="1251738"/>
                </a:lnTo>
                <a:cubicBezTo>
                  <a:pt x="56042" y="1251738"/>
                  <a:pt x="0" y="1195696"/>
                  <a:pt x="0" y="1126564"/>
                </a:cubicBezTo>
                <a:lnTo>
                  <a:pt x="0" y="125174"/>
                </a:lnTo>
                <a:close/>
              </a:path>
            </a:pathLst>
          </a:custGeom>
          <a:solidFill>
            <a:srgbClr val="0070C0"/>
          </a:solidFill>
          <a:ln>
            <a:solidFill>
              <a:schemeClr val="tx1"/>
            </a:solidFill>
          </a:ln>
          <a:effectLst>
            <a:outerShdw blurRad="50800" dist="38100" dir="2700000" algn="tl" rotWithShape="0">
              <a:prstClr val="black">
                <a:alpha val="40000"/>
              </a:prstClr>
            </a:outerShdw>
          </a:effectLst>
          <a:scene3d>
            <a:camera prst="orthographicFront"/>
            <a:lightRig rig="threePt" dir="t"/>
          </a:scene3d>
          <a:sp3d>
            <a:bevelT/>
          </a:sp3d>
        </p:spPr>
        <p:style>
          <a:lnRef idx="2">
            <a:scrgbClr r="0" g="0" b="0"/>
          </a:lnRef>
          <a:fillRef idx="1">
            <a:scrgbClr r="0" g="0" b="0"/>
          </a:fillRef>
          <a:effectRef idx="0">
            <a:scrgbClr r="0" g="0" b="0"/>
          </a:effectRef>
          <a:fontRef idx="minor">
            <a:schemeClr val="lt1"/>
          </a:fontRef>
        </p:style>
        <p:txBody>
          <a:bodyPr spcFirstLastPara="0" vert="horz" wrap="square" lIns="48092" tIns="48092" rIns="48092" bIns="48092" numCol="1" spcCol="1270" anchor="ctr" anchorCtr="0">
            <a:noAutofit/>
          </a:bodyPr>
          <a:lstStyle/>
          <a:p>
            <a:pPr lvl="0" algn="ctr" defTabSz="800100">
              <a:lnSpc>
                <a:spcPct val="90000"/>
              </a:lnSpc>
              <a:spcBef>
                <a:spcPct val="0"/>
              </a:spcBef>
              <a:spcAft>
                <a:spcPct val="35000"/>
              </a:spcAft>
            </a:pPr>
            <a:r>
              <a:rPr lang="es-ES" dirty="0"/>
              <a:t>OPTIMIZADORES</a:t>
            </a:r>
          </a:p>
          <a:p>
            <a:pPr lvl="0" algn="ctr" defTabSz="800100">
              <a:lnSpc>
                <a:spcPct val="90000"/>
              </a:lnSpc>
              <a:spcBef>
                <a:spcPct val="0"/>
              </a:spcBef>
              <a:spcAft>
                <a:spcPct val="35000"/>
              </a:spcAft>
            </a:pPr>
            <a:r>
              <a:rPr lang="es-ES" dirty="0"/>
              <a:t>(Programación Lineal)</a:t>
            </a:r>
          </a:p>
        </p:txBody>
      </p:sp>
      <p:sp>
        <p:nvSpPr>
          <p:cNvPr id="12" name="CuadroTexto 11">
            <a:extLst>
              <a:ext uri="{FF2B5EF4-FFF2-40B4-BE49-F238E27FC236}">
                <a16:creationId xmlns:a16="http://schemas.microsoft.com/office/drawing/2014/main" id="{6C594F2E-841F-45BF-9FF3-4A8F3EA4D492}"/>
              </a:ext>
            </a:extLst>
          </p:cNvPr>
          <p:cNvSpPr txBox="1"/>
          <p:nvPr/>
        </p:nvSpPr>
        <p:spPr>
          <a:xfrm>
            <a:off x="6162" y="1473393"/>
            <a:ext cx="12185838" cy="5016758"/>
          </a:xfrm>
          <a:prstGeom prst="rect">
            <a:avLst/>
          </a:prstGeom>
          <a:noFill/>
        </p:spPr>
        <p:txBody>
          <a:bodyPr wrap="square" rtlCol="0">
            <a:spAutoFit/>
          </a:bodyPr>
          <a:lstStyle/>
          <a:p>
            <a:pPr algn="just"/>
            <a:r>
              <a:rPr lang="es-ES" sz="2000" dirty="0"/>
              <a:t>Cuando preparamos y analizamos esta tabla debemos observar lo siguiente:</a:t>
            </a:r>
          </a:p>
          <a:p>
            <a:pPr algn="just"/>
            <a:endParaRPr lang="es-ES" sz="2000" dirty="0"/>
          </a:p>
          <a:p>
            <a:pPr marL="342900" indent="-342900" algn="just">
              <a:buFontTx/>
              <a:buChar char="-"/>
            </a:pPr>
            <a:r>
              <a:rPr lang="es-ES" sz="2000" dirty="0"/>
              <a:t>Los costes de almacenamiento ascienden a 2€ por unidad y período. Las unidades producidas en un período y almacenadas durante un período tendrán un coste adicional de 2€. El inventario inicial no genera costes si se utiliza en el período 1.</a:t>
            </a:r>
          </a:p>
          <a:p>
            <a:pPr marL="342900" indent="-342900" algn="just">
              <a:buFontTx/>
              <a:buChar char="-"/>
            </a:pPr>
            <a:r>
              <a:rPr lang="es-ES" sz="2000" dirty="0"/>
              <a:t>Los problemas de transporte exigen que los suministros sean iguales a la demanda. Por ello, se ha añadido una columna ficticia denominada “capacidad no utilizada”. Los costes de la capacidad no utilizada son iguales a cero.</a:t>
            </a:r>
          </a:p>
          <a:p>
            <a:pPr marL="342900" indent="-342900" algn="just">
              <a:buFontTx/>
              <a:buChar char="-"/>
            </a:pPr>
            <a:r>
              <a:rPr lang="es-ES" sz="2000" dirty="0"/>
              <a:t>Debido a que la retención de pedidos no es una alternativa viable para esta empresa en particular, no es posible producir en aquellas celdas que representan producción en un período para satisfacer demanda en un período pasado (es decir, los períodos marcados con una “X”). Si se permitiese la retención de pedidos, para estimar los costes de retención se sumarían los costes de imagen, la pérdida de beneficios por ventas, etc.</a:t>
            </a:r>
          </a:p>
          <a:p>
            <a:pPr marL="342900" indent="-342900" algn="just">
              <a:buFontTx/>
              <a:buChar char="-"/>
            </a:pPr>
            <a:r>
              <a:rPr lang="es-ES" sz="2000" dirty="0"/>
              <a:t>Las cantidades en cada columna indican los niveles de inventario necesarios para responder a las necesidades de la demanda. La demanda de 800 unidades en el período 1 se satisface utilizando 100 unidades del inventario inicial y 700 unidades producidas con horas regulares en el dicho período.</a:t>
            </a:r>
          </a:p>
          <a:p>
            <a:pPr marL="342900" indent="-342900" algn="just">
              <a:buFontTx/>
              <a:buChar char="-"/>
            </a:pPr>
            <a:r>
              <a:rPr lang="es-ES" sz="2000" dirty="0"/>
              <a:t>Por lo general, para completar la tabla, hay que empezar por el período 1 y asignar la máxima producción posible a la celda con menor coste, sin superar la capacidad no utilizada en esa fila o la demanda en esa columna.</a:t>
            </a:r>
          </a:p>
        </p:txBody>
      </p:sp>
      <p:sp>
        <p:nvSpPr>
          <p:cNvPr id="13" name="Text Box 53">
            <a:extLst>
              <a:ext uri="{FF2B5EF4-FFF2-40B4-BE49-F238E27FC236}">
                <a16:creationId xmlns:a16="http://schemas.microsoft.com/office/drawing/2014/main" id="{77F63A4C-ACC3-4710-82E7-644671523DA0}"/>
              </a:ext>
            </a:extLst>
          </p:cNvPr>
          <p:cNvSpPr txBox="1">
            <a:spLocks noChangeArrowheads="1"/>
          </p:cNvSpPr>
          <p:nvPr/>
        </p:nvSpPr>
        <p:spPr bwMode="auto">
          <a:xfrm>
            <a:off x="2355894" y="519655"/>
            <a:ext cx="7480207" cy="430887"/>
          </a:xfrm>
          <a:prstGeom prst="rect">
            <a:avLst/>
          </a:prstGeom>
          <a:noFill/>
          <a:ln w="9525">
            <a:noFill/>
            <a:miter lim="800000"/>
            <a:headEnd/>
            <a:tailEnd/>
          </a:ln>
          <a:effectLst/>
        </p:spPr>
        <p:txBody>
          <a:bodyPr wrap="square">
            <a:spAutoFit/>
          </a:bodyPr>
          <a:lstStyle/>
          <a:p>
            <a:pPr algn="ctr">
              <a:spcBef>
                <a:spcPct val="50000"/>
              </a:spcBef>
            </a:pPr>
            <a:r>
              <a:rPr lang="es-ES" altLang="es-ES" sz="2200" b="1" dirty="0"/>
              <a:t>MÉTODO DEL TRANSPORTE DE LA PROGRAMACIÓN LINEAL</a:t>
            </a:r>
          </a:p>
        </p:txBody>
      </p:sp>
    </p:spTree>
    <p:extLst>
      <p:ext uri="{BB962C8B-B14F-4D97-AF65-F5344CB8AC3E}">
        <p14:creationId xmlns:p14="http://schemas.microsoft.com/office/powerpoint/2010/main" val="2069186321"/>
      </p:ext>
    </p:extLst>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8">
            <a:extLst>
              <a:ext uri="{FF2B5EF4-FFF2-40B4-BE49-F238E27FC236}">
                <a16:creationId xmlns:a16="http://schemas.microsoft.com/office/drawing/2014/main" id="{E8D1EA9A-A3F5-471F-8A08-CA1BFE989A4F}"/>
              </a:ext>
            </a:extLst>
          </p:cNvPr>
          <p:cNvSpPr/>
          <p:nvPr/>
        </p:nvSpPr>
        <p:spPr>
          <a:xfrm>
            <a:off x="0" y="0"/>
            <a:ext cx="12191999" cy="369332"/>
          </a:xfrm>
          <a:prstGeom prst="rect">
            <a:avLst/>
          </a:prstGeom>
        </p:spPr>
        <p:txBody>
          <a:bodyPr wrap="square">
            <a:spAutoFit/>
          </a:bodyPr>
          <a:lstStyle/>
          <a:p>
            <a:pPr algn="ctr"/>
            <a:r>
              <a:rPr lang="es-ES" dirty="0">
                <a:solidFill>
                  <a:srgbClr val="0070C0"/>
                </a:solidFill>
              </a:rPr>
              <a:t>2.2. MÉTODOS PARA DESARROLLAR LA PLANIFICACIÓN AGREGADA </a:t>
            </a:r>
          </a:p>
        </p:txBody>
      </p:sp>
      <p:pic>
        <p:nvPicPr>
          <p:cNvPr id="10" name="Imagen 9">
            <a:extLst>
              <a:ext uri="{FF2B5EF4-FFF2-40B4-BE49-F238E27FC236}">
                <a16:creationId xmlns:a16="http://schemas.microsoft.com/office/drawing/2014/main" id="{289D2B09-A82F-4178-86D9-8847B51318D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693377" y="6289493"/>
            <a:ext cx="567519" cy="567519"/>
          </a:xfrm>
          <a:prstGeom prst="rect">
            <a:avLst/>
          </a:prstGeom>
          <a:effectLst>
            <a:outerShdw blurRad="50800" dist="38100" dir="2700000" algn="tl" rotWithShape="0">
              <a:prstClr val="black">
                <a:alpha val="40000"/>
              </a:prstClr>
            </a:outerShdw>
          </a:effectLst>
        </p:spPr>
      </p:pic>
      <p:sp>
        <p:nvSpPr>
          <p:cNvPr id="8" name="Forma libre: forma 7">
            <a:extLst>
              <a:ext uri="{FF2B5EF4-FFF2-40B4-BE49-F238E27FC236}">
                <a16:creationId xmlns:a16="http://schemas.microsoft.com/office/drawing/2014/main" id="{373F50F3-C6F9-4541-A08D-668C90CC5E87}"/>
              </a:ext>
            </a:extLst>
          </p:cNvPr>
          <p:cNvSpPr/>
          <p:nvPr/>
        </p:nvSpPr>
        <p:spPr>
          <a:xfrm>
            <a:off x="9644479" y="46533"/>
            <a:ext cx="2503476" cy="1251738"/>
          </a:xfrm>
          <a:custGeom>
            <a:avLst/>
            <a:gdLst>
              <a:gd name="connsiteX0" fmla="*/ 0 w 2503476"/>
              <a:gd name="connsiteY0" fmla="*/ 125174 h 1251738"/>
              <a:gd name="connsiteX1" fmla="*/ 125174 w 2503476"/>
              <a:gd name="connsiteY1" fmla="*/ 0 h 1251738"/>
              <a:gd name="connsiteX2" fmla="*/ 2378302 w 2503476"/>
              <a:gd name="connsiteY2" fmla="*/ 0 h 1251738"/>
              <a:gd name="connsiteX3" fmla="*/ 2503476 w 2503476"/>
              <a:gd name="connsiteY3" fmla="*/ 125174 h 1251738"/>
              <a:gd name="connsiteX4" fmla="*/ 2503476 w 2503476"/>
              <a:gd name="connsiteY4" fmla="*/ 1126564 h 1251738"/>
              <a:gd name="connsiteX5" fmla="*/ 2378302 w 2503476"/>
              <a:gd name="connsiteY5" fmla="*/ 1251738 h 1251738"/>
              <a:gd name="connsiteX6" fmla="*/ 125174 w 2503476"/>
              <a:gd name="connsiteY6" fmla="*/ 1251738 h 1251738"/>
              <a:gd name="connsiteX7" fmla="*/ 0 w 2503476"/>
              <a:gd name="connsiteY7" fmla="*/ 1126564 h 1251738"/>
              <a:gd name="connsiteX8" fmla="*/ 0 w 2503476"/>
              <a:gd name="connsiteY8" fmla="*/ 125174 h 1251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03476" h="1251738">
                <a:moveTo>
                  <a:pt x="0" y="125174"/>
                </a:moveTo>
                <a:cubicBezTo>
                  <a:pt x="0" y="56042"/>
                  <a:pt x="56042" y="0"/>
                  <a:pt x="125174" y="0"/>
                </a:cubicBezTo>
                <a:lnTo>
                  <a:pt x="2378302" y="0"/>
                </a:lnTo>
                <a:cubicBezTo>
                  <a:pt x="2447434" y="0"/>
                  <a:pt x="2503476" y="56042"/>
                  <a:pt x="2503476" y="125174"/>
                </a:cubicBezTo>
                <a:lnTo>
                  <a:pt x="2503476" y="1126564"/>
                </a:lnTo>
                <a:cubicBezTo>
                  <a:pt x="2503476" y="1195696"/>
                  <a:pt x="2447434" y="1251738"/>
                  <a:pt x="2378302" y="1251738"/>
                </a:cubicBezTo>
                <a:lnTo>
                  <a:pt x="125174" y="1251738"/>
                </a:lnTo>
                <a:cubicBezTo>
                  <a:pt x="56042" y="1251738"/>
                  <a:pt x="0" y="1195696"/>
                  <a:pt x="0" y="1126564"/>
                </a:cubicBezTo>
                <a:lnTo>
                  <a:pt x="0" y="125174"/>
                </a:lnTo>
                <a:close/>
              </a:path>
            </a:pathLst>
          </a:custGeom>
          <a:solidFill>
            <a:srgbClr val="0070C0"/>
          </a:solidFill>
          <a:ln>
            <a:solidFill>
              <a:schemeClr val="tx1"/>
            </a:solidFill>
          </a:ln>
          <a:effectLst>
            <a:outerShdw blurRad="50800" dist="38100" dir="2700000" algn="tl" rotWithShape="0">
              <a:prstClr val="black">
                <a:alpha val="40000"/>
              </a:prstClr>
            </a:outerShdw>
          </a:effectLst>
          <a:scene3d>
            <a:camera prst="orthographicFront"/>
            <a:lightRig rig="threePt" dir="t"/>
          </a:scene3d>
          <a:sp3d>
            <a:bevelT/>
          </a:sp3d>
        </p:spPr>
        <p:style>
          <a:lnRef idx="2">
            <a:scrgbClr r="0" g="0" b="0"/>
          </a:lnRef>
          <a:fillRef idx="1">
            <a:scrgbClr r="0" g="0" b="0"/>
          </a:fillRef>
          <a:effectRef idx="0">
            <a:scrgbClr r="0" g="0" b="0"/>
          </a:effectRef>
          <a:fontRef idx="minor">
            <a:schemeClr val="lt1"/>
          </a:fontRef>
        </p:style>
        <p:txBody>
          <a:bodyPr spcFirstLastPara="0" vert="horz" wrap="square" lIns="48092" tIns="48092" rIns="48092" bIns="48092" numCol="1" spcCol="1270" anchor="ctr" anchorCtr="0">
            <a:noAutofit/>
          </a:bodyPr>
          <a:lstStyle/>
          <a:p>
            <a:pPr lvl="0" algn="ctr" defTabSz="800100">
              <a:lnSpc>
                <a:spcPct val="90000"/>
              </a:lnSpc>
              <a:spcBef>
                <a:spcPct val="0"/>
              </a:spcBef>
              <a:spcAft>
                <a:spcPct val="35000"/>
              </a:spcAft>
            </a:pPr>
            <a:r>
              <a:rPr lang="es-ES" dirty="0"/>
              <a:t>OPTIMIZADORES</a:t>
            </a:r>
          </a:p>
          <a:p>
            <a:pPr lvl="0" algn="ctr" defTabSz="800100">
              <a:lnSpc>
                <a:spcPct val="90000"/>
              </a:lnSpc>
              <a:spcBef>
                <a:spcPct val="0"/>
              </a:spcBef>
              <a:spcAft>
                <a:spcPct val="35000"/>
              </a:spcAft>
            </a:pPr>
            <a:r>
              <a:rPr lang="es-ES" dirty="0"/>
              <a:t>(Programación Lineal)</a:t>
            </a:r>
          </a:p>
        </p:txBody>
      </p:sp>
      <p:graphicFrame>
        <p:nvGraphicFramePr>
          <p:cNvPr id="13" name="Table 2">
            <a:extLst>
              <a:ext uri="{FF2B5EF4-FFF2-40B4-BE49-F238E27FC236}">
                <a16:creationId xmlns:a16="http://schemas.microsoft.com/office/drawing/2014/main" id="{02EE55F4-059E-4F4B-A6CE-470472064DFD}"/>
              </a:ext>
            </a:extLst>
          </p:cNvPr>
          <p:cNvGraphicFramePr>
            <a:graphicFrameLocks noGrp="1"/>
          </p:cNvGraphicFramePr>
          <p:nvPr>
            <p:extLst>
              <p:ext uri="{D42A27DB-BD31-4B8C-83A1-F6EECF244321}">
                <p14:modId xmlns:p14="http://schemas.microsoft.com/office/powerpoint/2010/main" val="2567158193"/>
              </p:ext>
            </p:extLst>
          </p:nvPr>
        </p:nvGraphicFramePr>
        <p:xfrm>
          <a:off x="269772" y="1180290"/>
          <a:ext cx="6262688" cy="5633015"/>
        </p:xfrm>
        <a:graphic>
          <a:graphicData uri="http://schemas.openxmlformats.org/drawingml/2006/table">
            <a:tbl>
              <a:tblPr firstRow="1" bandRow="1">
                <a:effectLst>
                  <a:outerShdw blurRad="50800" dist="38100" dir="2700000" algn="tl" rotWithShape="0">
                    <a:prstClr val="black">
                      <a:alpha val="40000"/>
                    </a:prstClr>
                  </a:outerShdw>
                </a:effectLst>
              </a:tblPr>
              <a:tblGrid>
                <a:gridCol w="237816">
                  <a:extLst>
                    <a:ext uri="{9D8B030D-6E8A-4147-A177-3AD203B41FA5}">
                      <a16:colId xmlns:a16="http://schemas.microsoft.com/office/drawing/2014/main" val="20000"/>
                    </a:ext>
                  </a:extLst>
                </a:gridCol>
                <a:gridCol w="1319522">
                  <a:extLst>
                    <a:ext uri="{9D8B030D-6E8A-4147-A177-3AD203B41FA5}">
                      <a16:colId xmlns:a16="http://schemas.microsoft.com/office/drawing/2014/main" val="20001"/>
                    </a:ext>
                  </a:extLst>
                </a:gridCol>
                <a:gridCol w="393991">
                  <a:extLst>
                    <a:ext uri="{9D8B030D-6E8A-4147-A177-3AD203B41FA5}">
                      <a16:colId xmlns:a16="http://schemas.microsoft.com/office/drawing/2014/main" val="20002"/>
                    </a:ext>
                  </a:extLst>
                </a:gridCol>
                <a:gridCol w="472511">
                  <a:extLst>
                    <a:ext uri="{9D8B030D-6E8A-4147-A177-3AD203B41FA5}">
                      <a16:colId xmlns:a16="http://schemas.microsoft.com/office/drawing/2014/main" val="20003"/>
                    </a:ext>
                  </a:extLst>
                </a:gridCol>
                <a:gridCol w="384448">
                  <a:extLst>
                    <a:ext uri="{9D8B030D-6E8A-4147-A177-3AD203B41FA5}">
                      <a16:colId xmlns:a16="http://schemas.microsoft.com/office/drawing/2014/main" val="20004"/>
                    </a:ext>
                  </a:extLst>
                </a:gridCol>
                <a:gridCol w="520700">
                  <a:extLst>
                    <a:ext uri="{9D8B030D-6E8A-4147-A177-3AD203B41FA5}">
                      <a16:colId xmlns:a16="http://schemas.microsoft.com/office/drawing/2014/main" val="20005"/>
                    </a:ext>
                  </a:extLst>
                </a:gridCol>
                <a:gridCol w="374650">
                  <a:extLst>
                    <a:ext uri="{9D8B030D-6E8A-4147-A177-3AD203B41FA5}">
                      <a16:colId xmlns:a16="http://schemas.microsoft.com/office/drawing/2014/main" val="20006"/>
                    </a:ext>
                  </a:extLst>
                </a:gridCol>
                <a:gridCol w="463550">
                  <a:extLst>
                    <a:ext uri="{9D8B030D-6E8A-4147-A177-3AD203B41FA5}">
                      <a16:colId xmlns:a16="http://schemas.microsoft.com/office/drawing/2014/main" val="20007"/>
                    </a:ext>
                  </a:extLst>
                </a:gridCol>
                <a:gridCol w="400050">
                  <a:extLst>
                    <a:ext uri="{9D8B030D-6E8A-4147-A177-3AD203B41FA5}">
                      <a16:colId xmlns:a16="http://schemas.microsoft.com/office/drawing/2014/main" val="20008"/>
                    </a:ext>
                  </a:extLst>
                </a:gridCol>
                <a:gridCol w="546100">
                  <a:extLst>
                    <a:ext uri="{9D8B030D-6E8A-4147-A177-3AD203B41FA5}">
                      <a16:colId xmlns:a16="http://schemas.microsoft.com/office/drawing/2014/main" val="20009"/>
                    </a:ext>
                  </a:extLst>
                </a:gridCol>
                <a:gridCol w="1149350">
                  <a:extLst>
                    <a:ext uri="{9D8B030D-6E8A-4147-A177-3AD203B41FA5}">
                      <a16:colId xmlns:a16="http://schemas.microsoft.com/office/drawing/2014/main" val="20010"/>
                    </a:ext>
                  </a:extLst>
                </a:gridCol>
              </a:tblGrid>
              <a:tr h="229122">
                <a:tc rowSpan="2" gridSpan="2">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s-ES" sz="1200" b="1" noProof="0" dirty="0"/>
                        <a:t>SUMINISTRO DE:</a:t>
                      </a:r>
                    </a:p>
                  </a:txBody>
                  <a:tcPr marT="0" marB="36005"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rowSpan="2" hMerge="1">
                  <a:txBody>
                    <a:bodyPr/>
                    <a:lstStyle/>
                    <a:p>
                      <a:endParaRPr lang="en-US"/>
                    </a:p>
                  </a:txBody>
                  <a:tcPr>
                    <a:solidFill>
                      <a:schemeClr val="bg1"/>
                    </a:solidFill>
                  </a:tcPr>
                </a:tc>
                <a:tc gridSpan="8">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s-ES" sz="1200" b="1" noProof="0" dirty="0"/>
                        <a:t>DEMANDA</a:t>
                      </a:r>
                    </a:p>
                  </a:txBody>
                  <a:tcPr marT="0" marB="36005"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hMerge="1">
                  <a:txBody>
                    <a:bodyPr/>
                    <a:lstStyle/>
                    <a:p>
                      <a:endParaRPr lang="en-US"/>
                    </a:p>
                  </a:txBody>
                  <a:tcPr/>
                </a:tc>
                <a:tc hMerge="1">
                  <a:txBody>
                    <a:bodyPr/>
                    <a:lstStyle/>
                    <a:p>
                      <a:endParaRPr lang="en-US" sz="800"/>
                    </a:p>
                  </a:txBody>
                  <a:tcPr>
                    <a:solidFill>
                      <a:schemeClr val="bg1"/>
                    </a:solidFill>
                  </a:tcPr>
                </a:tc>
                <a:tc hMerge="1">
                  <a:txBody>
                    <a:bodyPr/>
                    <a:lstStyle/>
                    <a:p>
                      <a:endParaRPr lang="en-US"/>
                    </a:p>
                  </a:txBody>
                  <a:tcPr/>
                </a:tc>
                <a:tc hMerge="1">
                  <a:txBody>
                    <a:bodyPr/>
                    <a:lstStyle/>
                    <a:p>
                      <a:endParaRPr lang="en-US" sz="800"/>
                    </a:p>
                  </a:txBody>
                  <a:tcPr>
                    <a:solidFill>
                      <a:schemeClr val="bg1"/>
                    </a:solidFill>
                  </a:tcPr>
                </a:tc>
                <a:tc hMerge="1">
                  <a:txBody>
                    <a:bodyPr/>
                    <a:lstStyle/>
                    <a:p>
                      <a:endParaRPr lang="en-US"/>
                    </a:p>
                  </a:txBody>
                  <a:tcPr/>
                </a:tc>
                <a:tc hMerge="1">
                  <a:txBody>
                    <a:bodyPr/>
                    <a:lstStyle/>
                    <a:p>
                      <a:endParaRPr lang="en-US" sz="800"/>
                    </a:p>
                  </a:txBody>
                  <a:tcPr>
                    <a:solidFill>
                      <a:schemeClr val="bg1"/>
                    </a:solidFill>
                  </a:tcPr>
                </a:tc>
                <a:tc hMerge="1">
                  <a:txBody>
                    <a:bodyPr/>
                    <a:lstStyle/>
                    <a:p>
                      <a:endParaRPr lang="en-US"/>
                    </a:p>
                  </a:txBody>
                  <a:tcPr/>
                </a:tc>
                <a:tc rowSpan="2">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s-ES" sz="1200" b="1" noProof="0" dirty="0"/>
                        <a:t>CAPACIDAD TOTAL DISPONIBLE</a:t>
                      </a:r>
                    </a:p>
                    <a:p>
                      <a:pPr algn="ctr"/>
                      <a:r>
                        <a:rPr lang="es-ES" sz="1200" b="1" noProof="0" dirty="0"/>
                        <a:t>(oferta)</a:t>
                      </a:r>
                    </a:p>
                  </a:txBody>
                  <a:tcPr marT="0" marB="36005"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0"/>
                  </a:ext>
                </a:extLst>
              </a:tr>
              <a:tr h="561851">
                <a:tc gridSpan="2" vMerge="1">
                  <a:txBody>
                    <a:bodyPr/>
                    <a:lstStyle/>
                    <a:p>
                      <a:endParaRPr lang="en-US"/>
                    </a:p>
                  </a:txBody>
                  <a:tcPr>
                    <a:solidFill>
                      <a:schemeClr val="bg1"/>
                    </a:solidFill>
                  </a:tcPr>
                </a:tc>
                <a:tc hMerge="1" vMerge="1">
                  <a:txBody>
                    <a:bodyPr/>
                    <a:lstStyle/>
                    <a:p>
                      <a:endParaRPr lang="en-US"/>
                    </a:p>
                  </a:txBody>
                  <a:tcPr>
                    <a:solidFill>
                      <a:schemeClr val="bg1"/>
                    </a:solidFill>
                  </a:tcPr>
                </a:tc>
                <a:tc gridSpan="2">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s-ES" sz="1200" b="1" i="1" baseline="0" noProof="0" dirty="0"/>
                        <a:t>Período 1</a:t>
                      </a:r>
                      <a:endParaRPr lang="es-ES" sz="1200" b="1" i="1" noProof="0" dirty="0"/>
                    </a:p>
                  </a:txBody>
                  <a:tcPr marT="0" marB="36005"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hMerge="1">
                  <a:txBody>
                    <a:bodyPr/>
                    <a:lstStyle/>
                    <a:p>
                      <a:endParaRPr lang="en-US"/>
                    </a:p>
                  </a:txBody>
                  <a:tcPr/>
                </a:tc>
                <a:tc gridSpan="2">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s-ES" sz="1200" b="1" i="1" baseline="0" noProof="0" dirty="0"/>
                        <a:t>Período 2</a:t>
                      </a:r>
                      <a:endParaRPr lang="es-ES" sz="1200" b="1" i="1" noProof="0" dirty="0"/>
                    </a:p>
                  </a:txBody>
                  <a:tcPr marT="0" marB="36005"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hMerge="1">
                  <a:txBody>
                    <a:bodyPr/>
                    <a:lstStyle/>
                    <a:p>
                      <a:endParaRPr lang="en-US"/>
                    </a:p>
                  </a:txBody>
                  <a:tcPr/>
                </a:tc>
                <a:tc gridSpan="2">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s-ES" sz="1200" b="1" i="1" noProof="0" dirty="0"/>
                        <a:t>Período</a:t>
                      </a:r>
                      <a:r>
                        <a:rPr lang="es-ES" sz="1200" b="1" i="1" baseline="0" noProof="0" dirty="0"/>
                        <a:t> </a:t>
                      </a:r>
                      <a:r>
                        <a:rPr lang="es-ES" sz="1200" b="1" i="1" noProof="0" dirty="0"/>
                        <a:t>3</a:t>
                      </a:r>
                    </a:p>
                  </a:txBody>
                  <a:tcPr marT="0" marB="36005"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hMerge="1">
                  <a:txBody>
                    <a:bodyPr/>
                    <a:lstStyle/>
                    <a:p>
                      <a:endParaRPr lang="en-US"/>
                    </a:p>
                  </a:txBody>
                  <a:tcPr/>
                </a:tc>
                <a:tc gridSpan="2">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s-ES" sz="1200" b="1" i="1" baseline="0" noProof="0" dirty="0"/>
                        <a:t>Capacidad no utilizada</a:t>
                      </a:r>
                    </a:p>
                    <a:p>
                      <a:pPr algn="ctr"/>
                      <a:r>
                        <a:rPr lang="es-ES" sz="1200" b="1" i="1" baseline="0" noProof="0" dirty="0"/>
                        <a:t>(ficticia)</a:t>
                      </a:r>
                      <a:endParaRPr lang="es-ES" sz="1200" b="1" i="1" noProof="0" dirty="0"/>
                    </a:p>
                  </a:txBody>
                  <a:tcPr marT="0" marB="36005"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hMerge="1">
                  <a:txBody>
                    <a:bodyPr/>
                    <a:lstStyle/>
                    <a:p>
                      <a:endParaRPr lang="en-US"/>
                    </a:p>
                  </a:txBody>
                  <a:tcPr/>
                </a:tc>
                <a:tc vMerge="1">
                  <a:txBody>
                    <a:bodyPr/>
                    <a:lstStyle/>
                    <a:p>
                      <a:endParaRPr lang="en-US" sz="800"/>
                    </a:p>
                  </a:txBody>
                  <a:tcPr>
                    <a:solidFill>
                      <a:schemeClr val="bg1"/>
                    </a:solidFill>
                  </a:tcPr>
                </a:tc>
                <a:extLst>
                  <a:ext uri="{0D108BD9-81ED-4DB2-BD59-A6C34878D82A}">
                    <a16:rowId xmlns:a16="http://schemas.microsoft.com/office/drawing/2014/main" val="10001"/>
                  </a:ext>
                </a:extLst>
              </a:tr>
              <a:tr h="229122">
                <a:tc rowSpan="2" gridSpan="2">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r>
                        <a:rPr lang="es-ES" sz="1200" i="1" noProof="0" dirty="0"/>
                        <a:t>Inventario inicial</a:t>
                      </a:r>
                    </a:p>
                  </a:txBody>
                  <a:tcPr marT="0" marB="36005"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rowSpan="2" hMerge="1">
                  <a:txBody>
                    <a:bodyPr/>
                    <a:lstStyle/>
                    <a:p>
                      <a:endParaRPr lang="en-US" sz="80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es-ES" sz="1200" noProof="0" dirty="0"/>
                    </a:p>
                  </a:txBody>
                  <a:tcPr marT="0" marB="36005"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es-ES" sz="1200" noProof="0" dirty="0"/>
                    </a:p>
                  </a:txBody>
                  <a:tcPr marT="0" marB="36005"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A5A5A5"/>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es-ES" sz="1200" noProof="0" dirty="0"/>
                    </a:p>
                  </a:txBody>
                  <a:tcPr marT="0" marB="36005"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es-ES" sz="1200" noProof="0" dirty="0"/>
                    </a:p>
                  </a:txBody>
                  <a:tcPr marT="0" marB="36005"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A5A5A5"/>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es-ES" sz="1200" noProof="0" dirty="0"/>
                    </a:p>
                  </a:txBody>
                  <a:tcPr marT="0" marB="36005"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es-ES" sz="1200" noProof="0" dirty="0"/>
                    </a:p>
                  </a:txBody>
                  <a:tcPr marT="0" marB="36005"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A5A5A5"/>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es-ES" sz="1200" noProof="0" dirty="0"/>
                    </a:p>
                  </a:txBody>
                  <a:tcPr marT="0" marB="36005"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es-ES" sz="1200" noProof="0" dirty="0"/>
                    </a:p>
                  </a:txBody>
                  <a:tcPr marT="0" marB="36005"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A5A5A5"/>
                    </a:solidFill>
                  </a:tcPr>
                </a:tc>
                <a:tc rowSpan="2">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es-ES" sz="1200" b="1" noProof="0" dirty="0">
                        <a:solidFill>
                          <a:schemeClr val="tx2"/>
                        </a:solidFill>
                      </a:endParaRPr>
                    </a:p>
                  </a:txBody>
                  <a:tcPr marT="0" marB="36005"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92D050"/>
                    </a:solidFill>
                  </a:tcPr>
                </a:tc>
                <a:extLst>
                  <a:ext uri="{0D108BD9-81ED-4DB2-BD59-A6C34878D82A}">
                    <a16:rowId xmlns:a16="http://schemas.microsoft.com/office/drawing/2014/main" val="10002"/>
                  </a:ext>
                </a:extLst>
              </a:tr>
              <a:tr h="229122">
                <a:tc gridSpan="2" vMerge="1">
                  <a:txBody>
                    <a:bodyPr/>
                    <a:lstStyle/>
                    <a:p>
                      <a:endParaRPr lang="en-US" sz="80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solidFill>
                  </a:tcPr>
                </a:tc>
                <a:tc hMerge="1" vMerge="1">
                  <a:txBody>
                    <a:bodyPr/>
                    <a:lstStyle/>
                    <a:p>
                      <a:endParaRPr lang="en-US" sz="80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solidFill>
                  </a:tcPr>
                </a:tc>
                <a:tc gridSpan="2">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es-ES" sz="1200" b="1" noProof="0" dirty="0">
                        <a:solidFill>
                          <a:srgbClr val="CC3300"/>
                        </a:solidFill>
                      </a:endParaRPr>
                    </a:p>
                  </a:txBody>
                  <a:tcPr marT="0" marB="36005"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hMerge="1">
                  <a:txBody>
                    <a:bodyPr/>
                    <a:lstStyle/>
                    <a:p>
                      <a:endParaRPr lang="en-US"/>
                    </a:p>
                  </a:txBody>
                  <a:tcPr/>
                </a:tc>
                <a:tc gridSpan="2">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es-ES" sz="1200" noProof="0" dirty="0"/>
                    </a:p>
                  </a:txBody>
                  <a:tcPr marT="0" marB="36005"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hMerge="1">
                  <a:txBody>
                    <a:bodyPr/>
                    <a:lstStyle/>
                    <a:p>
                      <a:endParaRPr lang="en-US"/>
                    </a:p>
                  </a:txBody>
                  <a:tcPr/>
                </a:tc>
                <a:tc gridSpan="2">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es-ES" sz="1200" noProof="0" dirty="0"/>
                    </a:p>
                  </a:txBody>
                  <a:tcPr marT="0" marB="36005"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hMerge="1">
                  <a:txBody>
                    <a:bodyPr/>
                    <a:lstStyle/>
                    <a:p>
                      <a:endParaRPr lang="en-US"/>
                    </a:p>
                  </a:txBody>
                  <a:tcPr/>
                </a:tc>
                <a:tc gridSpan="2">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es-ES" sz="1200" noProof="0" dirty="0"/>
                    </a:p>
                  </a:txBody>
                  <a:tcPr marT="0" marB="36005"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hMerge="1">
                  <a:txBody>
                    <a:bodyPr/>
                    <a:lstStyle/>
                    <a:p>
                      <a:endParaRPr lang="en-US"/>
                    </a:p>
                  </a:txBody>
                  <a:tcPr/>
                </a:tc>
                <a:tc vMerge="1">
                  <a:txBody>
                    <a:bodyPr/>
                    <a:lstStyle/>
                    <a:p>
                      <a:endParaRPr lang="en-US" sz="80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229122">
                <a:tc rowSpan="6">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s-ES" sz="1100" i="1" noProof="0" dirty="0"/>
                        <a:t>Período </a:t>
                      </a:r>
                      <a:r>
                        <a:rPr lang="es-ES" sz="1100" b="1" i="1" noProof="0" dirty="0"/>
                        <a:t>1</a:t>
                      </a:r>
                    </a:p>
                  </a:txBody>
                  <a:tcPr marT="0" marB="36005"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rowSpan="2">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r>
                        <a:rPr lang="es-ES" sz="1200" i="1" noProof="0" dirty="0"/>
                        <a:t>Horas regulares</a:t>
                      </a:r>
                    </a:p>
                  </a:txBody>
                  <a:tcPr marT="0" marB="36005"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es-ES" sz="1200" noProof="0" dirty="0"/>
                    </a:p>
                  </a:txBody>
                  <a:tcPr marT="0" marB="36005"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es-ES" sz="1200" noProof="0" dirty="0"/>
                    </a:p>
                  </a:txBody>
                  <a:tcPr marT="0" marB="36005"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A5A5A5"/>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es-ES" sz="1200" noProof="0" dirty="0"/>
                    </a:p>
                  </a:txBody>
                  <a:tcPr marT="0" marB="36005"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es-ES" sz="1200" noProof="0" dirty="0"/>
                    </a:p>
                  </a:txBody>
                  <a:tcPr marT="0" marB="36005"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A5A5A5"/>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es-ES" sz="1200" noProof="0" dirty="0"/>
                    </a:p>
                  </a:txBody>
                  <a:tcPr marT="0" marB="36005"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es-ES" sz="1200" noProof="0" dirty="0"/>
                    </a:p>
                  </a:txBody>
                  <a:tcPr marT="0" marB="36005"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A5A5A5"/>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es-ES" sz="1200" noProof="0" dirty="0"/>
                    </a:p>
                  </a:txBody>
                  <a:tcPr marT="0" marB="36005"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es-ES" sz="1200" noProof="0" dirty="0"/>
                    </a:p>
                  </a:txBody>
                  <a:tcPr marT="0" marB="36005"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A5A5A5"/>
                    </a:solidFill>
                  </a:tcPr>
                </a:tc>
                <a:tc rowSpan="2">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es-ES" sz="1200" b="1" noProof="0" dirty="0">
                        <a:solidFill>
                          <a:schemeClr val="tx2"/>
                        </a:solidFill>
                      </a:endParaRPr>
                    </a:p>
                  </a:txBody>
                  <a:tcPr marT="0" marB="36005"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92D050"/>
                    </a:solidFill>
                  </a:tcPr>
                </a:tc>
                <a:extLst>
                  <a:ext uri="{0D108BD9-81ED-4DB2-BD59-A6C34878D82A}">
                    <a16:rowId xmlns:a16="http://schemas.microsoft.com/office/drawing/2014/main" val="10004"/>
                  </a:ext>
                </a:extLst>
              </a:tr>
              <a:tr h="229122">
                <a:tc vMerge="1">
                  <a:txBody>
                    <a:bodyPr/>
                    <a:lstStyle/>
                    <a:p>
                      <a:endParaRPr lang="en-US" sz="80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solidFill>
                  </a:tcPr>
                </a:tc>
                <a:tc vMerge="1">
                  <a:txBody>
                    <a:bodyPr/>
                    <a:lstStyle/>
                    <a:p>
                      <a:endParaRPr lang="en-US" sz="80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solidFill>
                  </a:tcPr>
                </a:tc>
                <a:tc gridSpan="2">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es-ES" sz="1200" b="1" noProof="0" dirty="0">
                        <a:solidFill>
                          <a:srgbClr val="C00000"/>
                        </a:solidFill>
                      </a:endParaRPr>
                    </a:p>
                  </a:txBody>
                  <a:tcPr marT="0" marB="36005"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hMerge="1">
                  <a:txBody>
                    <a:bodyPr/>
                    <a:lstStyle/>
                    <a:p>
                      <a:endParaRPr lang="en-US"/>
                    </a:p>
                  </a:txBody>
                  <a:tcPr/>
                </a:tc>
                <a:tc gridSpan="2">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es-ES" sz="1200" b="1" noProof="0" dirty="0">
                        <a:solidFill>
                          <a:srgbClr val="FF0000"/>
                        </a:solidFill>
                      </a:endParaRPr>
                    </a:p>
                  </a:txBody>
                  <a:tcPr marT="0" marB="36005"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hMerge="1">
                  <a:txBody>
                    <a:bodyPr/>
                    <a:lstStyle/>
                    <a:p>
                      <a:endParaRPr lang="en-US"/>
                    </a:p>
                  </a:txBody>
                  <a:tcPr/>
                </a:tc>
                <a:tc gridSpan="2">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es-ES" sz="1200" noProof="0" dirty="0"/>
                    </a:p>
                  </a:txBody>
                  <a:tcPr marT="0" marB="36005"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hMerge="1">
                  <a:txBody>
                    <a:bodyPr/>
                    <a:lstStyle/>
                    <a:p>
                      <a:endParaRPr lang="en-US"/>
                    </a:p>
                  </a:txBody>
                  <a:tcPr/>
                </a:tc>
                <a:tc gridSpan="2">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es-ES" sz="1200" noProof="0" dirty="0"/>
                    </a:p>
                  </a:txBody>
                  <a:tcPr marT="0" marB="36005"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hMerge="1">
                  <a:txBody>
                    <a:bodyPr/>
                    <a:lstStyle/>
                    <a:p>
                      <a:endParaRPr lang="en-US"/>
                    </a:p>
                  </a:txBody>
                  <a:tcPr/>
                </a:tc>
                <a:tc vMerge="1">
                  <a:txBody>
                    <a:bodyPr/>
                    <a:lstStyle/>
                    <a:p>
                      <a:endParaRPr lang="en-US" sz="80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r h="229122">
                <a:tc vMerge="1">
                  <a:txBody>
                    <a:bodyPr/>
                    <a:lstStyle/>
                    <a:p>
                      <a:endParaRPr lang="en-US" sz="80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solidFill>
                  </a:tcPr>
                </a:tc>
                <a:tc rowSpan="2">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r>
                        <a:rPr lang="es-ES" sz="1200" i="1" noProof="0" dirty="0"/>
                        <a:t>Horas extras </a:t>
                      </a:r>
                    </a:p>
                  </a:txBody>
                  <a:tcPr marT="0" marB="36005"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es-ES" sz="1200" noProof="0" dirty="0"/>
                    </a:p>
                  </a:txBody>
                  <a:tcPr marT="0" marB="36005"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es-ES" sz="1200" noProof="0" dirty="0"/>
                    </a:p>
                  </a:txBody>
                  <a:tcPr marT="0" marB="36005"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A5A5A5"/>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es-ES" sz="1200" noProof="0" dirty="0"/>
                    </a:p>
                  </a:txBody>
                  <a:tcPr marT="0" marB="36005"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es-ES" sz="1200" noProof="0" dirty="0"/>
                    </a:p>
                  </a:txBody>
                  <a:tcPr marT="0" marB="36005"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A5A5A5"/>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es-ES" sz="1200" noProof="0" dirty="0"/>
                    </a:p>
                  </a:txBody>
                  <a:tcPr marT="0" marB="36005"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es-ES" sz="1200" noProof="0" dirty="0"/>
                    </a:p>
                  </a:txBody>
                  <a:tcPr marT="0" marB="36005"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A5A5A5"/>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es-ES" sz="1200" noProof="0" dirty="0"/>
                    </a:p>
                  </a:txBody>
                  <a:tcPr marT="0" marB="36005"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es-ES" sz="1200" noProof="0" dirty="0"/>
                    </a:p>
                  </a:txBody>
                  <a:tcPr marT="0" marB="36005"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A5A5A5"/>
                    </a:solidFill>
                  </a:tcPr>
                </a:tc>
                <a:tc rowSpan="2">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es-ES" sz="1200" b="1" noProof="0" dirty="0">
                        <a:solidFill>
                          <a:schemeClr val="tx2"/>
                        </a:solidFill>
                      </a:endParaRPr>
                    </a:p>
                  </a:txBody>
                  <a:tcPr marT="0" marB="36005"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92D050"/>
                    </a:solidFill>
                  </a:tcPr>
                </a:tc>
                <a:extLst>
                  <a:ext uri="{0D108BD9-81ED-4DB2-BD59-A6C34878D82A}">
                    <a16:rowId xmlns:a16="http://schemas.microsoft.com/office/drawing/2014/main" val="10006"/>
                  </a:ext>
                </a:extLst>
              </a:tr>
              <a:tr h="229122">
                <a:tc vMerge="1">
                  <a:txBody>
                    <a:bodyPr/>
                    <a:lstStyle/>
                    <a:p>
                      <a:endParaRPr lang="en-US" sz="80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solidFill>
                  </a:tcPr>
                </a:tc>
                <a:tc vMerge="1">
                  <a:txBody>
                    <a:bodyPr/>
                    <a:lstStyle/>
                    <a:p>
                      <a:endParaRPr lang="en-US" sz="80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solidFill>
                  </a:tcPr>
                </a:tc>
                <a:tc gridSpan="2">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es-ES" sz="1200" b="1" noProof="0" dirty="0">
                        <a:solidFill>
                          <a:srgbClr val="C00000"/>
                        </a:solidFill>
                      </a:endParaRPr>
                    </a:p>
                  </a:txBody>
                  <a:tcPr marT="0" marB="36005"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hMerge="1">
                  <a:txBody>
                    <a:bodyPr/>
                    <a:lstStyle/>
                    <a:p>
                      <a:endParaRPr lang="en-US"/>
                    </a:p>
                  </a:txBody>
                  <a:tcPr/>
                </a:tc>
                <a:tc gridSpan="2">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es-ES" sz="1200" b="1" noProof="0" dirty="0">
                        <a:solidFill>
                          <a:srgbClr val="FF0000"/>
                        </a:solidFill>
                      </a:endParaRPr>
                    </a:p>
                  </a:txBody>
                  <a:tcPr marT="0" marB="36005"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hMerge="1">
                  <a:txBody>
                    <a:bodyPr/>
                    <a:lstStyle/>
                    <a:p>
                      <a:endParaRPr lang="en-US"/>
                    </a:p>
                  </a:txBody>
                  <a:tcPr/>
                </a:tc>
                <a:tc gridSpan="2">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es-ES" sz="1200" b="1" noProof="0" dirty="0">
                        <a:solidFill>
                          <a:srgbClr val="C00000"/>
                        </a:solidFill>
                      </a:endParaRPr>
                    </a:p>
                  </a:txBody>
                  <a:tcPr marT="0" marB="36005"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hMerge="1">
                  <a:txBody>
                    <a:bodyPr/>
                    <a:lstStyle/>
                    <a:p>
                      <a:endParaRPr lang="en-US"/>
                    </a:p>
                  </a:txBody>
                  <a:tcPr/>
                </a:tc>
                <a:tc gridSpan="2">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es-ES" sz="1200" noProof="0" dirty="0"/>
                    </a:p>
                  </a:txBody>
                  <a:tcPr marT="0" marB="36005"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hMerge="1">
                  <a:txBody>
                    <a:bodyPr/>
                    <a:lstStyle/>
                    <a:p>
                      <a:endParaRPr lang="en-US"/>
                    </a:p>
                  </a:txBody>
                  <a:tcPr/>
                </a:tc>
                <a:tc vMerge="1">
                  <a:txBody>
                    <a:bodyPr/>
                    <a:lstStyle/>
                    <a:p>
                      <a:endParaRPr lang="en-US" sz="80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solidFill>
                  </a:tcPr>
                </a:tc>
                <a:extLst>
                  <a:ext uri="{0D108BD9-81ED-4DB2-BD59-A6C34878D82A}">
                    <a16:rowId xmlns:a16="http://schemas.microsoft.com/office/drawing/2014/main" val="10007"/>
                  </a:ext>
                </a:extLst>
              </a:tr>
              <a:tr h="229122">
                <a:tc vMerge="1">
                  <a:txBody>
                    <a:bodyPr/>
                    <a:lstStyle/>
                    <a:p>
                      <a:endParaRPr lang="en-US" sz="80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solidFill>
                  </a:tcPr>
                </a:tc>
                <a:tc rowSpan="2">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r>
                        <a:rPr lang="es-ES" sz="1200" i="1" noProof="0" dirty="0"/>
                        <a:t>Subcontratación </a:t>
                      </a:r>
                    </a:p>
                  </a:txBody>
                  <a:tcPr marT="0" marB="36005"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es-ES" sz="1200" noProof="0" dirty="0"/>
                    </a:p>
                  </a:txBody>
                  <a:tcPr marT="0" marB="36005"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es-ES" sz="1200" noProof="0" dirty="0"/>
                    </a:p>
                  </a:txBody>
                  <a:tcPr marT="0" marB="36005"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A5A5A5"/>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es-ES" sz="1200" noProof="0" dirty="0"/>
                    </a:p>
                  </a:txBody>
                  <a:tcPr marT="0" marB="36005"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es-ES" sz="1200" noProof="0" dirty="0"/>
                    </a:p>
                  </a:txBody>
                  <a:tcPr marT="0" marB="36005"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A5A5A5"/>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es-ES" sz="1200" noProof="0" dirty="0"/>
                    </a:p>
                  </a:txBody>
                  <a:tcPr marT="0" marB="36005"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es-ES" sz="1200" noProof="0" dirty="0"/>
                    </a:p>
                  </a:txBody>
                  <a:tcPr marT="0" marB="36005"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A5A5A5"/>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es-ES" sz="1200" noProof="0" dirty="0"/>
                    </a:p>
                  </a:txBody>
                  <a:tcPr marT="0" marB="36005"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es-ES" sz="1200" noProof="0" dirty="0"/>
                    </a:p>
                  </a:txBody>
                  <a:tcPr marT="0" marB="36005"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A5A5A5"/>
                    </a:solidFill>
                  </a:tcPr>
                </a:tc>
                <a:tc rowSpan="2">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es-ES" sz="1200" b="1" noProof="0" dirty="0">
                        <a:solidFill>
                          <a:schemeClr val="tx2"/>
                        </a:solidFill>
                      </a:endParaRPr>
                    </a:p>
                  </a:txBody>
                  <a:tcPr marT="0" marB="36005"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92D050"/>
                    </a:solidFill>
                  </a:tcPr>
                </a:tc>
                <a:extLst>
                  <a:ext uri="{0D108BD9-81ED-4DB2-BD59-A6C34878D82A}">
                    <a16:rowId xmlns:a16="http://schemas.microsoft.com/office/drawing/2014/main" val="10008"/>
                  </a:ext>
                </a:extLst>
              </a:tr>
              <a:tr h="231684">
                <a:tc vMerge="1">
                  <a:txBody>
                    <a:bodyPr/>
                    <a:lstStyle/>
                    <a:p>
                      <a:endParaRPr lang="en-US" sz="80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solidFill>
                  </a:tcPr>
                </a:tc>
                <a:tc vMerge="1">
                  <a:txBody>
                    <a:bodyPr/>
                    <a:lstStyle/>
                    <a:p>
                      <a:endParaRPr lang="en-US" sz="80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solidFill>
                  </a:tcPr>
                </a:tc>
                <a:tc gridSpan="2">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es-ES" sz="1200" b="1" noProof="0" dirty="0">
                        <a:solidFill>
                          <a:srgbClr val="C00000"/>
                        </a:solidFill>
                      </a:endParaRPr>
                    </a:p>
                  </a:txBody>
                  <a:tcPr marT="0" marB="36005"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hMerge="1">
                  <a:txBody>
                    <a:bodyPr/>
                    <a:lstStyle/>
                    <a:p>
                      <a:endParaRPr lang="en-US"/>
                    </a:p>
                  </a:txBody>
                  <a:tcPr/>
                </a:tc>
                <a:tc gridSpan="2">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es-ES" sz="1200" b="1" noProof="0" dirty="0">
                        <a:solidFill>
                          <a:srgbClr val="FF0000"/>
                        </a:solidFill>
                      </a:endParaRPr>
                    </a:p>
                  </a:txBody>
                  <a:tcPr marT="0" marB="36005"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hMerge="1">
                  <a:txBody>
                    <a:bodyPr/>
                    <a:lstStyle/>
                    <a:p>
                      <a:endParaRPr lang="en-US"/>
                    </a:p>
                  </a:txBody>
                  <a:tcPr/>
                </a:tc>
                <a:tc gridSpan="2">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es-ES" sz="1200" noProof="0" dirty="0"/>
                    </a:p>
                  </a:txBody>
                  <a:tcPr marT="0" marB="36005"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hMerge="1">
                  <a:txBody>
                    <a:bodyPr/>
                    <a:lstStyle/>
                    <a:p>
                      <a:endParaRPr lang="en-US"/>
                    </a:p>
                  </a:txBody>
                  <a:tcPr/>
                </a:tc>
                <a:tc gridSpan="2">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es-ES" sz="1200" b="1" noProof="0" dirty="0">
                        <a:solidFill>
                          <a:srgbClr val="C00000"/>
                        </a:solidFill>
                      </a:endParaRPr>
                    </a:p>
                  </a:txBody>
                  <a:tcPr marT="0" marB="36005"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hMerge="1">
                  <a:txBody>
                    <a:bodyPr/>
                    <a:lstStyle/>
                    <a:p>
                      <a:endParaRPr lang="en-US"/>
                    </a:p>
                  </a:txBody>
                  <a:tcPr/>
                </a:tc>
                <a:tc vMerge="1">
                  <a:txBody>
                    <a:bodyPr/>
                    <a:lstStyle/>
                    <a:p>
                      <a:endParaRPr lang="en-US" sz="80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solidFill>
                  </a:tcPr>
                </a:tc>
                <a:extLst>
                  <a:ext uri="{0D108BD9-81ED-4DB2-BD59-A6C34878D82A}">
                    <a16:rowId xmlns:a16="http://schemas.microsoft.com/office/drawing/2014/main" val="10009"/>
                  </a:ext>
                </a:extLst>
              </a:tr>
              <a:tr h="229122">
                <a:tc rowSpan="6">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s-ES" sz="1100" i="1" noProof="0" dirty="0"/>
                        <a:t>Período </a:t>
                      </a:r>
                      <a:r>
                        <a:rPr lang="es-ES" sz="1100" b="1" i="1" noProof="0" dirty="0"/>
                        <a:t>2</a:t>
                      </a:r>
                    </a:p>
                  </a:txBody>
                  <a:tcPr marT="0" marB="36005"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rowSpan="2">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r>
                        <a:rPr lang="es-ES" sz="1200" i="1" noProof="0" dirty="0"/>
                        <a:t>Horas regulares</a:t>
                      </a:r>
                    </a:p>
                  </a:txBody>
                  <a:tcPr marT="0" marB="36005"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es-ES" sz="1200" noProof="0" dirty="0"/>
                    </a:p>
                  </a:txBody>
                  <a:tcPr marT="0" marB="36005"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es-ES" sz="1200" noProof="0" dirty="0"/>
                    </a:p>
                  </a:txBody>
                  <a:tcPr marT="0" marB="36005"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A5A5A5"/>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es-ES" sz="1200" b="0" noProof="0" dirty="0"/>
                    </a:p>
                  </a:txBody>
                  <a:tcPr marT="0" marB="36005"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es-ES" sz="1200" noProof="0" dirty="0"/>
                    </a:p>
                  </a:txBody>
                  <a:tcPr marT="0" marB="36005"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A5A5A5"/>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es-ES" sz="1200" noProof="0" dirty="0"/>
                    </a:p>
                  </a:txBody>
                  <a:tcPr marT="0" marB="36005"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es-ES" sz="1200" noProof="0" dirty="0"/>
                    </a:p>
                  </a:txBody>
                  <a:tcPr marT="0" marB="36005"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A5A5A5"/>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es-ES" sz="1200" noProof="0" dirty="0"/>
                    </a:p>
                  </a:txBody>
                  <a:tcPr marT="0" marB="36005"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es-ES" sz="1200" noProof="0" dirty="0"/>
                    </a:p>
                  </a:txBody>
                  <a:tcPr marT="0" marB="36005"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A5A5A5"/>
                    </a:solidFill>
                  </a:tcPr>
                </a:tc>
                <a:tc rowSpan="2">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es-ES" sz="1200" b="1" noProof="0" dirty="0">
                        <a:solidFill>
                          <a:schemeClr val="tx2"/>
                        </a:solidFill>
                      </a:endParaRPr>
                    </a:p>
                  </a:txBody>
                  <a:tcPr marT="0" marB="36005"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92D050"/>
                    </a:solidFill>
                  </a:tcPr>
                </a:tc>
                <a:extLst>
                  <a:ext uri="{0D108BD9-81ED-4DB2-BD59-A6C34878D82A}">
                    <a16:rowId xmlns:a16="http://schemas.microsoft.com/office/drawing/2014/main" val="10010"/>
                  </a:ext>
                </a:extLst>
              </a:tr>
              <a:tr h="229122">
                <a:tc vMerge="1">
                  <a:txBody>
                    <a:bodyPr/>
                    <a:lstStyle/>
                    <a:p>
                      <a:endParaRPr lang="en-US" sz="80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solidFill>
                  </a:tcPr>
                </a:tc>
                <a:tc vMerge="1">
                  <a:txBody>
                    <a:bodyPr/>
                    <a:lstStyle/>
                    <a:p>
                      <a:endParaRPr lang="en-US" sz="80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solidFill>
                  </a:tcPr>
                </a:tc>
                <a:tc gridSpan="2">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s-ES" sz="1200" noProof="0" dirty="0"/>
                        <a:t>X</a:t>
                      </a:r>
                    </a:p>
                  </a:txBody>
                  <a:tcPr marT="0" marB="36005"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hMerge="1">
                  <a:txBody>
                    <a:bodyPr/>
                    <a:lstStyle/>
                    <a:p>
                      <a:endParaRPr lang="en-US"/>
                    </a:p>
                  </a:txBody>
                  <a:tcPr/>
                </a:tc>
                <a:tc gridSpan="2">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es-ES" sz="1200" b="1" noProof="0" dirty="0">
                        <a:solidFill>
                          <a:srgbClr val="D33320"/>
                        </a:solidFill>
                      </a:endParaRPr>
                    </a:p>
                  </a:txBody>
                  <a:tcPr marT="0" marB="36005"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hMerge="1">
                  <a:txBody>
                    <a:bodyPr/>
                    <a:lstStyle/>
                    <a:p>
                      <a:endParaRPr lang="en-US"/>
                    </a:p>
                  </a:txBody>
                  <a:tcPr/>
                </a:tc>
                <a:tc gridSpan="2">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es-ES" sz="1200" noProof="0" dirty="0"/>
                    </a:p>
                  </a:txBody>
                  <a:tcPr marT="0" marB="36005"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hMerge="1">
                  <a:txBody>
                    <a:bodyPr/>
                    <a:lstStyle/>
                    <a:p>
                      <a:endParaRPr lang="en-US"/>
                    </a:p>
                  </a:txBody>
                  <a:tcPr/>
                </a:tc>
                <a:tc gridSpan="2">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es-ES" sz="1200" noProof="0" dirty="0"/>
                    </a:p>
                  </a:txBody>
                  <a:tcPr marT="0" marB="36005"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hMerge="1">
                  <a:txBody>
                    <a:bodyPr/>
                    <a:lstStyle/>
                    <a:p>
                      <a:endParaRPr lang="en-US"/>
                    </a:p>
                  </a:txBody>
                  <a:tcPr/>
                </a:tc>
                <a:tc vMerge="1">
                  <a:txBody>
                    <a:bodyPr/>
                    <a:lstStyle/>
                    <a:p>
                      <a:endParaRPr lang="en-US" sz="80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solidFill>
                  </a:tcPr>
                </a:tc>
                <a:extLst>
                  <a:ext uri="{0D108BD9-81ED-4DB2-BD59-A6C34878D82A}">
                    <a16:rowId xmlns:a16="http://schemas.microsoft.com/office/drawing/2014/main" val="10011"/>
                  </a:ext>
                </a:extLst>
              </a:tr>
              <a:tr h="229122">
                <a:tc vMerge="1">
                  <a:txBody>
                    <a:bodyPr/>
                    <a:lstStyle/>
                    <a:p>
                      <a:endParaRPr lang="en-US" sz="80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solidFill>
                  </a:tcPr>
                </a:tc>
                <a:tc rowSpan="2">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r>
                        <a:rPr lang="es-ES" sz="1200" i="1" noProof="0" dirty="0"/>
                        <a:t>Horas extras </a:t>
                      </a:r>
                    </a:p>
                  </a:txBody>
                  <a:tcPr marT="0" marB="36005"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es-ES" sz="1200" noProof="0" dirty="0"/>
                    </a:p>
                  </a:txBody>
                  <a:tcPr marT="0" marB="36005"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es-ES" sz="1200" noProof="0" dirty="0"/>
                    </a:p>
                  </a:txBody>
                  <a:tcPr marT="0" marB="36005"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A5A5A5"/>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es-ES" sz="1200" noProof="0" dirty="0"/>
                    </a:p>
                  </a:txBody>
                  <a:tcPr marT="0" marB="36005"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es-ES" sz="1200" noProof="0" dirty="0"/>
                    </a:p>
                  </a:txBody>
                  <a:tcPr marT="0" marB="36005"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A5A5A5"/>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es-ES" sz="1200" noProof="0" dirty="0"/>
                    </a:p>
                  </a:txBody>
                  <a:tcPr marT="0" marB="36005"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es-ES" sz="1200" noProof="0" dirty="0"/>
                    </a:p>
                  </a:txBody>
                  <a:tcPr marT="0" marB="36005"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A5A5A5"/>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es-ES" sz="1200" noProof="0" dirty="0"/>
                    </a:p>
                  </a:txBody>
                  <a:tcPr marT="0" marB="36005"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es-ES" sz="1200" noProof="0" dirty="0"/>
                    </a:p>
                  </a:txBody>
                  <a:tcPr marT="0" marB="36005"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A5A5A5"/>
                    </a:solidFill>
                  </a:tcPr>
                </a:tc>
                <a:tc rowSpan="2">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es-ES" sz="1200" b="1" noProof="0" dirty="0">
                        <a:solidFill>
                          <a:schemeClr val="tx2"/>
                        </a:solidFill>
                      </a:endParaRPr>
                    </a:p>
                  </a:txBody>
                  <a:tcPr marT="0" marB="36005"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92D050"/>
                    </a:solidFill>
                  </a:tcPr>
                </a:tc>
                <a:extLst>
                  <a:ext uri="{0D108BD9-81ED-4DB2-BD59-A6C34878D82A}">
                    <a16:rowId xmlns:a16="http://schemas.microsoft.com/office/drawing/2014/main" val="10012"/>
                  </a:ext>
                </a:extLst>
              </a:tr>
              <a:tr h="229122">
                <a:tc vMerge="1">
                  <a:txBody>
                    <a:bodyPr/>
                    <a:lstStyle/>
                    <a:p>
                      <a:endParaRPr lang="en-US" sz="80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solidFill>
                  </a:tcPr>
                </a:tc>
                <a:tc vMerge="1">
                  <a:txBody>
                    <a:bodyPr/>
                    <a:lstStyle/>
                    <a:p>
                      <a:endParaRPr lang="en-US" sz="80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solidFill>
                  </a:tcPr>
                </a:tc>
                <a:tc gridSpan="2">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s-ES" sz="1200" noProof="0" dirty="0"/>
                        <a:t>X</a:t>
                      </a:r>
                    </a:p>
                  </a:txBody>
                  <a:tcPr marT="0" marB="36005"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hMerge="1">
                  <a:txBody>
                    <a:bodyPr/>
                    <a:lstStyle/>
                    <a:p>
                      <a:endParaRPr lang="en-US"/>
                    </a:p>
                  </a:txBody>
                  <a:tcPr/>
                </a:tc>
                <a:tc gridSpan="2">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es-ES" sz="1200" b="1" noProof="0" dirty="0">
                        <a:solidFill>
                          <a:srgbClr val="D33320"/>
                        </a:solidFill>
                      </a:endParaRPr>
                    </a:p>
                  </a:txBody>
                  <a:tcPr marT="0" marB="36005"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hMerge="1">
                  <a:txBody>
                    <a:bodyPr/>
                    <a:lstStyle/>
                    <a:p>
                      <a:endParaRPr lang="en-US"/>
                    </a:p>
                  </a:txBody>
                  <a:tcPr/>
                </a:tc>
                <a:tc gridSpan="2">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es-ES" sz="1200" noProof="0" dirty="0"/>
                    </a:p>
                  </a:txBody>
                  <a:tcPr marT="0" marB="36005"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hMerge="1">
                  <a:txBody>
                    <a:bodyPr/>
                    <a:lstStyle/>
                    <a:p>
                      <a:endParaRPr lang="en-US"/>
                    </a:p>
                  </a:txBody>
                  <a:tcPr/>
                </a:tc>
                <a:tc gridSpan="2">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es-ES" sz="1200" noProof="0" dirty="0"/>
                    </a:p>
                  </a:txBody>
                  <a:tcPr marT="0" marB="36005"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hMerge="1">
                  <a:txBody>
                    <a:bodyPr/>
                    <a:lstStyle/>
                    <a:p>
                      <a:endParaRPr lang="en-US"/>
                    </a:p>
                  </a:txBody>
                  <a:tcPr/>
                </a:tc>
                <a:tc vMerge="1">
                  <a:txBody>
                    <a:bodyPr/>
                    <a:lstStyle/>
                    <a:p>
                      <a:endParaRPr lang="en-US" sz="80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solidFill>
                  </a:tcPr>
                </a:tc>
                <a:extLst>
                  <a:ext uri="{0D108BD9-81ED-4DB2-BD59-A6C34878D82A}">
                    <a16:rowId xmlns:a16="http://schemas.microsoft.com/office/drawing/2014/main" val="10013"/>
                  </a:ext>
                </a:extLst>
              </a:tr>
              <a:tr h="229122">
                <a:tc vMerge="1">
                  <a:txBody>
                    <a:bodyPr/>
                    <a:lstStyle/>
                    <a:p>
                      <a:endParaRPr lang="en-US" sz="80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solidFill>
                  </a:tcPr>
                </a:tc>
                <a:tc rowSpan="2">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r>
                        <a:rPr lang="es-ES" sz="1200" i="1" noProof="0" dirty="0"/>
                        <a:t>Subcontratación </a:t>
                      </a:r>
                    </a:p>
                  </a:txBody>
                  <a:tcPr marT="0" marB="36005"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es-ES" sz="1200" noProof="0" dirty="0"/>
                    </a:p>
                  </a:txBody>
                  <a:tcPr marT="0" marB="36005"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es-ES" sz="1200" noProof="0" dirty="0"/>
                    </a:p>
                  </a:txBody>
                  <a:tcPr marT="0" marB="36005"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A5A5A5"/>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es-ES" sz="1200" noProof="0" dirty="0"/>
                    </a:p>
                  </a:txBody>
                  <a:tcPr marT="0" marB="36005"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es-ES" sz="1200" noProof="0" dirty="0"/>
                    </a:p>
                  </a:txBody>
                  <a:tcPr marT="0" marB="36005"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A5A5A5"/>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es-ES" sz="1200" noProof="0" dirty="0"/>
                    </a:p>
                  </a:txBody>
                  <a:tcPr marT="0" marB="36005"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es-ES" sz="1200" noProof="0" dirty="0"/>
                    </a:p>
                  </a:txBody>
                  <a:tcPr marT="0" marB="36005"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A5A5A5"/>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es-ES" sz="1200" noProof="0" dirty="0"/>
                    </a:p>
                  </a:txBody>
                  <a:tcPr marT="0" marB="36005"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es-ES" sz="1200" noProof="0" dirty="0"/>
                    </a:p>
                  </a:txBody>
                  <a:tcPr marT="0" marB="36005"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A5A5A5"/>
                    </a:solidFill>
                  </a:tcPr>
                </a:tc>
                <a:tc rowSpan="2">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es-ES" sz="1200" b="1" noProof="0" dirty="0">
                        <a:solidFill>
                          <a:schemeClr val="tx2"/>
                        </a:solidFill>
                      </a:endParaRPr>
                    </a:p>
                  </a:txBody>
                  <a:tcPr marT="0" marB="36005"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92D050"/>
                    </a:solidFill>
                  </a:tcPr>
                </a:tc>
                <a:extLst>
                  <a:ext uri="{0D108BD9-81ED-4DB2-BD59-A6C34878D82A}">
                    <a16:rowId xmlns:a16="http://schemas.microsoft.com/office/drawing/2014/main" val="10014"/>
                  </a:ext>
                </a:extLst>
              </a:tr>
              <a:tr h="231684">
                <a:tc vMerge="1">
                  <a:txBody>
                    <a:bodyPr/>
                    <a:lstStyle/>
                    <a:p>
                      <a:endParaRPr lang="en-US" sz="80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solidFill>
                  </a:tcPr>
                </a:tc>
                <a:tc vMerge="1">
                  <a:txBody>
                    <a:bodyPr/>
                    <a:lstStyle/>
                    <a:p>
                      <a:endParaRPr lang="en-US" sz="80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solidFill>
                  </a:tcPr>
                </a:tc>
                <a:tc gridSpan="2">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s-ES" sz="1200" noProof="0" dirty="0"/>
                        <a:t>X</a:t>
                      </a:r>
                    </a:p>
                  </a:txBody>
                  <a:tcPr marT="0" marB="36005"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hMerge="1">
                  <a:txBody>
                    <a:bodyPr/>
                    <a:lstStyle/>
                    <a:p>
                      <a:endParaRPr lang="en-US"/>
                    </a:p>
                  </a:txBody>
                  <a:tcPr/>
                </a:tc>
                <a:tc gridSpan="2">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es-ES" sz="1200" b="1" noProof="0" dirty="0">
                        <a:solidFill>
                          <a:srgbClr val="D33320"/>
                        </a:solidFill>
                      </a:endParaRPr>
                    </a:p>
                  </a:txBody>
                  <a:tcPr marT="0" marB="36005"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hMerge="1">
                  <a:txBody>
                    <a:bodyPr/>
                    <a:lstStyle/>
                    <a:p>
                      <a:endParaRPr lang="en-US"/>
                    </a:p>
                  </a:txBody>
                  <a:tcPr/>
                </a:tc>
                <a:tc gridSpan="2">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es-ES" sz="1200" b="1" noProof="0" dirty="0">
                        <a:solidFill>
                          <a:srgbClr val="C00000"/>
                        </a:solidFill>
                      </a:endParaRPr>
                    </a:p>
                  </a:txBody>
                  <a:tcPr marT="0" marB="36005"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hMerge="1">
                  <a:txBody>
                    <a:bodyPr/>
                    <a:lstStyle/>
                    <a:p>
                      <a:endParaRPr lang="en-US"/>
                    </a:p>
                  </a:txBody>
                  <a:tcPr/>
                </a:tc>
                <a:tc gridSpan="2">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es-ES" sz="1200" b="1" noProof="0" dirty="0">
                        <a:solidFill>
                          <a:srgbClr val="D33320"/>
                        </a:solidFill>
                      </a:endParaRPr>
                    </a:p>
                  </a:txBody>
                  <a:tcPr marT="0" marB="36005"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hMerge="1">
                  <a:txBody>
                    <a:bodyPr/>
                    <a:lstStyle/>
                    <a:p>
                      <a:endParaRPr lang="en-US"/>
                    </a:p>
                  </a:txBody>
                  <a:tcPr/>
                </a:tc>
                <a:tc vMerge="1">
                  <a:txBody>
                    <a:bodyPr/>
                    <a:lstStyle/>
                    <a:p>
                      <a:endParaRPr lang="en-US" sz="80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solidFill>
                  </a:tcPr>
                </a:tc>
                <a:extLst>
                  <a:ext uri="{0D108BD9-81ED-4DB2-BD59-A6C34878D82A}">
                    <a16:rowId xmlns:a16="http://schemas.microsoft.com/office/drawing/2014/main" val="10015"/>
                  </a:ext>
                </a:extLst>
              </a:tr>
              <a:tr h="229122">
                <a:tc rowSpan="6">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s-ES" sz="1100" i="1" noProof="0" dirty="0"/>
                        <a:t>Período </a:t>
                      </a:r>
                      <a:r>
                        <a:rPr lang="es-ES" sz="1100" b="1" i="1" noProof="0" dirty="0"/>
                        <a:t>3</a:t>
                      </a:r>
                    </a:p>
                  </a:txBody>
                  <a:tcPr marT="0" marB="36005"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rowSpan="2">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r>
                        <a:rPr lang="es-ES" sz="1200" i="1" noProof="0" dirty="0"/>
                        <a:t>Horas regulares</a:t>
                      </a:r>
                    </a:p>
                  </a:txBody>
                  <a:tcPr marT="0" marB="36005"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es-ES" sz="1200" noProof="0" dirty="0"/>
                    </a:p>
                  </a:txBody>
                  <a:tcPr marT="0" marB="36005"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es-ES" sz="1200" noProof="0" dirty="0"/>
                    </a:p>
                  </a:txBody>
                  <a:tcPr marT="0" marB="36005"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A5A5A5"/>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es-ES" sz="1200" noProof="0" dirty="0"/>
                    </a:p>
                  </a:txBody>
                  <a:tcPr marT="0" marB="36005"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es-ES" sz="1200" noProof="0" dirty="0"/>
                    </a:p>
                  </a:txBody>
                  <a:tcPr marT="0" marB="36005"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A5A5A5"/>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es-ES" sz="1200" noProof="0" dirty="0"/>
                    </a:p>
                  </a:txBody>
                  <a:tcPr marT="0" marB="36005"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es-ES" sz="1200" noProof="0" dirty="0"/>
                    </a:p>
                  </a:txBody>
                  <a:tcPr marT="0" marB="36005"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A5A5A5"/>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es-ES" sz="1200" noProof="0" dirty="0"/>
                    </a:p>
                  </a:txBody>
                  <a:tcPr marT="0" marB="36005"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es-ES" sz="1200" noProof="0" dirty="0"/>
                    </a:p>
                  </a:txBody>
                  <a:tcPr marT="0" marB="36005"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A5A5A5"/>
                    </a:solidFill>
                  </a:tcPr>
                </a:tc>
                <a:tc rowSpan="2">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es-ES" sz="1200" b="1" noProof="0" dirty="0">
                        <a:solidFill>
                          <a:schemeClr val="tx2"/>
                        </a:solidFill>
                      </a:endParaRPr>
                    </a:p>
                  </a:txBody>
                  <a:tcPr marT="0" marB="36005"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92D050"/>
                    </a:solidFill>
                  </a:tcPr>
                </a:tc>
                <a:extLst>
                  <a:ext uri="{0D108BD9-81ED-4DB2-BD59-A6C34878D82A}">
                    <a16:rowId xmlns:a16="http://schemas.microsoft.com/office/drawing/2014/main" val="10016"/>
                  </a:ext>
                </a:extLst>
              </a:tr>
              <a:tr h="229122">
                <a:tc vMerge="1">
                  <a:txBody>
                    <a:bodyPr/>
                    <a:lstStyle/>
                    <a:p>
                      <a:endParaRPr lang="en-US" sz="80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solidFill>
                  </a:tcPr>
                </a:tc>
                <a:tc vMerge="1">
                  <a:txBody>
                    <a:bodyPr/>
                    <a:lstStyle/>
                    <a:p>
                      <a:endParaRPr lang="en-US" sz="80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solidFill>
                  </a:tcPr>
                </a:tc>
                <a:tc gridSpan="2">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s-ES" sz="1200" noProof="0" dirty="0"/>
                        <a:t>X</a:t>
                      </a:r>
                    </a:p>
                  </a:txBody>
                  <a:tcPr marT="0" marB="36005"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hMerge="1">
                  <a:txBody>
                    <a:bodyPr/>
                    <a:lstStyle/>
                    <a:p>
                      <a:endParaRPr lang="en-US"/>
                    </a:p>
                  </a:txBody>
                  <a:tcPr/>
                </a:tc>
                <a:tc gridSpan="2">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s-ES" sz="1200" noProof="0" dirty="0"/>
                        <a:t>X</a:t>
                      </a:r>
                    </a:p>
                  </a:txBody>
                  <a:tcPr marT="0" marB="36005"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hMerge="1">
                  <a:txBody>
                    <a:bodyPr/>
                    <a:lstStyle/>
                    <a:p>
                      <a:endParaRPr lang="en-US"/>
                    </a:p>
                  </a:txBody>
                  <a:tcPr/>
                </a:tc>
                <a:tc gridSpan="2">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es-ES" sz="1200" b="1" noProof="0" dirty="0">
                        <a:solidFill>
                          <a:srgbClr val="D33320"/>
                        </a:solidFill>
                      </a:endParaRPr>
                    </a:p>
                  </a:txBody>
                  <a:tcPr marT="0" marB="36005"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hMerge="1">
                  <a:txBody>
                    <a:bodyPr/>
                    <a:lstStyle/>
                    <a:p>
                      <a:endParaRPr lang="en-US"/>
                    </a:p>
                  </a:txBody>
                  <a:tcPr/>
                </a:tc>
                <a:tc gridSpan="2">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es-ES" sz="1200" noProof="0" dirty="0"/>
                    </a:p>
                  </a:txBody>
                  <a:tcPr marT="0" marB="36005"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hMerge="1">
                  <a:txBody>
                    <a:bodyPr/>
                    <a:lstStyle/>
                    <a:p>
                      <a:endParaRPr lang="en-US"/>
                    </a:p>
                  </a:txBody>
                  <a:tcPr/>
                </a:tc>
                <a:tc vMerge="1">
                  <a:txBody>
                    <a:bodyPr/>
                    <a:lstStyle/>
                    <a:p>
                      <a:endParaRPr lang="en-US" sz="80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solidFill>
                  </a:tcPr>
                </a:tc>
                <a:extLst>
                  <a:ext uri="{0D108BD9-81ED-4DB2-BD59-A6C34878D82A}">
                    <a16:rowId xmlns:a16="http://schemas.microsoft.com/office/drawing/2014/main" val="10017"/>
                  </a:ext>
                </a:extLst>
              </a:tr>
              <a:tr h="229122">
                <a:tc vMerge="1">
                  <a:txBody>
                    <a:bodyPr/>
                    <a:lstStyle/>
                    <a:p>
                      <a:endParaRPr lang="en-US" sz="80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solidFill>
                  </a:tcPr>
                </a:tc>
                <a:tc rowSpan="2">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r>
                        <a:rPr lang="es-ES" sz="1200" i="1" noProof="0" dirty="0"/>
                        <a:t>Horas extras </a:t>
                      </a:r>
                    </a:p>
                  </a:txBody>
                  <a:tcPr marT="0" marB="36005"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es-ES" sz="1200" noProof="0" dirty="0"/>
                    </a:p>
                  </a:txBody>
                  <a:tcPr marT="0" marB="36005"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es-ES" sz="1200" noProof="0" dirty="0"/>
                    </a:p>
                  </a:txBody>
                  <a:tcPr marT="0" marB="36005"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A5A5A5"/>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es-ES" sz="1200" noProof="0" dirty="0"/>
                    </a:p>
                  </a:txBody>
                  <a:tcPr marT="0" marB="36005"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es-ES" sz="1200" noProof="0" dirty="0"/>
                    </a:p>
                  </a:txBody>
                  <a:tcPr marT="0" marB="36005"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A5A5A5"/>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es-ES" sz="1200" noProof="0" dirty="0"/>
                    </a:p>
                  </a:txBody>
                  <a:tcPr marT="0" marB="36005"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es-ES" sz="1200" noProof="0" dirty="0"/>
                    </a:p>
                  </a:txBody>
                  <a:tcPr marT="0" marB="36005"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A5A5A5"/>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es-ES" sz="1200" noProof="0" dirty="0"/>
                    </a:p>
                  </a:txBody>
                  <a:tcPr marT="0" marB="36005"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es-ES" sz="1200" noProof="0" dirty="0"/>
                    </a:p>
                  </a:txBody>
                  <a:tcPr marT="0" marB="36005"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A5A5A5"/>
                    </a:solidFill>
                  </a:tcPr>
                </a:tc>
                <a:tc rowSpan="2">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es-ES" sz="1200" b="1" noProof="0" dirty="0">
                        <a:solidFill>
                          <a:schemeClr val="tx2"/>
                        </a:solidFill>
                      </a:endParaRPr>
                    </a:p>
                  </a:txBody>
                  <a:tcPr marT="0" marB="36005"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92D050"/>
                    </a:solidFill>
                  </a:tcPr>
                </a:tc>
                <a:extLst>
                  <a:ext uri="{0D108BD9-81ED-4DB2-BD59-A6C34878D82A}">
                    <a16:rowId xmlns:a16="http://schemas.microsoft.com/office/drawing/2014/main" val="10018"/>
                  </a:ext>
                </a:extLst>
              </a:tr>
              <a:tr h="229122">
                <a:tc vMerge="1">
                  <a:txBody>
                    <a:bodyPr/>
                    <a:lstStyle/>
                    <a:p>
                      <a:endParaRPr lang="en-US" sz="80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solidFill>
                  </a:tcPr>
                </a:tc>
                <a:tc vMerge="1">
                  <a:txBody>
                    <a:bodyPr/>
                    <a:lstStyle/>
                    <a:p>
                      <a:endParaRPr lang="en-US" sz="80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solidFill>
                  </a:tcPr>
                </a:tc>
                <a:tc gridSpan="2">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s-ES" sz="1200" noProof="0" dirty="0"/>
                        <a:t>X</a:t>
                      </a:r>
                    </a:p>
                  </a:txBody>
                  <a:tcPr marT="0" marB="36005"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hMerge="1">
                  <a:txBody>
                    <a:bodyPr/>
                    <a:lstStyle/>
                    <a:p>
                      <a:endParaRPr lang="en-US"/>
                    </a:p>
                  </a:txBody>
                  <a:tcPr/>
                </a:tc>
                <a:tc gridSpan="2">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s-ES" sz="1200" noProof="0" dirty="0"/>
                        <a:t>X</a:t>
                      </a:r>
                    </a:p>
                  </a:txBody>
                  <a:tcPr marT="0" marB="36005"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hMerge="1">
                  <a:txBody>
                    <a:bodyPr/>
                    <a:lstStyle/>
                    <a:p>
                      <a:endParaRPr lang="en-US"/>
                    </a:p>
                  </a:txBody>
                  <a:tcPr/>
                </a:tc>
                <a:tc gridSpan="2">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es-ES" sz="1200" b="1" noProof="0" dirty="0">
                        <a:solidFill>
                          <a:srgbClr val="D33320"/>
                        </a:solidFill>
                      </a:endParaRPr>
                    </a:p>
                  </a:txBody>
                  <a:tcPr marT="0" marB="36005"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hMerge="1">
                  <a:txBody>
                    <a:bodyPr/>
                    <a:lstStyle/>
                    <a:p>
                      <a:endParaRPr lang="en-US"/>
                    </a:p>
                  </a:txBody>
                  <a:tcPr/>
                </a:tc>
                <a:tc gridSpan="2">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es-ES" sz="1200" noProof="0" dirty="0"/>
                    </a:p>
                  </a:txBody>
                  <a:tcPr marT="0" marB="36005"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hMerge="1">
                  <a:txBody>
                    <a:bodyPr/>
                    <a:lstStyle/>
                    <a:p>
                      <a:endParaRPr lang="en-US"/>
                    </a:p>
                  </a:txBody>
                  <a:tcPr/>
                </a:tc>
                <a:tc vMerge="1">
                  <a:txBody>
                    <a:bodyPr/>
                    <a:lstStyle/>
                    <a:p>
                      <a:endParaRPr lang="en-US" sz="80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solidFill>
                  </a:tcPr>
                </a:tc>
                <a:extLst>
                  <a:ext uri="{0D108BD9-81ED-4DB2-BD59-A6C34878D82A}">
                    <a16:rowId xmlns:a16="http://schemas.microsoft.com/office/drawing/2014/main" val="10019"/>
                  </a:ext>
                </a:extLst>
              </a:tr>
              <a:tr h="229122">
                <a:tc vMerge="1">
                  <a:txBody>
                    <a:bodyPr/>
                    <a:lstStyle/>
                    <a:p>
                      <a:endParaRPr lang="en-US" sz="80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solidFill>
                  </a:tcPr>
                </a:tc>
                <a:tc rowSpan="2">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r>
                        <a:rPr lang="es-ES" sz="1200" i="1" noProof="0" dirty="0"/>
                        <a:t>Subcontratación </a:t>
                      </a:r>
                    </a:p>
                  </a:txBody>
                  <a:tcPr marT="0" marB="36005"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es-ES" sz="1200" noProof="0" dirty="0"/>
                    </a:p>
                  </a:txBody>
                  <a:tcPr marT="0" marB="36005"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es-ES" sz="1200" noProof="0" dirty="0"/>
                    </a:p>
                  </a:txBody>
                  <a:tcPr marT="0" marB="36005"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A5A5A5"/>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es-ES" sz="1200" noProof="0" dirty="0"/>
                    </a:p>
                  </a:txBody>
                  <a:tcPr marT="0" marB="36005"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es-ES" sz="1200" noProof="0" dirty="0"/>
                    </a:p>
                  </a:txBody>
                  <a:tcPr marT="0" marB="36005"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A5A5A5"/>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es-ES" sz="1200" noProof="0" dirty="0"/>
                    </a:p>
                  </a:txBody>
                  <a:tcPr marT="0" marB="36005"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es-ES" sz="1200" noProof="0" dirty="0"/>
                    </a:p>
                  </a:txBody>
                  <a:tcPr marT="0" marB="36005"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A5A5A5"/>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es-ES" sz="1200" noProof="0" dirty="0"/>
                    </a:p>
                  </a:txBody>
                  <a:tcPr marT="0" marB="36005"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es-ES" sz="1200" noProof="0" dirty="0"/>
                    </a:p>
                  </a:txBody>
                  <a:tcPr marT="0" marB="36005"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A5A5A5"/>
                    </a:solidFill>
                  </a:tcPr>
                </a:tc>
                <a:tc rowSpan="2">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es-ES" sz="1200" b="1" noProof="0" dirty="0">
                        <a:solidFill>
                          <a:schemeClr val="tx2"/>
                        </a:solidFill>
                      </a:endParaRPr>
                    </a:p>
                  </a:txBody>
                  <a:tcPr marT="0" marB="36005"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92D050"/>
                    </a:solidFill>
                  </a:tcPr>
                </a:tc>
                <a:extLst>
                  <a:ext uri="{0D108BD9-81ED-4DB2-BD59-A6C34878D82A}">
                    <a16:rowId xmlns:a16="http://schemas.microsoft.com/office/drawing/2014/main" val="10020"/>
                  </a:ext>
                </a:extLst>
              </a:tr>
              <a:tr h="231684">
                <a:tc vMerge="1">
                  <a:txBody>
                    <a:bodyPr/>
                    <a:lstStyle/>
                    <a:p>
                      <a:endParaRPr lang="en-US" sz="80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solidFill>
                  </a:tcPr>
                </a:tc>
                <a:tc vMerge="1">
                  <a:txBody>
                    <a:bodyPr/>
                    <a:lstStyle/>
                    <a:p>
                      <a:endParaRPr lang="en-US" sz="80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solidFill>
                  </a:tcPr>
                </a:tc>
                <a:tc gridSpan="2">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s-ES" sz="1200" noProof="0" dirty="0"/>
                        <a:t>X</a:t>
                      </a:r>
                    </a:p>
                  </a:txBody>
                  <a:tcPr marT="0" marB="36005"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hMerge="1">
                  <a:txBody>
                    <a:bodyPr/>
                    <a:lstStyle/>
                    <a:p>
                      <a:endParaRPr lang="en-US"/>
                    </a:p>
                  </a:txBody>
                  <a:tcPr/>
                </a:tc>
                <a:tc gridSpan="2">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s-ES" sz="1200" noProof="0" dirty="0"/>
                        <a:t>X</a:t>
                      </a:r>
                    </a:p>
                  </a:txBody>
                  <a:tcPr marT="0" marB="36005"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hMerge="1">
                  <a:txBody>
                    <a:bodyPr/>
                    <a:lstStyle/>
                    <a:p>
                      <a:endParaRPr lang="en-US"/>
                    </a:p>
                  </a:txBody>
                  <a:tcPr/>
                </a:tc>
                <a:tc gridSpan="2">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es-ES" sz="1200" b="1" noProof="0" dirty="0">
                        <a:solidFill>
                          <a:srgbClr val="C00000"/>
                        </a:solidFill>
                      </a:endParaRPr>
                    </a:p>
                  </a:txBody>
                  <a:tcPr marT="0" marB="36005"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hMerge="1">
                  <a:txBody>
                    <a:bodyPr/>
                    <a:lstStyle/>
                    <a:p>
                      <a:endParaRPr lang="en-US"/>
                    </a:p>
                  </a:txBody>
                  <a:tcPr/>
                </a:tc>
                <a:tc gridSpan="2">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es-ES" sz="1200" b="1" noProof="0" dirty="0">
                        <a:solidFill>
                          <a:srgbClr val="D33320"/>
                        </a:solidFill>
                      </a:endParaRPr>
                    </a:p>
                  </a:txBody>
                  <a:tcPr marT="0" marB="36005"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hMerge="1">
                  <a:txBody>
                    <a:bodyPr/>
                    <a:lstStyle/>
                    <a:p>
                      <a:endParaRPr lang="en-US"/>
                    </a:p>
                  </a:txBody>
                  <a:tcPr/>
                </a:tc>
                <a:tc vMerge="1">
                  <a:txBody>
                    <a:bodyPr/>
                    <a:lstStyle/>
                    <a:p>
                      <a:endParaRPr lang="en-US" sz="80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solidFill>
                  </a:tcPr>
                </a:tc>
                <a:extLst>
                  <a:ext uri="{0D108BD9-81ED-4DB2-BD59-A6C34878D82A}">
                    <a16:rowId xmlns:a16="http://schemas.microsoft.com/office/drawing/2014/main" val="10021"/>
                  </a:ext>
                </a:extLst>
              </a:tr>
              <a:tr h="229122">
                <a:tc gridSpan="2">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s-ES" sz="1200" b="1" i="0" noProof="0" dirty="0"/>
                        <a:t>DEMANDA TOTAL</a:t>
                      </a:r>
                    </a:p>
                  </a:txBody>
                  <a:tcPr marT="0" marB="36005"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hMerge="1">
                  <a:txBody>
                    <a:bodyPr/>
                    <a:lstStyle/>
                    <a:p>
                      <a:endParaRPr lang="en-US" sz="1150" i="1"/>
                    </a:p>
                  </a:txBody>
                  <a:tcPr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solidFill>
                  </a:tcPr>
                </a:tc>
                <a:tc gridSpan="2">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es-ES" sz="1200" b="1" noProof="0" dirty="0">
                        <a:solidFill>
                          <a:schemeClr val="tx2"/>
                        </a:solidFill>
                      </a:endParaRPr>
                    </a:p>
                  </a:txBody>
                  <a:tcPr marT="0" marB="36005"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hMerge="1">
                  <a:txBody>
                    <a:bodyPr/>
                    <a:lstStyle/>
                    <a:p>
                      <a:endParaRPr lang="en-US"/>
                    </a:p>
                  </a:txBody>
                  <a:tcPr/>
                </a:tc>
                <a:tc gridSpan="2">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es-ES" sz="1200" b="1" noProof="0" dirty="0">
                        <a:solidFill>
                          <a:schemeClr val="tx2"/>
                        </a:solidFill>
                      </a:endParaRPr>
                    </a:p>
                  </a:txBody>
                  <a:tcPr marT="0" marB="36005"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hMerge="1">
                  <a:txBody>
                    <a:bodyPr/>
                    <a:lstStyle/>
                    <a:p>
                      <a:endParaRPr lang="en-US"/>
                    </a:p>
                  </a:txBody>
                  <a:tcPr/>
                </a:tc>
                <a:tc gridSpan="2">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es-ES" sz="1200" b="1" noProof="0" dirty="0">
                        <a:solidFill>
                          <a:schemeClr val="tx2"/>
                        </a:solidFill>
                      </a:endParaRPr>
                    </a:p>
                  </a:txBody>
                  <a:tcPr marT="0" marB="36005"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hMerge="1">
                  <a:txBody>
                    <a:bodyPr/>
                    <a:lstStyle/>
                    <a:p>
                      <a:endParaRPr lang="en-US"/>
                    </a:p>
                  </a:txBody>
                  <a:tcPr/>
                </a:tc>
                <a:tc gridSpan="2">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es-ES" sz="1200" b="1" noProof="0" dirty="0">
                        <a:solidFill>
                          <a:schemeClr val="tx2"/>
                        </a:solidFill>
                      </a:endParaRPr>
                    </a:p>
                  </a:txBody>
                  <a:tcPr marT="0" marB="36005"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hMerge="1">
                  <a:txBody>
                    <a:bodyPr/>
                    <a:lstStyle/>
                    <a:p>
                      <a:endParaRPr lang="en-US"/>
                    </a:p>
                  </a:txBody>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es-ES" sz="1200" b="1" noProof="0" dirty="0">
                        <a:solidFill>
                          <a:schemeClr val="tx2"/>
                        </a:solidFill>
                      </a:endParaRPr>
                    </a:p>
                  </a:txBody>
                  <a:tcPr marT="0" marB="36005"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22"/>
                  </a:ext>
                </a:extLst>
              </a:tr>
            </a:tbl>
          </a:graphicData>
        </a:graphic>
      </p:graphicFrame>
      <p:graphicFrame>
        <p:nvGraphicFramePr>
          <p:cNvPr id="14" name="Table 2">
            <a:extLst>
              <a:ext uri="{FF2B5EF4-FFF2-40B4-BE49-F238E27FC236}">
                <a16:creationId xmlns:a16="http://schemas.microsoft.com/office/drawing/2014/main" id="{E98353B7-C05B-4275-9A11-BC432DEA95DC}"/>
              </a:ext>
            </a:extLst>
          </p:cNvPr>
          <p:cNvGraphicFramePr>
            <a:graphicFrameLocks noGrp="1"/>
          </p:cNvGraphicFramePr>
          <p:nvPr>
            <p:extLst>
              <p:ext uri="{D42A27DB-BD31-4B8C-83A1-F6EECF244321}">
                <p14:modId xmlns:p14="http://schemas.microsoft.com/office/powerpoint/2010/main" val="537348675"/>
              </p:ext>
            </p:extLst>
          </p:nvPr>
        </p:nvGraphicFramePr>
        <p:xfrm>
          <a:off x="7025543" y="1632073"/>
          <a:ext cx="4347548" cy="1463040"/>
        </p:xfrm>
        <a:graphic>
          <a:graphicData uri="http://schemas.openxmlformats.org/drawingml/2006/table">
            <a:tbl>
              <a:tblPr firstRow="1" bandRow="1">
                <a:effectLst>
                  <a:outerShdw blurRad="50800" dist="38100" dir="2700000" algn="tl" rotWithShape="0">
                    <a:prstClr val="black">
                      <a:alpha val="40000"/>
                    </a:prstClr>
                  </a:outerShdw>
                </a:effectLst>
                <a:tableStyleId>{2D5ABB26-0587-4C30-8999-92F81FD0307C}</a:tableStyleId>
              </a:tblPr>
              <a:tblGrid>
                <a:gridCol w="2870815">
                  <a:extLst>
                    <a:ext uri="{9D8B030D-6E8A-4147-A177-3AD203B41FA5}">
                      <a16:colId xmlns:a16="http://schemas.microsoft.com/office/drawing/2014/main" val="20000"/>
                    </a:ext>
                  </a:extLst>
                </a:gridCol>
                <a:gridCol w="1476733">
                  <a:extLst>
                    <a:ext uri="{9D8B030D-6E8A-4147-A177-3AD203B41FA5}">
                      <a16:colId xmlns:a16="http://schemas.microsoft.com/office/drawing/2014/main" val="20001"/>
                    </a:ext>
                  </a:extLst>
                </a:gridCol>
              </a:tblGrid>
              <a:tr h="145965">
                <a:tc gridSpan="2">
                  <a:txBody>
                    <a:bodyPr/>
                    <a:lstStyle/>
                    <a:p>
                      <a:pPr algn="ctr"/>
                      <a:r>
                        <a:rPr lang="es-ES" sz="1000" b="1" noProof="0" dirty="0">
                          <a:solidFill>
                            <a:schemeClr val="tx1"/>
                          </a:solidFill>
                          <a:latin typeface="Arial"/>
                          <a:cs typeface="Arial"/>
                        </a:rPr>
                        <a:t>COSTES PERÍODO 1</a:t>
                      </a:r>
                    </a:p>
                  </a:txBody>
                  <a:tcPr>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solidFill>
                      <a:schemeClr val="accent2"/>
                    </a:solidFill>
                  </a:tcPr>
                </a:tc>
                <a:tc hMerge="1">
                  <a:txBody>
                    <a:bodyPr/>
                    <a:lstStyle/>
                    <a:p>
                      <a:endParaRPr lang="en-US"/>
                    </a:p>
                  </a:txBody>
                  <a:tcPr>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tcPr>
                </a:tc>
                <a:extLst>
                  <a:ext uri="{0D108BD9-81ED-4DB2-BD59-A6C34878D82A}">
                    <a16:rowId xmlns:a16="http://schemas.microsoft.com/office/drawing/2014/main" val="10000"/>
                  </a:ext>
                </a:extLst>
              </a:tr>
              <a:tr h="145965">
                <a:tc>
                  <a:txBody>
                    <a:bodyPr/>
                    <a:lstStyle/>
                    <a:p>
                      <a:r>
                        <a:rPr lang="es-ES" sz="1000" noProof="0" dirty="0">
                          <a:latin typeface="Arial"/>
                          <a:cs typeface="Arial"/>
                        </a:rPr>
                        <a:t>Horas regulares</a:t>
                      </a:r>
                    </a:p>
                  </a:txBody>
                  <a:tcPr>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tcPr>
                </a:tc>
                <a:tc>
                  <a:txBody>
                    <a:bodyPr/>
                    <a:lstStyle/>
                    <a:p>
                      <a:pPr algn="ctr"/>
                      <a:r>
                        <a:rPr lang="es-ES" sz="1000" noProof="0" dirty="0">
                          <a:latin typeface="Arial"/>
                          <a:cs typeface="Arial"/>
                        </a:rPr>
                        <a:t>700 x 40€ = 28.000€</a:t>
                      </a:r>
                    </a:p>
                  </a:txBody>
                  <a:tcPr>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tcPr>
                </a:tc>
                <a:extLst>
                  <a:ext uri="{0D108BD9-81ED-4DB2-BD59-A6C34878D82A}">
                    <a16:rowId xmlns:a16="http://schemas.microsoft.com/office/drawing/2014/main" val="10001"/>
                  </a:ext>
                </a:extLst>
              </a:tr>
              <a:tr h="145965">
                <a:tc>
                  <a:txBody>
                    <a:bodyPr/>
                    <a:lstStyle/>
                    <a:p>
                      <a:r>
                        <a:rPr lang="es-ES" sz="1000" noProof="0" dirty="0">
                          <a:latin typeface="Arial"/>
                          <a:cs typeface="Arial"/>
                        </a:rPr>
                        <a:t>Horas extras</a:t>
                      </a:r>
                    </a:p>
                  </a:txBody>
                  <a:tcPr>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tcPr>
                </a:tc>
                <a:tc>
                  <a:txBody>
                    <a:bodyPr/>
                    <a:lstStyle/>
                    <a:p>
                      <a:pPr algn="ctr"/>
                      <a:r>
                        <a:rPr lang="es-ES" sz="1000" noProof="0" dirty="0">
                          <a:latin typeface="Arial"/>
                          <a:cs typeface="Arial"/>
                        </a:rPr>
                        <a:t>50 x 50€ = 2.500€</a:t>
                      </a:r>
                    </a:p>
                  </a:txBody>
                  <a:tcPr>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tcPr>
                </a:tc>
                <a:extLst>
                  <a:ext uri="{0D108BD9-81ED-4DB2-BD59-A6C34878D82A}">
                    <a16:rowId xmlns:a16="http://schemas.microsoft.com/office/drawing/2014/main" val="10002"/>
                  </a:ext>
                </a:extLst>
              </a:tr>
              <a:tr h="145965">
                <a:tc>
                  <a:txBody>
                    <a:bodyPr/>
                    <a:lstStyle/>
                    <a:p>
                      <a:r>
                        <a:rPr lang="es-ES" sz="1000" noProof="0" dirty="0">
                          <a:latin typeface="Arial"/>
                          <a:cs typeface="Arial"/>
                        </a:rPr>
                        <a:t>Subcontratación</a:t>
                      </a:r>
                    </a:p>
                  </a:txBody>
                  <a:tcPr>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tcPr>
                </a:tc>
                <a:tc>
                  <a:txBody>
                    <a:bodyPr/>
                    <a:lstStyle/>
                    <a:p>
                      <a:pPr algn="ctr"/>
                      <a:r>
                        <a:rPr lang="es-ES" sz="1000" noProof="0" dirty="0">
                          <a:latin typeface="Arial"/>
                          <a:cs typeface="Arial"/>
                        </a:rPr>
                        <a:t>50 x 70€ = 3.500 €</a:t>
                      </a:r>
                    </a:p>
                  </a:txBody>
                  <a:tcPr>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tcPr>
                </a:tc>
                <a:extLst>
                  <a:ext uri="{0D108BD9-81ED-4DB2-BD59-A6C34878D82A}">
                    <a16:rowId xmlns:a16="http://schemas.microsoft.com/office/drawing/2014/main" val="10003"/>
                  </a:ext>
                </a:extLst>
              </a:tr>
              <a:tr h="145965">
                <a:tc>
                  <a:txBody>
                    <a:bodyPr/>
                    <a:lstStyle/>
                    <a:p>
                      <a:r>
                        <a:rPr lang="es-ES" sz="1000" noProof="0" dirty="0">
                          <a:latin typeface="Arial"/>
                          <a:cs typeface="Arial"/>
                        </a:rPr>
                        <a:t>Costes de almacenamiento</a:t>
                      </a:r>
                    </a:p>
                  </a:txBody>
                  <a:tcPr>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tcPr>
                </a:tc>
                <a:tc>
                  <a:txBody>
                    <a:bodyPr/>
                    <a:lstStyle/>
                    <a:p>
                      <a:pPr algn="ctr"/>
                      <a:r>
                        <a:rPr lang="es-ES" sz="1000" noProof="0" dirty="0">
                          <a:latin typeface="Arial"/>
                          <a:cs typeface="Arial"/>
                        </a:rPr>
                        <a:t>100 x 2€ = 200€</a:t>
                      </a:r>
                    </a:p>
                  </a:txBody>
                  <a:tcPr>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tcPr>
                </a:tc>
                <a:extLst>
                  <a:ext uri="{0D108BD9-81ED-4DB2-BD59-A6C34878D82A}">
                    <a16:rowId xmlns:a16="http://schemas.microsoft.com/office/drawing/2014/main" val="10004"/>
                  </a:ext>
                </a:extLst>
              </a:tr>
              <a:tr h="145965">
                <a:tc>
                  <a:txBody>
                    <a:bodyPr/>
                    <a:lstStyle/>
                    <a:p>
                      <a:r>
                        <a:rPr lang="es-ES" sz="1000" b="1" noProof="0" dirty="0">
                          <a:latin typeface="Arial"/>
                          <a:cs typeface="Arial"/>
                        </a:rPr>
                        <a:t>TOTAL COSTES PERÍODO 1</a:t>
                      </a:r>
                    </a:p>
                  </a:txBody>
                  <a:tcPr>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tcPr>
                </a:tc>
                <a:tc>
                  <a:txBody>
                    <a:bodyPr/>
                    <a:lstStyle/>
                    <a:p>
                      <a:pPr algn="ctr"/>
                      <a:r>
                        <a:rPr lang="es-ES" sz="1000" b="1" noProof="0" dirty="0">
                          <a:latin typeface="Arial"/>
                          <a:cs typeface="Arial"/>
                        </a:rPr>
                        <a:t>34.200€</a:t>
                      </a:r>
                    </a:p>
                  </a:txBody>
                  <a:tcPr>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tcPr>
                </a:tc>
                <a:extLst>
                  <a:ext uri="{0D108BD9-81ED-4DB2-BD59-A6C34878D82A}">
                    <a16:rowId xmlns:a16="http://schemas.microsoft.com/office/drawing/2014/main" val="822370426"/>
                  </a:ext>
                </a:extLst>
              </a:tr>
            </a:tbl>
          </a:graphicData>
        </a:graphic>
      </p:graphicFrame>
      <p:graphicFrame>
        <p:nvGraphicFramePr>
          <p:cNvPr id="15" name="Table 2">
            <a:extLst>
              <a:ext uri="{FF2B5EF4-FFF2-40B4-BE49-F238E27FC236}">
                <a16:creationId xmlns:a16="http://schemas.microsoft.com/office/drawing/2014/main" id="{391D3D2F-F8C2-49D2-9279-B76B5FD23327}"/>
              </a:ext>
            </a:extLst>
          </p:cNvPr>
          <p:cNvGraphicFramePr>
            <a:graphicFrameLocks noGrp="1"/>
          </p:cNvGraphicFramePr>
          <p:nvPr>
            <p:extLst>
              <p:ext uri="{D42A27DB-BD31-4B8C-83A1-F6EECF244321}">
                <p14:modId xmlns:p14="http://schemas.microsoft.com/office/powerpoint/2010/main" val="3385650890"/>
              </p:ext>
            </p:extLst>
          </p:nvPr>
        </p:nvGraphicFramePr>
        <p:xfrm>
          <a:off x="7025543" y="3231315"/>
          <a:ext cx="4347548" cy="1463040"/>
        </p:xfrm>
        <a:graphic>
          <a:graphicData uri="http://schemas.openxmlformats.org/drawingml/2006/table">
            <a:tbl>
              <a:tblPr firstRow="1" bandRow="1">
                <a:effectLst>
                  <a:outerShdw blurRad="50800" dist="38100" dir="2700000" algn="tl" rotWithShape="0">
                    <a:prstClr val="black">
                      <a:alpha val="40000"/>
                    </a:prstClr>
                  </a:outerShdw>
                </a:effectLst>
                <a:tableStyleId>{2D5ABB26-0587-4C30-8999-92F81FD0307C}</a:tableStyleId>
              </a:tblPr>
              <a:tblGrid>
                <a:gridCol w="2870815">
                  <a:extLst>
                    <a:ext uri="{9D8B030D-6E8A-4147-A177-3AD203B41FA5}">
                      <a16:colId xmlns:a16="http://schemas.microsoft.com/office/drawing/2014/main" val="20000"/>
                    </a:ext>
                  </a:extLst>
                </a:gridCol>
                <a:gridCol w="1476733">
                  <a:extLst>
                    <a:ext uri="{9D8B030D-6E8A-4147-A177-3AD203B41FA5}">
                      <a16:colId xmlns:a16="http://schemas.microsoft.com/office/drawing/2014/main" val="20001"/>
                    </a:ext>
                  </a:extLst>
                </a:gridCol>
              </a:tblGrid>
              <a:tr h="145965">
                <a:tc gridSpan="2">
                  <a:txBody>
                    <a:bodyPr/>
                    <a:lstStyle/>
                    <a:p>
                      <a:pPr algn="ctr"/>
                      <a:r>
                        <a:rPr lang="es-ES" sz="1000" b="1" noProof="0" dirty="0">
                          <a:solidFill>
                            <a:schemeClr val="tx1"/>
                          </a:solidFill>
                          <a:latin typeface="Arial"/>
                          <a:cs typeface="Arial"/>
                        </a:rPr>
                        <a:t>COSTES PERÍODO 2</a:t>
                      </a:r>
                    </a:p>
                  </a:txBody>
                  <a:tcPr>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solidFill>
                      <a:schemeClr val="accent2"/>
                    </a:solidFill>
                  </a:tcPr>
                </a:tc>
                <a:tc hMerge="1">
                  <a:txBody>
                    <a:bodyPr/>
                    <a:lstStyle/>
                    <a:p>
                      <a:endParaRPr lang="en-US"/>
                    </a:p>
                  </a:txBody>
                  <a:tcPr>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tcPr>
                </a:tc>
                <a:extLst>
                  <a:ext uri="{0D108BD9-81ED-4DB2-BD59-A6C34878D82A}">
                    <a16:rowId xmlns:a16="http://schemas.microsoft.com/office/drawing/2014/main" val="10000"/>
                  </a:ext>
                </a:extLst>
              </a:tr>
              <a:tr h="145965">
                <a:tc>
                  <a:txBody>
                    <a:bodyPr/>
                    <a:lstStyle/>
                    <a:p>
                      <a:r>
                        <a:rPr lang="es-ES" sz="1000" noProof="0" dirty="0">
                          <a:latin typeface="Arial"/>
                          <a:cs typeface="Arial"/>
                        </a:rPr>
                        <a:t>Horas regulares</a:t>
                      </a:r>
                    </a:p>
                  </a:txBody>
                  <a:tcPr>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tcPr>
                </a:tc>
                <a:tc>
                  <a:txBody>
                    <a:bodyPr/>
                    <a:lstStyle/>
                    <a:p>
                      <a:pPr algn="ctr"/>
                      <a:r>
                        <a:rPr lang="es-ES" sz="1000" noProof="0" dirty="0">
                          <a:latin typeface="Arial"/>
                          <a:cs typeface="Arial"/>
                        </a:rPr>
                        <a:t>700 x 40€ = 28.000€</a:t>
                      </a:r>
                    </a:p>
                  </a:txBody>
                  <a:tcPr>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tcPr>
                </a:tc>
                <a:extLst>
                  <a:ext uri="{0D108BD9-81ED-4DB2-BD59-A6C34878D82A}">
                    <a16:rowId xmlns:a16="http://schemas.microsoft.com/office/drawing/2014/main" val="10001"/>
                  </a:ext>
                </a:extLst>
              </a:tr>
              <a:tr h="145965">
                <a:tc>
                  <a:txBody>
                    <a:bodyPr/>
                    <a:lstStyle/>
                    <a:p>
                      <a:r>
                        <a:rPr lang="es-ES" sz="1000" noProof="0" dirty="0">
                          <a:latin typeface="Arial"/>
                          <a:cs typeface="Arial"/>
                        </a:rPr>
                        <a:t>Horas extras</a:t>
                      </a:r>
                    </a:p>
                  </a:txBody>
                  <a:tcPr>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tcPr>
                </a:tc>
                <a:tc>
                  <a:txBody>
                    <a:bodyPr/>
                    <a:lstStyle/>
                    <a:p>
                      <a:pPr algn="ctr"/>
                      <a:r>
                        <a:rPr lang="es-ES" sz="1000" noProof="0" dirty="0">
                          <a:latin typeface="Arial"/>
                          <a:cs typeface="Arial"/>
                        </a:rPr>
                        <a:t>50 x 50€ = 2.500€</a:t>
                      </a:r>
                    </a:p>
                  </a:txBody>
                  <a:tcPr>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tcPr>
                </a:tc>
                <a:extLst>
                  <a:ext uri="{0D108BD9-81ED-4DB2-BD59-A6C34878D82A}">
                    <a16:rowId xmlns:a16="http://schemas.microsoft.com/office/drawing/2014/main" val="10002"/>
                  </a:ext>
                </a:extLst>
              </a:tr>
              <a:tr h="145965">
                <a:tc>
                  <a:txBody>
                    <a:bodyPr/>
                    <a:lstStyle/>
                    <a:p>
                      <a:r>
                        <a:rPr lang="es-ES" sz="1000" noProof="0" dirty="0">
                          <a:latin typeface="Arial"/>
                          <a:cs typeface="Arial"/>
                        </a:rPr>
                        <a:t>Subcontratación</a:t>
                      </a:r>
                    </a:p>
                  </a:txBody>
                  <a:tcPr>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tcPr>
                </a:tc>
                <a:tc>
                  <a:txBody>
                    <a:bodyPr/>
                    <a:lstStyle/>
                    <a:p>
                      <a:pPr algn="ctr"/>
                      <a:r>
                        <a:rPr lang="es-ES" sz="1000" noProof="0" dirty="0">
                          <a:latin typeface="Arial"/>
                          <a:cs typeface="Arial"/>
                        </a:rPr>
                        <a:t>150 x 70€ = 10.500 €</a:t>
                      </a:r>
                    </a:p>
                  </a:txBody>
                  <a:tcPr>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tcPr>
                </a:tc>
                <a:extLst>
                  <a:ext uri="{0D108BD9-81ED-4DB2-BD59-A6C34878D82A}">
                    <a16:rowId xmlns:a16="http://schemas.microsoft.com/office/drawing/2014/main" val="10003"/>
                  </a:ext>
                </a:extLst>
              </a:tr>
              <a:tr h="145965">
                <a:tc>
                  <a:txBody>
                    <a:bodyPr/>
                    <a:lstStyle/>
                    <a:p>
                      <a:r>
                        <a:rPr lang="es-ES" sz="1000" noProof="0" dirty="0">
                          <a:latin typeface="Arial"/>
                          <a:cs typeface="Arial"/>
                        </a:rPr>
                        <a:t>Costes de almacenamiento</a:t>
                      </a:r>
                    </a:p>
                  </a:txBody>
                  <a:tcPr>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tcPr>
                </a:tc>
                <a:tc>
                  <a:txBody>
                    <a:bodyPr/>
                    <a:lstStyle/>
                    <a:p>
                      <a:pPr algn="ctr"/>
                      <a:r>
                        <a:rPr lang="es-ES" sz="1000" noProof="0" dirty="0">
                          <a:latin typeface="Arial"/>
                          <a:cs typeface="Arial"/>
                        </a:rPr>
                        <a:t>0 x 2€ = 0€</a:t>
                      </a:r>
                    </a:p>
                  </a:txBody>
                  <a:tcPr>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tcPr>
                </a:tc>
                <a:extLst>
                  <a:ext uri="{0D108BD9-81ED-4DB2-BD59-A6C34878D82A}">
                    <a16:rowId xmlns:a16="http://schemas.microsoft.com/office/drawing/2014/main" val="10004"/>
                  </a:ext>
                </a:extLst>
              </a:tr>
              <a:tr h="145965">
                <a:tc>
                  <a:txBody>
                    <a:bodyPr/>
                    <a:lstStyle/>
                    <a:p>
                      <a:r>
                        <a:rPr lang="es-ES" sz="1000" b="1" noProof="0" dirty="0">
                          <a:latin typeface="Arial"/>
                          <a:cs typeface="Arial"/>
                        </a:rPr>
                        <a:t>TOTAL COSTES PERÍODO 2</a:t>
                      </a:r>
                    </a:p>
                  </a:txBody>
                  <a:tcPr>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tcPr>
                </a:tc>
                <a:tc>
                  <a:txBody>
                    <a:bodyPr/>
                    <a:lstStyle/>
                    <a:p>
                      <a:pPr algn="ctr"/>
                      <a:r>
                        <a:rPr lang="es-ES" sz="1000" b="1" noProof="0" dirty="0">
                          <a:latin typeface="Arial"/>
                          <a:cs typeface="Arial"/>
                        </a:rPr>
                        <a:t>41.000€</a:t>
                      </a:r>
                    </a:p>
                  </a:txBody>
                  <a:tcPr>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tcPr>
                </a:tc>
                <a:extLst>
                  <a:ext uri="{0D108BD9-81ED-4DB2-BD59-A6C34878D82A}">
                    <a16:rowId xmlns:a16="http://schemas.microsoft.com/office/drawing/2014/main" val="822370426"/>
                  </a:ext>
                </a:extLst>
              </a:tr>
            </a:tbl>
          </a:graphicData>
        </a:graphic>
      </p:graphicFrame>
      <p:graphicFrame>
        <p:nvGraphicFramePr>
          <p:cNvPr id="16" name="Table 2">
            <a:extLst>
              <a:ext uri="{FF2B5EF4-FFF2-40B4-BE49-F238E27FC236}">
                <a16:creationId xmlns:a16="http://schemas.microsoft.com/office/drawing/2014/main" id="{A04ED60E-5B9E-434A-AF1C-7462B8BDF3B7}"/>
              </a:ext>
            </a:extLst>
          </p:cNvPr>
          <p:cNvGraphicFramePr>
            <a:graphicFrameLocks noGrp="1"/>
          </p:cNvGraphicFramePr>
          <p:nvPr>
            <p:extLst>
              <p:ext uri="{D42A27DB-BD31-4B8C-83A1-F6EECF244321}">
                <p14:modId xmlns:p14="http://schemas.microsoft.com/office/powerpoint/2010/main" val="3329220624"/>
              </p:ext>
            </p:extLst>
          </p:nvPr>
        </p:nvGraphicFramePr>
        <p:xfrm>
          <a:off x="7025543" y="4787532"/>
          <a:ext cx="4347548" cy="1463040"/>
        </p:xfrm>
        <a:graphic>
          <a:graphicData uri="http://schemas.openxmlformats.org/drawingml/2006/table">
            <a:tbl>
              <a:tblPr firstRow="1" bandRow="1">
                <a:effectLst>
                  <a:outerShdw blurRad="50800" dist="38100" dir="2700000" algn="tl" rotWithShape="0">
                    <a:prstClr val="black">
                      <a:alpha val="40000"/>
                    </a:prstClr>
                  </a:outerShdw>
                </a:effectLst>
                <a:tableStyleId>{2D5ABB26-0587-4C30-8999-92F81FD0307C}</a:tableStyleId>
              </a:tblPr>
              <a:tblGrid>
                <a:gridCol w="2870815">
                  <a:extLst>
                    <a:ext uri="{9D8B030D-6E8A-4147-A177-3AD203B41FA5}">
                      <a16:colId xmlns:a16="http://schemas.microsoft.com/office/drawing/2014/main" val="20000"/>
                    </a:ext>
                  </a:extLst>
                </a:gridCol>
                <a:gridCol w="1476733">
                  <a:extLst>
                    <a:ext uri="{9D8B030D-6E8A-4147-A177-3AD203B41FA5}">
                      <a16:colId xmlns:a16="http://schemas.microsoft.com/office/drawing/2014/main" val="20001"/>
                    </a:ext>
                  </a:extLst>
                </a:gridCol>
              </a:tblGrid>
              <a:tr h="145965">
                <a:tc gridSpan="2">
                  <a:txBody>
                    <a:bodyPr/>
                    <a:lstStyle/>
                    <a:p>
                      <a:pPr algn="ctr"/>
                      <a:r>
                        <a:rPr lang="es-ES" sz="1000" b="1" noProof="0" dirty="0">
                          <a:solidFill>
                            <a:schemeClr val="tx1"/>
                          </a:solidFill>
                          <a:latin typeface="Arial"/>
                          <a:cs typeface="Arial"/>
                        </a:rPr>
                        <a:t>COSTES PERÍODO 3</a:t>
                      </a:r>
                    </a:p>
                  </a:txBody>
                  <a:tcPr>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solidFill>
                      <a:schemeClr val="accent2"/>
                    </a:solidFill>
                  </a:tcPr>
                </a:tc>
                <a:tc hMerge="1">
                  <a:txBody>
                    <a:bodyPr/>
                    <a:lstStyle/>
                    <a:p>
                      <a:endParaRPr lang="en-US"/>
                    </a:p>
                  </a:txBody>
                  <a:tcPr>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tcPr>
                </a:tc>
                <a:extLst>
                  <a:ext uri="{0D108BD9-81ED-4DB2-BD59-A6C34878D82A}">
                    <a16:rowId xmlns:a16="http://schemas.microsoft.com/office/drawing/2014/main" val="10000"/>
                  </a:ext>
                </a:extLst>
              </a:tr>
              <a:tr h="145965">
                <a:tc>
                  <a:txBody>
                    <a:bodyPr/>
                    <a:lstStyle/>
                    <a:p>
                      <a:r>
                        <a:rPr lang="es-ES" sz="1000" noProof="0" dirty="0">
                          <a:latin typeface="Arial"/>
                          <a:cs typeface="Arial"/>
                        </a:rPr>
                        <a:t>Horas regulares</a:t>
                      </a:r>
                    </a:p>
                  </a:txBody>
                  <a:tcPr>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tcPr>
                </a:tc>
                <a:tc>
                  <a:txBody>
                    <a:bodyPr/>
                    <a:lstStyle/>
                    <a:p>
                      <a:pPr algn="ctr"/>
                      <a:r>
                        <a:rPr lang="es-ES" sz="1000" noProof="0" dirty="0">
                          <a:latin typeface="Arial"/>
                          <a:cs typeface="Arial"/>
                        </a:rPr>
                        <a:t>700 x 40€ = 28.000€</a:t>
                      </a:r>
                    </a:p>
                  </a:txBody>
                  <a:tcPr>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tcPr>
                </a:tc>
                <a:extLst>
                  <a:ext uri="{0D108BD9-81ED-4DB2-BD59-A6C34878D82A}">
                    <a16:rowId xmlns:a16="http://schemas.microsoft.com/office/drawing/2014/main" val="10001"/>
                  </a:ext>
                </a:extLst>
              </a:tr>
              <a:tr h="145965">
                <a:tc>
                  <a:txBody>
                    <a:bodyPr/>
                    <a:lstStyle/>
                    <a:p>
                      <a:r>
                        <a:rPr lang="es-ES" sz="1000" noProof="0" dirty="0">
                          <a:latin typeface="Arial"/>
                          <a:cs typeface="Arial"/>
                        </a:rPr>
                        <a:t>Horas extras</a:t>
                      </a:r>
                    </a:p>
                  </a:txBody>
                  <a:tcPr>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tcPr>
                </a:tc>
                <a:tc>
                  <a:txBody>
                    <a:bodyPr/>
                    <a:lstStyle/>
                    <a:p>
                      <a:pPr algn="ctr"/>
                      <a:r>
                        <a:rPr lang="es-ES" sz="1000" noProof="0" dirty="0">
                          <a:latin typeface="Arial"/>
                          <a:cs typeface="Arial"/>
                        </a:rPr>
                        <a:t>50 x 50€ = 2.500€</a:t>
                      </a:r>
                    </a:p>
                  </a:txBody>
                  <a:tcPr>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tcPr>
                </a:tc>
                <a:extLst>
                  <a:ext uri="{0D108BD9-81ED-4DB2-BD59-A6C34878D82A}">
                    <a16:rowId xmlns:a16="http://schemas.microsoft.com/office/drawing/2014/main" val="10002"/>
                  </a:ext>
                </a:extLst>
              </a:tr>
              <a:tr h="145965">
                <a:tc>
                  <a:txBody>
                    <a:bodyPr/>
                    <a:lstStyle/>
                    <a:p>
                      <a:r>
                        <a:rPr lang="es-ES" sz="1000" noProof="0" dirty="0">
                          <a:latin typeface="Arial"/>
                          <a:cs typeface="Arial"/>
                        </a:rPr>
                        <a:t>Subcontratación</a:t>
                      </a:r>
                    </a:p>
                  </a:txBody>
                  <a:tcPr>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tcPr>
                </a:tc>
                <a:tc>
                  <a:txBody>
                    <a:bodyPr/>
                    <a:lstStyle/>
                    <a:p>
                      <a:pPr algn="ctr"/>
                      <a:r>
                        <a:rPr lang="es-ES" sz="1000" noProof="0" dirty="0">
                          <a:latin typeface="Arial"/>
                          <a:cs typeface="Arial"/>
                        </a:rPr>
                        <a:t>0 x 70€ = 0€</a:t>
                      </a:r>
                    </a:p>
                  </a:txBody>
                  <a:tcPr>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tcPr>
                </a:tc>
                <a:extLst>
                  <a:ext uri="{0D108BD9-81ED-4DB2-BD59-A6C34878D82A}">
                    <a16:rowId xmlns:a16="http://schemas.microsoft.com/office/drawing/2014/main" val="10003"/>
                  </a:ext>
                </a:extLst>
              </a:tr>
              <a:tr h="145965">
                <a:tc>
                  <a:txBody>
                    <a:bodyPr/>
                    <a:lstStyle/>
                    <a:p>
                      <a:r>
                        <a:rPr lang="es-ES" sz="1000" noProof="0" dirty="0">
                          <a:latin typeface="Arial"/>
                          <a:cs typeface="Arial"/>
                        </a:rPr>
                        <a:t>Costes de almacenamiento</a:t>
                      </a:r>
                    </a:p>
                  </a:txBody>
                  <a:tcPr>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tcPr>
                </a:tc>
                <a:tc>
                  <a:txBody>
                    <a:bodyPr/>
                    <a:lstStyle/>
                    <a:p>
                      <a:pPr algn="ctr"/>
                      <a:r>
                        <a:rPr lang="es-ES" sz="1000" noProof="0" dirty="0">
                          <a:latin typeface="Arial"/>
                          <a:cs typeface="Arial"/>
                        </a:rPr>
                        <a:t>0 x 2€ = 0€</a:t>
                      </a:r>
                    </a:p>
                  </a:txBody>
                  <a:tcPr>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tcPr>
                </a:tc>
                <a:extLst>
                  <a:ext uri="{0D108BD9-81ED-4DB2-BD59-A6C34878D82A}">
                    <a16:rowId xmlns:a16="http://schemas.microsoft.com/office/drawing/2014/main" val="10004"/>
                  </a:ext>
                </a:extLst>
              </a:tr>
              <a:tr h="145965">
                <a:tc>
                  <a:txBody>
                    <a:bodyPr/>
                    <a:lstStyle/>
                    <a:p>
                      <a:r>
                        <a:rPr lang="es-ES" sz="1000" b="1" noProof="0" dirty="0">
                          <a:latin typeface="Arial"/>
                          <a:cs typeface="Arial"/>
                        </a:rPr>
                        <a:t>TOTAL COSTES PERÍODO 3</a:t>
                      </a:r>
                    </a:p>
                  </a:txBody>
                  <a:tcPr>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tcPr>
                </a:tc>
                <a:tc>
                  <a:txBody>
                    <a:bodyPr/>
                    <a:lstStyle/>
                    <a:p>
                      <a:pPr algn="ctr"/>
                      <a:r>
                        <a:rPr lang="es-ES" sz="1000" b="1" noProof="0" dirty="0">
                          <a:latin typeface="Arial"/>
                          <a:cs typeface="Arial"/>
                        </a:rPr>
                        <a:t>30.500€</a:t>
                      </a:r>
                    </a:p>
                  </a:txBody>
                  <a:tcPr>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tcPr>
                </a:tc>
                <a:extLst>
                  <a:ext uri="{0D108BD9-81ED-4DB2-BD59-A6C34878D82A}">
                    <a16:rowId xmlns:a16="http://schemas.microsoft.com/office/drawing/2014/main" val="822370426"/>
                  </a:ext>
                </a:extLst>
              </a:tr>
            </a:tbl>
          </a:graphicData>
        </a:graphic>
      </p:graphicFrame>
      <p:sp>
        <p:nvSpPr>
          <p:cNvPr id="17" name="CuadroTexto 16">
            <a:extLst>
              <a:ext uri="{FF2B5EF4-FFF2-40B4-BE49-F238E27FC236}">
                <a16:creationId xmlns:a16="http://schemas.microsoft.com/office/drawing/2014/main" id="{6B2B27A7-F5A8-4E47-85AA-10E27971FB3F}"/>
              </a:ext>
            </a:extLst>
          </p:cNvPr>
          <p:cNvSpPr txBox="1"/>
          <p:nvPr/>
        </p:nvSpPr>
        <p:spPr>
          <a:xfrm>
            <a:off x="6498031" y="6399325"/>
            <a:ext cx="5402571" cy="400110"/>
          </a:xfrm>
          <a:prstGeom prst="rect">
            <a:avLst/>
          </a:prstGeom>
          <a:noFill/>
        </p:spPr>
        <p:txBody>
          <a:bodyPr wrap="square" rtlCol="0">
            <a:spAutoFit/>
          </a:bodyPr>
          <a:lstStyle/>
          <a:p>
            <a:pPr algn="ctr"/>
            <a:r>
              <a:rPr lang="es-ES" sz="2000" b="1" dirty="0"/>
              <a:t>COSTES PAP= 34.200 + 41.000 + 30.500= 105.700€</a:t>
            </a:r>
          </a:p>
        </p:txBody>
      </p:sp>
      <p:sp>
        <p:nvSpPr>
          <p:cNvPr id="18" name="Rectángulo 17">
            <a:extLst>
              <a:ext uri="{FF2B5EF4-FFF2-40B4-BE49-F238E27FC236}">
                <a16:creationId xmlns:a16="http://schemas.microsoft.com/office/drawing/2014/main" id="{B3B0B141-C296-4242-AA9E-98A4BAF6C018}"/>
              </a:ext>
            </a:extLst>
          </p:cNvPr>
          <p:cNvSpPr/>
          <p:nvPr/>
        </p:nvSpPr>
        <p:spPr>
          <a:xfrm>
            <a:off x="2034965" y="2193189"/>
            <a:ext cx="420307" cy="276999"/>
          </a:xfrm>
          <a:prstGeom prst="rect">
            <a:avLst/>
          </a:prstGeom>
        </p:spPr>
        <p:txBody>
          <a:bodyPr wrap="none">
            <a:spAutoFit/>
          </a:bodyPr>
          <a:lstStyle/>
          <a:p>
            <a:pPr algn="ctr"/>
            <a:r>
              <a:rPr lang="es-ES" sz="1200" b="1" dirty="0">
                <a:solidFill>
                  <a:srgbClr val="FF0000"/>
                </a:solidFill>
              </a:rPr>
              <a:t>100</a:t>
            </a:r>
          </a:p>
        </p:txBody>
      </p:sp>
      <p:sp>
        <p:nvSpPr>
          <p:cNvPr id="19" name="Rectángulo 18">
            <a:extLst>
              <a:ext uri="{FF2B5EF4-FFF2-40B4-BE49-F238E27FC236}">
                <a16:creationId xmlns:a16="http://schemas.microsoft.com/office/drawing/2014/main" id="{7EFFC909-3675-4C61-99BC-54F286433D16}"/>
              </a:ext>
            </a:extLst>
          </p:cNvPr>
          <p:cNvSpPr/>
          <p:nvPr/>
        </p:nvSpPr>
        <p:spPr>
          <a:xfrm>
            <a:off x="5686987" y="2213522"/>
            <a:ext cx="420308" cy="276999"/>
          </a:xfrm>
          <a:prstGeom prst="rect">
            <a:avLst/>
          </a:prstGeom>
        </p:spPr>
        <p:txBody>
          <a:bodyPr wrap="none">
            <a:spAutoFit/>
          </a:bodyPr>
          <a:lstStyle/>
          <a:p>
            <a:pPr algn="ctr"/>
            <a:r>
              <a:rPr lang="es-ES" sz="1200" b="1" dirty="0"/>
              <a:t>100</a:t>
            </a:r>
          </a:p>
        </p:txBody>
      </p:sp>
      <p:sp>
        <p:nvSpPr>
          <p:cNvPr id="20" name="Rectángulo 19">
            <a:extLst>
              <a:ext uri="{FF2B5EF4-FFF2-40B4-BE49-F238E27FC236}">
                <a16:creationId xmlns:a16="http://schemas.microsoft.com/office/drawing/2014/main" id="{45227B78-8BB4-4D89-9E0F-8AE69D5342CE}"/>
              </a:ext>
            </a:extLst>
          </p:cNvPr>
          <p:cNvSpPr/>
          <p:nvPr/>
        </p:nvSpPr>
        <p:spPr>
          <a:xfrm>
            <a:off x="2301306" y="1991057"/>
            <a:ext cx="263214" cy="276999"/>
          </a:xfrm>
          <a:prstGeom prst="rect">
            <a:avLst/>
          </a:prstGeom>
        </p:spPr>
        <p:txBody>
          <a:bodyPr wrap="none">
            <a:spAutoFit/>
          </a:bodyPr>
          <a:lstStyle/>
          <a:p>
            <a:pPr algn="ctr"/>
            <a:r>
              <a:rPr lang="es-ES" sz="1200" dirty="0"/>
              <a:t>0</a:t>
            </a:r>
          </a:p>
        </p:txBody>
      </p:sp>
      <p:sp>
        <p:nvSpPr>
          <p:cNvPr id="21" name="Rectángulo 20">
            <a:extLst>
              <a:ext uri="{FF2B5EF4-FFF2-40B4-BE49-F238E27FC236}">
                <a16:creationId xmlns:a16="http://schemas.microsoft.com/office/drawing/2014/main" id="{12E7B38A-5802-4F6A-AC8A-7ABFFF514CD5}"/>
              </a:ext>
            </a:extLst>
          </p:cNvPr>
          <p:cNvSpPr/>
          <p:nvPr/>
        </p:nvSpPr>
        <p:spPr>
          <a:xfrm>
            <a:off x="3151861" y="1991057"/>
            <a:ext cx="263214" cy="276999"/>
          </a:xfrm>
          <a:prstGeom prst="rect">
            <a:avLst/>
          </a:prstGeom>
        </p:spPr>
        <p:txBody>
          <a:bodyPr wrap="none">
            <a:spAutoFit/>
          </a:bodyPr>
          <a:lstStyle/>
          <a:p>
            <a:pPr algn="ctr"/>
            <a:r>
              <a:rPr lang="es-ES" sz="1200" dirty="0"/>
              <a:t>2</a:t>
            </a:r>
          </a:p>
        </p:txBody>
      </p:sp>
      <p:sp>
        <p:nvSpPr>
          <p:cNvPr id="22" name="Rectángulo 21">
            <a:extLst>
              <a:ext uri="{FF2B5EF4-FFF2-40B4-BE49-F238E27FC236}">
                <a16:creationId xmlns:a16="http://schemas.microsoft.com/office/drawing/2014/main" id="{8B531575-396F-4587-8598-6AD65AE54F0C}"/>
              </a:ext>
            </a:extLst>
          </p:cNvPr>
          <p:cNvSpPr/>
          <p:nvPr/>
        </p:nvSpPr>
        <p:spPr>
          <a:xfrm>
            <a:off x="4042762" y="1991057"/>
            <a:ext cx="263214" cy="276999"/>
          </a:xfrm>
          <a:prstGeom prst="rect">
            <a:avLst/>
          </a:prstGeom>
        </p:spPr>
        <p:txBody>
          <a:bodyPr wrap="none">
            <a:spAutoFit/>
          </a:bodyPr>
          <a:lstStyle/>
          <a:p>
            <a:pPr algn="ctr"/>
            <a:r>
              <a:rPr lang="es-ES" sz="1200" dirty="0"/>
              <a:t>4</a:t>
            </a:r>
          </a:p>
        </p:txBody>
      </p:sp>
      <p:sp>
        <p:nvSpPr>
          <p:cNvPr id="23" name="Rectángulo 22">
            <a:extLst>
              <a:ext uri="{FF2B5EF4-FFF2-40B4-BE49-F238E27FC236}">
                <a16:creationId xmlns:a16="http://schemas.microsoft.com/office/drawing/2014/main" id="{A836F6F9-F86A-4E94-B272-392DBD857976}"/>
              </a:ext>
            </a:extLst>
          </p:cNvPr>
          <p:cNvSpPr/>
          <p:nvPr/>
        </p:nvSpPr>
        <p:spPr>
          <a:xfrm>
            <a:off x="4953884" y="1971725"/>
            <a:ext cx="263214" cy="276999"/>
          </a:xfrm>
          <a:prstGeom prst="rect">
            <a:avLst/>
          </a:prstGeom>
        </p:spPr>
        <p:txBody>
          <a:bodyPr wrap="none">
            <a:spAutoFit/>
          </a:bodyPr>
          <a:lstStyle/>
          <a:p>
            <a:pPr algn="ctr"/>
            <a:r>
              <a:rPr lang="es-ES" sz="1200" dirty="0"/>
              <a:t>0</a:t>
            </a:r>
          </a:p>
        </p:txBody>
      </p:sp>
      <p:sp>
        <p:nvSpPr>
          <p:cNvPr id="24" name="Rectángulo 23">
            <a:extLst>
              <a:ext uri="{FF2B5EF4-FFF2-40B4-BE49-F238E27FC236}">
                <a16:creationId xmlns:a16="http://schemas.microsoft.com/office/drawing/2014/main" id="{8CE39828-A17D-4863-9895-CEC94BC02E13}"/>
              </a:ext>
            </a:extLst>
          </p:cNvPr>
          <p:cNvSpPr/>
          <p:nvPr/>
        </p:nvSpPr>
        <p:spPr>
          <a:xfrm>
            <a:off x="4953884" y="2441328"/>
            <a:ext cx="263214" cy="276999"/>
          </a:xfrm>
          <a:prstGeom prst="rect">
            <a:avLst/>
          </a:prstGeom>
        </p:spPr>
        <p:txBody>
          <a:bodyPr wrap="none">
            <a:spAutoFit/>
          </a:bodyPr>
          <a:lstStyle/>
          <a:p>
            <a:pPr algn="ctr"/>
            <a:r>
              <a:rPr lang="es-ES" sz="1200" dirty="0"/>
              <a:t>0</a:t>
            </a:r>
          </a:p>
        </p:txBody>
      </p:sp>
      <p:sp>
        <p:nvSpPr>
          <p:cNvPr id="25" name="Rectángulo 24">
            <a:extLst>
              <a:ext uri="{FF2B5EF4-FFF2-40B4-BE49-F238E27FC236}">
                <a16:creationId xmlns:a16="http://schemas.microsoft.com/office/drawing/2014/main" id="{5E6F47AC-6A70-43B0-8452-358116F79CAC}"/>
              </a:ext>
            </a:extLst>
          </p:cNvPr>
          <p:cNvSpPr/>
          <p:nvPr/>
        </p:nvSpPr>
        <p:spPr>
          <a:xfrm>
            <a:off x="2262033" y="2441328"/>
            <a:ext cx="341760" cy="276999"/>
          </a:xfrm>
          <a:prstGeom prst="rect">
            <a:avLst/>
          </a:prstGeom>
        </p:spPr>
        <p:txBody>
          <a:bodyPr wrap="none">
            <a:spAutoFit/>
          </a:bodyPr>
          <a:lstStyle/>
          <a:p>
            <a:pPr algn="ctr"/>
            <a:r>
              <a:rPr lang="es-ES" sz="1200" dirty="0"/>
              <a:t>40</a:t>
            </a:r>
          </a:p>
        </p:txBody>
      </p:sp>
      <p:sp>
        <p:nvSpPr>
          <p:cNvPr id="26" name="Rectángulo 25">
            <a:extLst>
              <a:ext uri="{FF2B5EF4-FFF2-40B4-BE49-F238E27FC236}">
                <a16:creationId xmlns:a16="http://schemas.microsoft.com/office/drawing/2014/main" id="{D8460042-917D-4C75-8F1D-707F13F3A9F8}"/>
              </a:ext>
            </a:extLst>
          </p:cNvPr>
          <p:cNvSpPr/>
          <p:nvPr/>
        </p:nvSpPr>
        <p:spPr>
          <a:xfrm>
            <a:off x="3112809" y="2441327"/>
            <a:ext cx="341760" cy="276999"/>
          </a:xfrm>
          <a:prstGeom prst="rect">
            <a:avLst/>
          </a:prstGeom>
        </p:spPr>
        <p:txBody>
          <a:bodyPr wrap="none">
            <a:spAutoFit/>
          </a:bodyPr>
          <a:lstStyle/>
          <a:p>
            <a:pPr algn="ctr"/>
            <a:r>
              <a:rPr lang="es-ES" sz="1200" dirty="0"/>
              <a:t>42</a:t>
            </a:r>
          </a:p>
        </p:txBody>
      </p:sp>
      <p:sp>
        <p:nvSpPr>
          <p:cNvPr id="27" name="Rectángulo 26">
            <a:extLst>
              <a:ext uri="{FF2B5EF4-FFF2-40B4-BE49-F238E27FC236}">
                <a16:creationId xmlns:a16="http://schemas.microsoft.com/office/drawing/2014/main" id="{81A652AB-032B-481A-8977-FE26AA64C99D}"/>
              </a:ext>
            </a:extLst>
          </p:cNvPr>
          <p:cNvSpPr/>
          <p:nvPr/>
        </p:nvSpPr>
        <p:spPr>
          <a:xfrm>
            <a:off x="4003489" y="2441327"/>
            <a:ext cx="341760" cy="276999"/>
          </a:xfrm>
          <a:prstGeom prst="rect">
            <a:avLst/>
          </a:prstGeom>
        </p:spPr>
        <p:txBody>
          <a:bodyPr wrap="none">
            <a:spAutoFit/>
          </a:bodyPr>
          <a:lstStyle/>
          <a:p>
            <a:pPr algn="ctr"/>
            <a:r>
              <a:rPr lang="es-ES" sz="1200" dirty="0"/>
              <a:t>44</a:t>
            </a:r>
          </a:p>
        </p:txBody>
      </p:sp>
      <p:sp>
        <p:nvSpPr>
          <p:cNvPr id="28" name="Rectángulo 27">
            <a:extLst>
              <a:ext uri="{FF2B5EF4-FFF2-40B4-BE49-F238E27FC236}">
                <a16:creationId xmlns:a16="http://schemas.microsoft.com/office/drawing/2014/main" id="{CF4563B9-C420-4A9E-A441-E17876A99BC2}"/>
              </a:ext>
            </a:extLst>
          </p:cNvPr>
          <p:cNvSpPr/>
          <p:nvPr/>
        </p:nvSpPr>
        <p:spPr>
          <a:xfrm>
            <a:off x="2262033" y="2897474"/>
            <a:ext cx="341760" cy="276999"/>
          </a:xfrm>
          <a:prstGeom prst="rect">
            <a:avLst/>
          </a:prstGeom>
        </p:spPr>
        <p:txBody>
          <a:bodyPr wrap="none">
            <a:spAutoFit/>
          </a:bodyPr>
          <a:lstStyle/>
          <a:p>
            <a:pPr algn="ctr"/>
            <a:r>
              <a:rPr lang="es-ES" sz="1200" dirty="0"/>
              <a:t>50</a:t>
            </a:r>
          </a:p>
        </p:txBody>
      </p:sp>
      <p:sp>
        <p:nvSpPr>
          <p:cNvPr id="29" name="Rectángulo 28">
            <a:extLst>
              <a:ext uri="{FF2B5EF4-FFF2-40B4-BE49-F238E27FC236}">
                <a16:creationId xmlns:a16="http://schemas.microsoft.com/office/drawing/2014/main" id="{DBEAD017-73C0-498E-AF6C-B4B4110D63E4}"/>
              </a:ext>
            </a:extLst>
          </p:cNvPr>
          <p:cNvSpPr/>
          <p:nvPr/>
        </p:nvSpPr>
        <p:spPr>
          <a:xfrm>
            <a:off x="3112588" y="2897473"/>
            <a:ext cx="341760" cy="276999"/>
          </a:xfrm>
          <a:prstGeom prst="rect">
            <a:avLst/>
          </a:prstGeom>
        </p:spPr>
        <p:txBody>
          <a:bodyPr wrap="none">
            <a:spAutoFit/>
          </a:bodyPr>
          <a:lstStyle/>
          <a:p>
            <a:pPr algn="ctr"/>
            <a:r>
              <a:rPr lang="es-ES" sz="1200" dirty="0"/>
              <a:t>52</a:t>
            </a:r>
          </a:p>
        </p:txBody>
      </p:sp>
      <p:sp>
        <p:nvSpPr>
          <p:cNvPr id="30" name="Rectángulo 29">
            <a:extLst>
              <a:ext uri="{FF2B5EF4-FFF2-40B4-BE49-F238E27FC236}">
                <a16:creationId xmlns:a16="http://schemas.microsoft.com/office/drawing/2014/main" id="{B7EEA762-5649-4B38-98D1-B33C2A9DC9BC}"/>
              </a:ext>
            </a:extLst>
          </p:cNvPr>
          <p:cNvSpPr/>
          <p:nvPr/>
        </p:nvSpPr>
        <p:spPr>
          <a:xfrm>
            <a:off x="4003489" y="2897472"/>
            <a:ext cx="341760" cy="276999"/>
          </a:xfrm>
          <a:prstGeom prst="rect">
            <a:avLst/>
          </a:prstGeom>
        </p:spPr>
        <p:txBody>
          <a:bodyPr wrap="none">
            <a:spAutoFit/>
          </a:bodyPr>
          <a:lstStyle/>
          <a:p>
            <a:pPr algn="ctr"/>
            <a:r>
              <a:rPr lang="es-ES" sz="1200" dirty="0"/>
              <a:t>54</a:t>
            </a:r>
          </a:p>
        </p:txBody>
      </p:sp>
      <p:sp>
        <p:nvSpPr>
          <p:cNvPr id="31" name="Rectángulo 30">
            <a:extLst>
              <a:ext uri="{FF2B5EF4-FFF2-40B4-BE49-F238E27FC236}">
                <a16:creationId xmlns:a16="http://schemas.microsoft.com/office/drawing/2014/main" id="{91866D2A-05AB-4CF2-9545-3F2139A26D6E}"/>
              </a:ext>
            </a:extLst>
          </p:cNvPr>
          <p:cNvSpPr/>
          <p:nvPr/>
        </p:nvSpPr>
        <p:spPr>
          <a:xfrm>
            <a:off x="4953884" y="2894853"/>
            <a:ext cx="263214" cy="276999"/>
          </a:xfrm>
          <a:prstGeom prst="rect">
            <a:avLst/>
          </a:prstGeom>
        </p:spPr>
        <p:txBody>
          <a:bodyPr wrap="none">
            <a:spAutoFit/>
          </a:bodyPr>
          <a:lstStyle/>
          <a:p>
            <a:pPr algn="ctr"/>
            <a:r>
              <a:rPr lang="es-ES" sz="1200" dirty="0"/>
              <a:t>0</a:t>
            </a:r>
          </a:p>
        </p:txBody>
      </p:sp>
      <p:sp>
        <p:nvSpPr>
          <p:cNvPr id="32" name="Rectángulo 31">
            <a:extLst>
              <a:ext uri="{FF2B5EF4-FFF2-40B4-BE49-F238E27FC236}">
                <a16:creationId xmlns:a16="http://schemas.microsoft.com/office/drawing/2014/main" id="{46645617-D151-4CF1-BE69-CBF4AA82B36B}"/>
              </a:ext>
            </a:extLst>
          </p:cNvPr>
          <p:cNvSpPr/>
          <p:nvPr/>
        </p:nvSpPr>
        <p:spPr>
          <a:xfrm>
            <a:off x="2262033" y="3347745"/>
            <a:ext cx="341760" cy="276999"/>
          </a:xfrm>
          <a:prstGeom prst="rect">
            <a:avLst/>
          </a:prstGeom>
        </p:spPr>
        <p:txBody>
          <a:bodyPr wrap="none">
            <a:spAutoFit/>
          </a:bodyPr>
          <a:lstStyle/>
          <a:p>
            <a:pPr algn="ctr"/>
            <a:r>
              <a:rPr lang="es-ES" sz="1200" dirty="0"/>
              <a:t>70</a:t>
            </a:r>
          </a:p>
        </p:txBody>
      </p:sp>
      <p:sp>
        <p:nvSpPr>
          <p:cNvPr id="33" name="Rectángulo 32">
            <a:extLst>
              <a:ext uri="{FF2B5EF4-FFF2-40B4-BE49-F238E27FC236}">
                <a16:creationId xmlns:a16="http://schemas.microsoft.com/office/drawing/2014/main" id="{1104D04F-8C4B-4AD2-97B4-668BEB8F93B8}"/>
              </a:ext>
            </a:extLst>
          </p:cNvPr>
          <p:cNvSpPr/>
          <p:nvPr/>
        </p:nvSpPr>
        <p:spPr>
          <a:xfrm>
            <a:off x="3107376" y="3352921"/>
            <a:ext cx="341760" cy="276999"/>
          </a:xfrm>
          <a:prstGeom prst="rect">
            <a:avLst/>
          </a:prstGeom>
        </p:spPr>
        <p:txBody>
          <a:bodyPr wrap="none">
            <a:spAutoFit/>
          </a:bodyPr>
          <a:lstStyle/>
          <a:p>
            <a:pPr algn="ctr"/>
            <a:r>
              <a:rPr lang="es-ES" sz="1200" dirty="0"/>
              <a:t>72</a:t>
            </a:r>
          </a:p>
        </p:txBody>
      </p:sp>
      <p:sp>
        <p:nvSpPr>
          <p:cNvPr id="34" name="Rectángulo 33">
            <a:extLst>
              <a:ext uri="{FF2B5EF4-FFF2-40B4-BE49-F238E27FC236}">
                <a16:creationId xmlns:a16="http://schemas.microsoft.com/office/drawing/2014/main" id="{743C3168-221D-4886-94AA-1B3457C6865C}"/>
              </a:ext>
            </a:extLst>
          </p:cNvPr>
          <p:cNvSpPr/>
          <p:nvPr/>
        </p:nvSpPr>
        <p:spPr>
          <a:xfrm>
            <a:off x="4003489" y="3347745"/>
            <a:ext cx="341760" cy="276999"/>
          </a:xfrm>
          <a:prstGeom prst="rect">
            <a:avLst/>
          </a:prstGeom>
        </p:spPr>
        <p:txBody>
          <a:bodyPr wrap="none">
            <a:spAutoFit/>
          </a:bodyPr>
          <a:lstStyle/>
          <a:p>
            <a:pPr algn="ctr"/>
            <a:r>
              <a:rPr lang="es-ES" sz="1200" dirty="0"/>
              <a:t>74</a:t>
            </a:r>
          </a:p>
        </p:txBody>
      </p:sp>
      <p:sp>
        <p:nvSpPr>
          <p:cNvPr id="35" name="Rectángulo 34">
            <a:extLst>
              <a:ext uri="{FF2B5EF4-FFF2-40B4-BE49-F238E27FC236}">
                <a16:creationId xmlns:a16="http://schemas.microsoft.com/office/drawing/2014/main" id="{0B2853B9-6182-4589-9587-2F84DB6EE4EC}"/>
              </a:ext>
            </a:extLst>
          </p:cNvPr>
          <p:cNvSpPr/>
          <p:nvPr/>
        </p:nvSpPr>
        <p:spPr>
          <a:xfrm>
            <a:off x="4953884" y="3347745"/>
            <a:ext cx="263214" cy="276999"/>
          </a:xfrm>
          <a:prstGeom prst="rect">
            <a:avLst/>
          </a:prstGeom>
        </p:spPr>
        <p:txBody>
          <a:bodyPr wrap="none">
            <a:spAutoFit/>
          </a:bodyPr>
          <a:lstStyle/>
          <a:p>
            <a:pPr algn="ctr"/>
            <a:r>
              <a:rPr lang="es-ES" sz="1200" dirty="0"/>
              <a:t>0</a:t>
            </a:r>
          </a:p>
        </p:txBody>
      </p:sp>
      <p:sp>
        <p:nvSpPr>
          <p:cNvPr id="36" name="Rectángulo 35">
            <a:extLst>
              <a:ext uri="{FF2B5EF4-FFF2-40B4-BE49-F238E27FC236}">
                <a16:creationId xmlns:a16="http://schemas.microsoft.com/office/drawing/2014/main" id="{C9C230C3-33A3-4CAE-9839-A1757A2453DC}"/>
              </a:ext>
            </a:extLst>
          </p:cNvPr>
          <p:cNvSpPr/>
          <p:nvPr/>
        </p:nvSpPr>
        <p:spPr>
          <a:xfrm>
            <a:off x="3107376" y="3830171"/>
            <a:ext cx="341760" cy="276999"/>
          </a:xfrm>
          <a:prstGeom prst="rect">
            <a:avLst/>
          </a:prstGeom>
        </p:spPr>
        <p:txBody>
          <a:bodyPr wrap="none">
            <a:spAutoFit/>
          </a:bodyPr>
          <a:lstStyle/>
          <a:p>
            <a:pPr algn="ctr"/>
            <a:r>
              <a:rPr lang="es-ES" sz="1200" dirty="0"/>
              <a:t>40</a:t>
            </a:r>
          </a:p>
        </p:txBody>
      </p:sp>
      <p:sp>
        <p:nvSpPr>
          <p:cNvPr id="37" name="Rectángulo 36">
            <a:extLst>
              <a:ext uri="{FF2B5EF4-FFF2-40B4-BE49-F238E27FC236}">
                <a16:creationId xmlns:a16="http://schemas.microsoft.com/office/drawing/2014/main" id="{2115A161-14C4-4998-B12D-849200E6BE3B}"/>
              </a:ext>
            </a:extLst>
          </p:cNvPr>
          <p:cNvSpPr/>
          <p:nvPr/>
        </p:nvSpPr>
        <p:spPr>
          <a:xfrm>
            <a:off x="4003489" y="3826477"/>
            <a:ext cx="341760" cy="276999"/>
          </a:xfrm>
          <a:prstGeom prst="rect">
            <a:avLst/>
          </a:prstGeom>
        </p:spPr>
        <p:txBody>
          <a:bodyPr wrap="none">
            <a:spAutoFit/>
          </a:bodyPr>
          <a:lstStyle/>
          <a:p>
            <a:pPr algn="ctr"/>
            <a:r>
              <a:rPr lang="es-ES" sz="1200" dirty="0"/>
              <a:t>42</a:t>
            </a:r>
          </a:p>
        </p:txBody>
      </p:sp>
      <p:sp>
        <p:nvSpPr>
          <p:cNvPr id="38" name="Rectángulo 37">
            <a:extLst>
              <a:ext uri="{FF2B5EF4-FFF2-40B4-BE49-F238E27FC236}">
                <a16:creationId xmlns:a16="http://schemas.microsoft.com/office/drawing/2014/main" id="{88BD1B1D-BA79-44A9-A124-BC85E3A1DDCA}"/>
              </a:ext>
            </a:extLst>
          </p:cNvPr>
          <p:cNvSpPr/>
          <p:nvPr/>
        </p:nvSpPr>
        <p:spPr>
          <a:xfrm>
            <a:off x="4953884" y="3826039"/>
            <a:ext cx="263214" cy="276999"/>
          </a:xfrm>
          <a:prstGeom prst="rect">
            <a:avLst/>
          </a:prstGeom>
        </p:spPr>
        <p:txBody>
          <a:bodyPr wrap="none">
            <a:spAutoFit/>
          </a:bodyPr>
          <a:lstStyle/>
          <a:p>
            <a:pPr algn="ctr"/>
            <a:r>
              <a:rPr lang="es-ES" sz="1200" dirty="0"/>
              <a:t>0</a:t>
            </a:r>
          </a:p>
        </p:txBody>
      </p:sp>
      <p:sp>
        <p:nvSpPr>
          <p:cNvPr id="39" name="Rectángulo 38">
            <a:extLst>
              <a:ext uri="{FF2B5EF4-FFF2-40B4-BE49-F238E27FC236}">
                <a16:creationId xmlns:a16="http://schemas.microsoft.com/office/drawing/2014/main" id="{50331A42-CD37-4BA5-9160-3350F0A30E2D}"/>
              </a:ext>
            </a:extLst>
          </p:cNvPr>
          <p:cNvSpPr/>
          <p:nvPr/>
        </p:nvSpPr>
        <p:spPr>
          <a:xfrm>
            <a:off x="3107376" y="4265763"/>
            <a:ext cx="341760" cy="276999"/>
          </a:xfrm>
          <a:prstGeom prst="rect">
            <a:avLst/>
          </a:prstGeom>
        </p:spPr>
        <p:txBody>
          <a:bodyPr wrap="none">
            <a:spAutoFit/>
          </a:bodyPr>
          <a:lstStyle/>
          <a:p>
            <a:pPr algn="ctr"/>
            <a:r>
              <a:rPr lang="es-ES" sz="1200" dirty="0"/>
              <a:t>50</a:t>
            </a:r>
          </a:p>
        </p:txBody>
      </p:sp>
      <p:sp>
        <p:nvSpPr>
          <p:cNvPr id="40" name="Rectángulo 39">
            <a:extLst>
              <a:ext uri="{FF2B5EF4-FFF2-40B4-BE49-F238E27FC236}">
                <a16:creationId xmlns:a16="http://schemas.microsoft.com/office/drawing/2014/main" id="{CAE8EE46-6CEE-4D24-864F-CE1E6F19511A}"/>
              </a:ext>
            </a:extLst>
          </p:cNvPr>
          <p:cNvSpPr/>
          <p:nvPr/>
        </p:nvSpPr>
        <p:spPr>
          <a:xfrm>
            <a:off x="4003489" y="4261631"/>
            <a:ext cx="341760" cy="276999"/>
          </a:xfrm>
          <a:prstGeom prst="rect">
            <a:avLst/>
          </a:prstGeom>
        </p:spPr>
        <p:txBody>
          <a:bodyPr wrap="none">
            <a:spAutoFit/>
          </a:bodyPr>
          <a:lstStyle/>
          <a:p>
            <a:pPr algn="ctr"/>
            <a:r>
              <a:rPr lang="es-ES" sz="1200" dirty="0"/>
              <a:t>52</a:t>
            </a:r>
          </a:p>
        </p:txBody>
      </p:sp>
      <p:sp>
        <p:nvSpPr>
          <p:cNvPr id="41" name="Rectángulo 40">
            <a:extLst>
              <a:ext uri="{FF2B5EF4-FFF2-40B4-BE49-F238E27FC236}">
                <a16:creationId xmlns:a16="http://schemas.microsoft.com/office/drawing/2014/main" id="{36DB11B7-8BC8-489C-892A-82576DAA9955}"/>
              </a:ext>
            </a:extLst>
          </p:cNvPr>
          <p:cNvSpPr/>
          <p:nvPr/>
        </p:nvSpPr>
        <p:spPr>
          <a:xfrm>
            <a:off x="4953884" y="4261631"/>
            <a:ext cx="263214" cy="276999"/>
          </a:xfrm>
          <a:prstGeom prst="rect">
            <a:avLst/>
          </a:prstGeom>
        </p:spPr>
        <p:txBody>
          <a:bodyPr wrap="none">
            <a:spAutoFit/>
          </a:bodyPr>
          <a:lstStyle/>
          <a:p>
            <a:pPr algn="ctr"/>
            <a:r>
              <a:rPr lang="es-ES" sz="1200" dirty="0"/>
              <a:t>0</a:t>
            </a:r>
          </a:p>
        </p:txBody>
      </p:sp>
      <p:sp>
        <p:nvSpPr>
          <p:cNvPr id="42" name="Rectángulo 41">
            <a:extLst>
              <a:ext uri="{FF2B5EF4-FFF2-40B4-BE49-F238E27FC236}">
                <a16:creationId xmlns:a16="http://schemas.microsoft.com/office/drawing/2014/main" id="{99052813-F785-4C30-8D67-EFF27856993A}"/>
              </a:ext>
            </a:extLst>
          </p:cNvPr>
          <p:cNvSpPr/>
          <p:nvPr/>
        </p:nvSpPr>
        <p:spPr>
          <a:xfrm>
            <a:off x="3107376" y="4732066"/>
            <a:ext cx="341760" cy="276999"/>
          </a:xfrm>
          <a:prstGeom prst="rect">
            <a:avLst/>
          </a:prstGeom>
        </p:spPr>
        <p:txBody>
          <a:bodyPr wrap="none">
            <a:spAutoFit/>
          </a:bodyPr>
          <a:lstStyle/>
          <a:p>
            <a:pPr algn="ctr"/>
            <a:r>
              <a:rPr lang="es-ES" sz="1200" dirty="0"/>
              <a:t>70</a:t>
            </a:r>
          </a:p>
        </p:txBody>
      </p:sp>
      <p:sp>
        <p:nvSpPr>
          <p:cNvPr id="43" name="Rectángulo 42">
            <a:extLst>
              <a:ext uri="{FF2B5EF4-FFF2-40B4-BE49-F238E27FC236}">
                <a16:creationId xmlns:a16="http://schemas.microsoft.com/office/drawing/2014/main" id="{5B77911B-BA7D-4E4C-86FF-BFD6FAA34796}"/>
              </a:ext>
            </a:extLst>
          </p:cNvPr>
          <p:cNvSpPr/>
          <p:nvPr/>
        </p:nvSpPr>
        <p:spPr>
          <a:xfrm>
            <a:off x="4003489" y="4732066"/>
            <a:ext cx="341760" cy="276999"/>
          </a:xfrm>
          <a:prstGeom prst="rect">
            <a:avLst/>
          </a:prstGeom>
        </p:spPr>
        <p:txBody>
          <a:bodyPr wrap="none">
            <a:spAutoFit/>
          </a:bodyPr>
          <a:lstStyle/>
          <a:p>
            <a:pPr algn="ctr"/>
            <a:r>
              <a:rPr lang="es-ES" sz="1200" dirty="0"/>
              <a:t>72</a:t>
            </a:r>
          </a:p>
        </p:txBody>
      </p:sp>
      <p:sp>
        <p:nvSpPr>
          <p:cNvPr id="44" name="Rectángulo 43">
            <a:extLst>
              <a:ext uri="{FF2B5EF4-FFF2-40B4-BE49-F238E27FC236}">
                <a16:creationId xmlns:a16="http://schemas.microsoft.com/office/drawing/2014/main" id="{BA746025-0695-4D70-95E5-C228F2C242F2}"/>
              </a:ext>
            </a:extLst>
          </p:cNvPr>
          <p:cNvSpPr/>
          <p:nvPr/>
        </p:nvSpPr>
        <p:spPr>
          <a:xfrm>
            <a:off x="4953884" y="4732066"/>
            <a:ext cx="263214" cy="276999"/>
          </a:xfrm>
          <a:prstGeom prst="rect">
            <a:avLst/>
          </a:prstGeom>
        </p:spPr>
        <p:txBody>
          <a:bodyPr wrap="none">
            <a:spAutoFit/>
          </a:bodyPr>
          <a:lstStyle/>
          <a:p>
            <a:pPr algn="ctr"/>
            <a:r>
              <a:rPr lang="es-ES" sz="1200" dirty="0"/>
              <a:t>0</a:t>
            </a:r>
          </a:p>
        </p:txBody>
      </p:sp>
      <p:sp>
        <p:nvSpPr>
          <p:cNvPr id="45" name="Rectángulo 44">
            <a:extLst>
              <a:ext uri="{FF2B5EF4-FFF2-40B4-BE49-F238E27FC236}">
                <a16:creationId xmlns:a16="http://schemas.microsoft.com/office/drawing/2014/main" id="{08C7EE6D-39DD-4E51-80ED-BD027FBE93C5}"/>
              </a:ext>
            </a:extLst>
          </p:cNvPr>
          <p:cNvSpPr/>
          <p:nvPr/>
        </p:nvSpPr>
        <p:spPr>
          <a:xfrm>
            <a:off x="4011312" y="5193259"/>
            <a:ext cx="341760" cy="276999"/>
          </a:xfrm>
          <a:prstGeom prst="rect">
            <a:avLst/>
          </a:prstGeom>
        </p:spPr>
        <p:txBody>
          <a:bodyPr wrap="none">
            <a:spAutoFit/>
          </a:bodyPr>
          <a:lstStyle/>
          <a:p>
            <a:pPr algn="ctr"/>
            <a:r>
              <a:rPr lang="es-ES" sz="1200" dirty="0"/>
              <a:t>40</a:t>
            </a:r>
          </a:p>
        </p:txBody>
      </p:sp>
      <p:sp>
        <p:nvSpPr>
          <p:cNvPr id="46" name="Rectángulo 45">
            <a:extLst>
              <a:ext uri="{FF2B5EF4-FFF2-40B4-BE49-F238E27FC236}">
                <a16:creationId xmlns:a16="http://schemas.microsoft.com/office/drawing/2014/main" id="{9889FF0A-708C-4816-993B-B15C5F0909A0}"/>
              </a:ext>
            </a:extLst>
          </p:cNvPr>
          <p:cNvSpPr/>
          <p:nvPr/>
        </p:nvSpPr>
        <p:spPr>
          <a:xfrm>
            <a:off x="4954524" y="5202023"/>
            <a:ext cx="263214" cy="276999"/>
          </a:xfrm>
          <a:prstGeom prst="rect">
            <a:avLst/>
          </a:prstGeom>
        </p:spPr>
        <p:txBody>
          <a:bodyPr wrap="none">
            <a:spAutoFit/>
          </a:bodyPr>
          <a:lstStyle/>
          <a:p>
            <a:pPr algn="ctr"/>
            <a:r>
              <a:rPr lang="es-ES" sz="1200" dirty="0"/>
              <a:t>0</a:t>
            </a:r>
          </a:p>
        </p:txBody>
      </p:sp>
      <p:sp>
        <p:nvSpPr>
          <p:cNvPr id="47" name="Rectángulo 46">
            <a:extLst>
              <a:ext uri="{FF2B5EF4-FFF2-40B4-BE49-F238E27FC236}">
                <a16:creationId xmlns:a16="http://schemas.microsoft.com/office/drawing/2014/main" id="{4FE24640-20FE-451F-B3B8-4607DCB8F8CB}"/>
              </a:ext>
            </a:extLst>
          </p:cNvPr>
          <p:cNvSpPr/>
          <p:nvPr/>
        </p:nvSpPr>
        <p:spPr>
          <a:xfrm>
            <a:off x="4010742" y="5647349"/>
            <a:ext cx="341760" cy="276999"/>
          </a:xfrm>
          <a:prstGeom prst="rect">
            <a:avLst/>
          </a:prstGeom>
        </p:spPr>
        <p:txBody>
          <a:bodyPr wrap="none">
            <a:spAutoFit/>
          </a:bodyPr>
          <a:lstStyle/>
          <a:p>
            <a:pPr algn="ctr"/>
            <a:r>
              <a:rPr lang="es-ES" sz="1200" dirty="0"/>
              <a:t>50</a:t>
            </a:r>
          </a:p>
        </p:txBody>
      </p:sp>
      <p:sp>
        <p:nvSpPr>
          <p:cNvPr id="48" name="Rectángulo 47">
            <a:extLst>
              <a:ext uri="{FF2B5EF4-FFF2-40B4-BE49-F238E27FC236}">
                <a16:creationId xmlns:a16="http://schemas.microsoft.com/office/drawing/2014/main" id="{6EBE19AA-F7EA-472B-AEF0-AAA08DFC3EA4}"/>
              </a:ext>
            </a:extLst>
          </p:cNvPr>
          <p:cNvSpPr/>
          <p:nvPr/>
        </p:nvSpPr>
        <p:spPr>
          <a:xfrm>
            <a:off x="4953884" y="5637615"/>
            <a:ext cx="263214" cy="276999"/>
          </a:xfrm>
          <a:prstGeom prst="rect">
            <a:avLst/>
          </a:prstGeom>
        </p:spPr>
        <p:txBody>
          <a:bodyPr wrap="none">
            <a:spAutoFit/>
          </a:bodyPr>
          <a:lstStyle/>
          <a:p>
            <a:pPr algn="ctr"/>
            <a:r>
              <a:rPr lang="es-ES" sz="1200" dirty="0"/>
              <a:t>0</a:t>
            </a:r>
          </a:p>
        </p:txBody>
      </p:sp>
      <p:sp>
        <p:nvSpPr>
          <p:cNvPr id="49" name="Rectángulo 48">
            <a:extLst>
              <a:ext uri="{FF2B5EF4-FFF2-40B4-BE49-F238E27FC236}">
                <a16:creationId xmlns:a16="http://schemas.microsoft.com/office/drawing/2014/main" id="{7BA50D13-1D0E-4641-AF97-8245EFB97841}"/>
              </a:ext>
            </a:extLst>
          </p:cNvPr>
          <p:cNvSpPr/>
          <p:nvPr/>
        </p:nvSpPr>
        <p:spPr>
          <a:xfrm>
            <a:off x="4010614" y="6102667"/>
            <a:ext cx="341760" cy="276999"/>
          </a:xfrm>
          <a:prstGeom prst="rect">
            <a:avLst/>
          </a:prstGeom>
        </p:spPr>
        <p:txBody>
          <a:bodyPr wrap="none">
            <a:spAutoFit/>
          </a:bodyPr>
          <a:lstStyle/>
          <a:p>
            <a:pPr algn="ctr"/>
            <a:r>
              <a:rPr lang="es-ES" sz="1200" dirty="0"/>
              <a:t>70</a:t>
            </a:r>
          </a:p>
        </p:txBody>
      </p:sp>
      <p:sp>
        <p:nvSpPr>
          <p:cNvPr id="50" name="Rectángulo 49">
            <a:extLst>
              <a:ext uri="{FF2B5EF4-FFF2-40B4-BE49-F238E27FC236}">
                <a16:creationId xmlns:a16="http://schemas.microsoft.com/office/drawing/2014/main" id="{A86BCE01-CD70-432E-AFF5-2C7231634118}"/>
              </a:ext>
            </a:extLst>
          </p:cNvPr>
          <p:cNvSpPr/>
          <p:nvPr/>
        </p:nvSpPr>
        <p:spPr>
          <a:xfrm>
            <a:off x="4947913" y="6099661"/>
            <a:ext cx="263214" cy="276999"/>
          </a:xfrm>
          <a:prstGeom prst="rect">
            <a:avLst/>
          </a:prstGeom>
        </p:spPr>
        <p:txBody>
          <a:bodyPr wrap="none">
            <a:spAutoFit/>
          </a:bodyPr>
          <a:lstStyle/>
          <a:p>
            <a:pPr algn="ctr"/>
            <a:r>
              <a:rPr lang="es-ES" sz="1200" dirty="0"/>
              <a:t>0</a:t>
            </a:r>
          </a:p>
        </p:txBody>
      </p:sp>
      <p:sp>
        <p:nvSpPr>
          <p:cNvPr id="51" name="Rectángulo 50">
            <a:extLst>
              <a:ext uri="{FF2B5EF4-FFF2-40B4-BE49-F238E27FC236}">
                <a16:creationId xmlns:a16="http://schemas.microsoft.com/office/drawing/2014/main" id="{492AD90B-00A7-408A-B536-E7449B9744CD}"/>
              </a:ext>
            </a:extLst>
          </p:cNvPr>
          <p:cNvSpPr/>
          <p:nvPr/>
        </p:nvSpPr>
        <p:spPr>
          <a:xfrm>
            <a:off x="5686987" y="2648033"/>
            <a:ext cx="420308" cy="276999"/>
          </a:xfrm>
          <a:prstGeom prst="rect">
            <a:avLst/>
          </a:prstGeom>
        </p:spPr>
        <p:txBody>
          <a:bodyPr wrap="none">
            <a:spAutoFit/>
          </a:bodyPr>
          <a:lstStyle/>
          <a:p>
            <a:pPr algn="ctr"/>
            <a:r>
              <a:rPr lang="es-ES" sz="1200" b="1" dirty="0"/>
              <a:t>700</a:t>
            </a:r>
          </a:p>
        </p:txBody>
      </p:sp>
      <p:sp>
        <p:nvSpPr>
          <p:cNvPr id="52" name="Rectángulo 51">
            <a:extLst>
              <a:ext uri="{FF2B5EF4-FFF2-40B4-BE49-F238E27FC236}">
                <a16:creationId xmlns:a16="http://schemas.microsoft.com/office/drawing/2014/main" id="{9A839894-A52A-4555-A18E-35B69CBC11DB}"/>
              </a:ext>
            </a:extLst>
          </p:cNvPr>
          <p:cNvSpPr/>
          <p:nvPr/>
        </p:nvSpPr>
        <p:spPr>
          <a:xfrm>
            <a:off x="5767462" y="3121564"/>
            <a:ext cx="341760" cy="276999"/>
          </a:xfrm>
          <a:prstGeom prst="rect">
            <a:avLst/>
          </a:prstGeom>
        </p:spPr>
        <p:txBody>
          <a:bodyPr wrap="none">
            <a:spAutoFit/>
          </a:bodyPr>
          <a:lstStyle/>
          <a:p>
            <a:pPr algn="ctr"/>
            <a:r>
              <a:rPr lang="es-ES" sz="1200" b="1" dirty="0"/>
              <a:t>50</a:t>
            </a:r>
          </a:p>
        </p:txBody>
      </p:sp>
      <p:sp>
        <p:nvSpPr>
          <p:cNvPr id="53" name="Rectángulo 52">
            <a:extLst>
              <a:ext uri="{FF2B5EF4-FFF2-40B4-BE49-F238E27FC236}">
                <a16:creationId xmlns:a16="http://schemas.microsoft.com/office/drawing/2014/main" id="{D1E3DB06-235A-449A-AE07-0C7317EA1C00}"/>
              </a:ext>
            </a:extLst>
          </p:cNvPr>
          <p:cNvSpPr/>
          <p:nvPr/>
        </p:nvSpPr>
        <p:spPr>
          <a:xfrm>
            <a:off x="5728188" y="3565742"/>
            <a:ext cx="420308" cy="276999"/>
          </a:xfrm>
          <a:prstGeom prst="rect">
            <a:avLst/>
          </a:prstGeom>
        </p:spPr>
        <p:txBody>
          <a:bodyPr wrap="none">
            <a:spAutoFit/>
          </a:bodyPr>
          <a:lstStyle/>
          <a:p>
            <a:pPr algn="ctr"/>
            <a:r>
              <a:rPr lang="es-ES" sz="1200" b="1" dirty="0"/>
              <a:t>150</a:t>
            </a:r>
          </a:p>
        </p:txBody>
      </p:sp>
      <p:sp>
        <p:nvSpPr>
          <p:cNvPr id="54" name="Rectángulo 53">
            <a:extLst>
              <a:ext uri="{FF2B5EF4-FFF2-40B4-BE49-F238E27FC236}">
                <a16:creationId xmlns:a16="http://schemas.microsoft.com/office/drawing/2014/main" id="{5F08EF74-5520-4ED6-8750-14468C4ADC95}"/>
              </a:ext>
            </a:extLst>
          </p:cNvPr>
          <p:cNvSpPr/>
          <p:nvPr/>
        </p:nvSpPr>
        <p:spPr>
          <a:xfrm>
            <a:off x="5728188" y="4018270"/>
            <a:ext cx="420308" cy="276999"/>
          </a:xfrm>
          <a:prstGeom prst="rect">
            <a:avLst/>
          </a:prstGeom>
        </p:spPr>
        <p:txBody>
          <a:bodyPr wrap="none">
            <a:spAutoFit/>
          </a:bodyPr>
          <a:lstStyle/>
          <a:p>
            <a:pPr algn="ctr"/>
            <a:r>
              <a:rPr lang="es-ES" sz="1200" b="1" dirty="0"/>
              <a:t>700</a:t>
            </a:r>
          </a:p>
        </p:txBody>
      </p:sp>
      <p:sp>
        <p:nvSpPr>
          <p:cNvPr id="55" name="Rectángulo 54">
            <a:extLst>
              <a:ext uri="{FF2B5EF4-FFF2-40B4-BE49-F238E27FC236}">
                <a16:creationId xmlns:a16="http://schemas.microsoft.com/office/drawing/2014/main" id="{52F9ABA4-BB03-4CAF-8B8E-07B7F0224574}"/>
              </a:ext>
            </a:extLst>
          </p:cNvPr>
          <p:cNvSpPr/>
          <p:nvPr/>
        </p:nvSpPr>
        <p:spPr>
          <a:xfrm>
            <a:off x="5767462" y="4496833"/>
            <a:ext cx="341760" cy="276999"/>
          </a:xfrm>
          <a:prstGeom prst="rect">
            <a:avLst/>
          </a:prstGeom>
        </p:spPr>
        <p:txBody>
          <a:bodyPr wrap="none">
            <a:spAutoFit/>
          </a:bodyPr>
          <a:lstStyle/>
          <a:p>
            <a:pPr algn="ctr"/>
            <a:r>
              <a:rPr lang="es-ES" sz="1200" b="1" dirty="0"/>
              <a:t>50</a:t>
            </a:r>
          </a:p>
        </p:txBody>
      </p:sp>
      <p:sp>
        <p:nvSpPr>
          <p:cNvPr id="56" name="Rectángulo 55">
            <a:extLst>
              <a:ext uri="{FF2B5EF4-FFF2-40B4-BE49-F238E27FC236}">
                <a16:creationId xmlns:a16="http://schemas.microsoft.com/office/drawing/2014/main" id="{7F6C356A-7A79-4CBA-BC15-01A31F4707DB}"/>
              </a:ext>
            </a:extLst>
          </p:cNvPr>
          <p:cNvSpPr/>
          <p:nvPr/>
        </p:nvSpPr>
        <p:spPr>
          <a:xfrm>
            <a:off x="5728188" y="4942057"/>
            <a:ext cx="420308" cy="276999"/>
          </a:xfrm>
          <a:prstGeom prst="rect">
            <a:avLst/>
          </a:prstGeom>
        </p:spPr>
        <p:txBody>
          <a:bodyPr wrap="none">
            <a:spAutoFit/>
          </a:bodyPr>
          <a:lstStyle/>
          <a:p>
            <a:pPr algn="ctr"/>
            <a:r>
              <a:rPr lang="es-ES" sz="1200" b="1" dirty="0"/>
              <a:t>150</a:t>
            </a:r>
          </a:p>
        </p:txBody>
      </p:sp>
      <p:sp>
        <p:nvSpPr>
          <p:cNvPr id="57" name="Rectángulo 56">
            <a:extLst>
              <a:ext uri="{FF2B5EF4-FFF2-40B4-BE49-F238E27FC236}">
                <a16:creationId xmlns:a16="http://schemas.microsoft.com/office/drawing/2014/main" id="{FBD4AFA4-C64B-43D2-BAE9-3896C04253FB}"/>
              </a:ext>
            </a:extLst>
          </p:cNvPr>
          <p:cNvSpPr/>
          <p:nvPr/>
        </p:nvSpPr>
        <p:spPr>
          <a:xfrm>
            <a:off x="5686987" y="5399289"/>
            <a:ext cx="420308" cy="276999"/>
          </a:xfrm>
          <a:prstGeom prst="rect">
            <a:avLst/>
          </a:prstGeom>
        </p:spPr>
        <p:txBody>
          <a:bodyPr wrap="none">
            <a:spAutoFit/>
          </a:bodyPr>
          <a:lstStyle/>
          <a:p>
            <a:pPr algn="ctr"/>
            <a:r>
              <a:rPr lang="es-ES" sz="1200" b="1" dirty="0"/>
              <a:t>700</a:t>
            </a:r>
          </a:p>
        </p:txBody>
      </p:sp>
      <p:sp>
        <p:nvSpPr>
          <p:cNvPr id="58" name="Rectángulo 57">
            <a:extLst>
              <a:ext uri="{FF2B5EF4-FFF2-40B4-BE49-F238E27FC236}">
                <a16:creationId xmlns:a16="http://schemas.microsoft.com/office/drawing/2014/main" id="{B40F909F-90A2-47EB-ADEF-EDED450E70CF}"/>
              </a:ext>
            </a:extLst>
          </p:cNvPr>
          <p:cNvSpPr/>
          <p:nvPr/>
        </p:nvSpPr>
        <p:spPr>
          <a:xfrm>
            <a:off x="5767462" y="5873309"/>
            <a:ext cx="341760" cy="276999"/>
          </a:xfrm>
          <a:prstGeom prst="rect">
            <a:avLst/>
          </a:prstGeom>
        </p:spPr>
        <p:txBody>
          <a:bodyPr wrap="none">
            <a:spAutoFit/>
          </a:bodyPr>
          <a:lstStyle/>
          <a:p>
            <a:pPr algn="ctr"/>
            <a:r>
              <a:rPr lang="es-ES" sz="1200" b="1" dirty="0"/>
              <a:t>50</a:t>
            </a:r>
          </a:p>
        </p:txBody>
      </p:sp>
      <p:sp>
        <p:nvSpPr>
          <p:cNvPr id="59" name="Rectángulo 58">
            <a:extLst>
              <a:ext uri="{FF2B5EF4-FFF2-40B4-BE49-F238E27FC236}">
                <a16:creationId xmlns:a16="http://schemas.microsoft.com/office/drawing/2014/main" id="{788BD82F-3B11-45EC-8182-1FB022A91AA1}"/>
              </a:ext>
            </a:extLst>
          </p:cNvPr>
          <p:cNvSpPr/>
          <p:nvPr/>
        </p:nvSpPr>
        <p:spPr>
          <a:xfrm>
            <a:off x="5686987" y="6315808"/>
            <a:ext cx="420308" cy="276999"/>
          </a:xfrm>
          <a:prstGeom prst="rect">
            <a:avLst/>
          </a:prstGeom>
        </p:spPr>
        <p:txBody>
          <a:bodyPr wrap="none">
            <a:spAutoFit/>
          </a:bodyPr>
          <a:lstStyle/>
          <a:p>
            <a:pPr algn="ctr"/>
            <a:r>
              <a:rPr lang="es-ES" sz="1200" b="1" dirty="0"/>
              <a:t>130</a:t>
            </a:r>
          </a:p>
        </p:txBody>
      </p:sp>
      <p:sp>
        <p:nvSpPr>
          <p:cNvPr id="60" name="Rectángulo 59">
            <a:extLst>
              <a:ext uri="{FF2B5EF4-FFF2-40B4-BE49-F238E27FC236}">
                <a16:creationId xmlns:a16="http://schemas.microsoft.com/office/drawing/2014/main" id="{5D9D2B10-24C5-4B96-828B-6257D73ABF1D}"/>
              </a:ext>
            </a:extLst>
          </p:cNvPr>
          <p:cNvSpPr/>
          <p:nvPr/>
        </p:nvSpPr>
        <p:spPr>
          <a:xfrm>
            <a:off x="5613510" y="6571817"/>
            <a:ext cx="540534" cy="276999"/>
          </a:xfrm>
          <a:prstGeom prst="rect">
            <a:avLst/>
          </a:prstGeom>
        </p:spPr>
        <p:txBody>
          <a:bodyPr wrap="none">
            <a:spAutoFit/>
          </a:bodyPr>
          <a:lstStyle/>
          <a:p>
            <a:pPr algn="ctr"/>
            <a:r>
              <a:rPr lang="es-ES" sz="1200" b="1" dirty="0"/>
              <a:t>2.780</a:t>
            </a:r>
          </a:p>
        </p:txBody>
      </p:sp>
      <p:sp>
        <p:nvSpPr>
          <p:cNvPr id="61" name="Rectángulo 60">
            <a:extLst>
              <a:ext uri="{FF2B5EF4-FFF2-40B4-BE49-F238E27FC236}">
                <a16:creationId xmlns:a16="http://schemas.microsoft.com/office/drawing/2014/main" id="{668C5B78-ADEE-473E-AA0A-55FD81441613}"/>
              </a:ext>
            </a:extLst>
          </p:cNvPr>
          <p:cNvSpPr/>
          <p:nvPr/>
        </p:nvSpPr>
        <p:spPr>
          <a:xfrm>
            <a:off x="2084777" y="6571818"/>
            <a:ext cx="420308" cy="276999"/>
          </a:xfrm>
          <a:prstGeom prst="rect">
            <a:avLst/>
          </a:prstGeom>
        </p:spPr>
        <p:txBody>
          <a:bodyPr wrap="none">
            <a:spAutoFit/>
          </a:bodyPr>
          <a:lstStyle/>
          <a:p>
            <a:pPr algn="ctr"/>
            <a:r>
              <a:rPr lang="es-ES" sz="1200" b="1" dirty="0"/>
              <a:t>800</a:t>
            </a:r>
          </a:p>
        </p:txBody>
      </p:sp>
      <p:sp>
        <p:nvSpPr>
          <p:cNvPr id="62" name="Rectángulo 61">
            <a:extLst>
              <a:ext uri="{FF2B5EF4-FFF2-40B4-BE49-F238E27FC236}">
                <a16:creationId xmlns:a16="http://schemas.microsoft.com/office/drawing/2014/main" id="{7F48FFDC-465D-4D8E-8C02-0DF14F1CF9C4}"/>
              </a:ext>
            </a:extLst>
          </p:cNvPr>
          <p:cNvSpPr/>
          <p:nvPr/>
        </p:nvSpPr>
        <p:spPr>
          <a:xfrm>
            <a:off x="2878388" y="6571818"/>
            <a:ext cx="540534" cy="276999"/>
          </a:xfrm>
          <a:prstGeom prst="rect">
            <a:avLst/>
          </a:prstGeom>
        </p:spPr>
        <p:txBody>
          <a:bodyPr wrap="none">
            <a:spAutoFit/>
          </a:bodyPr>
          <a:lstStyle/>
          <a:p>
            <a:pPr algn="ctr"/>
            <a:r>
              <a:rPr lang="es-ES" sz="1200" b="1" dirty="0"/>
              <a:t>1.000</a:t>
            </a:r>
          </a:p>
        </p:txBody>
      </p:sp>
      <p:sp>
        <p:nvSpPr>
          <p:cNvPr id="63" name="Rectángulo 62">
            <a:extLst>
              <a:ext uri="{FF2B5EF4-FFF2-40B4-BE49-F238E27FC236}">
                <a16:creationId xmlns:a16="http://schemas.microsoft.com/office/drawing/2014/main" id="{D6118F5A-B384-4AF6-BBF6-608B505C47F0}"/>
              </a:ext>
            </a:extLst>
          </p:cNvPr>
          <p:cNvSpPr/>
          <p:nvPr/>
        </p:nvSpPr>
        <p:spPr>
          <a:xfrm>
            <a:off x="3832608" y="6579730"/>
            <a:ext cx="420308" cy="276999"/>
          </a:xfrm>
          <a:prstGeom prst="rect">
            <a:avLst/>
          </a:prstGeom>
        </p:spPr>
        <p:txBody>
          <a:bodyPr wrap="none">
            <a:spAutoFit/>
          </a:bodyPr>
          <a:lstStyle/>
          <a:p>
            <a:pPr algn="ctr"/>
            <a:r>
              <a:rPr lang="es-ES" sz="1200" b="1" dirty="0"/>
              <a:t>750</a:t>
            </a:r>
          </a:p>
        </p:txBody>
      </p:sp>
      <p:sp>
        <p:nvSpPr>
          <p:cNvPr id="64" name="Rectángulo 63">
            <a:extLst>
              <a:ext uri="{FF2B5EF4-FFF2-40B4-BE49-F238E27FC236}">
                <a16:creationId xmlns:a16="http://schemas.microsoft.com/office/drawing/2014/main" id="{2D9C65D6-18B2-4066-82EB-71294F1029A5}"/>
              </a:ext>
            </a:extLst>
          </p:cNvPr>
          <p:cNvSpPr/>
          <p:nvPr/>
        </p:nvSpPr>
        <p:spPr>
          <a:xfrm>
            <a:off x="4726715" y="6579730"/>
            <a:ext cx="420308" cy="276999"/>
          </a:xfrm>
          <a:prstGeom prst="rect">
            <a:avLst/>
          </a:prstGeom>
        </p:spPr>
        <p:txBody>
          <a:bodyPr wrap="none">
            <a:spAutoFit/>
          </a:bodyPr>
          <a:lstStyle/>
          <a:p>
            <a:pPr algn="ctr"/>
            <a:r>
              <a:rPr lang="es-ES" sz="1200" b="1" dirty="0"/>
              <a:t>230</a:t>
            </a:r>
          </a:p>
        </p:txBody>
      </p:sp>
      <p:sp>
        <p:nvSpPr>
          <p:cNvPr id="65" name="Rectángulo 64">
            <a:extLst>
              <a:ext uri="{FF2B5EF4-FFF2-40B4-BE49-F238E27FC236}">
                <a16:creationId xmlns:a16="http://schemas.microsoft.com/office/drawing/2014/main" id="{0C91EA4D-64C8-467B-A35A-A1A17B89EE99}"/>
              </a:ext>
            </a:extLst>
          </p:cNvPr>
          <p:cNvSpPr/>
          <p:nvPr/>
        </p:nvSpPr>
        <p:spPr>
          <a:xfrm>
            <a:off x="2036069" y="2653708"/>
            <a:ext cx="420308" cy="276999"/>
          </a:xfrm>
          <a:prstGeom prst="rect">
            <a:avLst/>
          </a:prstGeom>
        </p:spPr>
        <p:txBody>
          <a:bodyPr wrap="none">
            <a:spAutoFit/>
          </a:bodyPr>
          <a:lstStyle/>
          <a:p>
            <a:pPr algn="ctr"/>
            <a:r>
              <a:rPr lang="es-ES" sz="1200" b="1" dirty="0">
                <a:solidFill>
                  <a:srgbClr val="FF0000"/>
                </a:solidFill>
              </a:rPr>
              <a:t>700</a:t>
            </a:r>
          </a:p>
        </p:txBody>
      </p:sp>
      <p:sp>
        <p:nvSpPr>
          <p:cNvPr id="66" name="Rectángulo 65">
            <a:extLst>
              <a:ext uri="{FF2B5EF4-FFF2-40B4-BE49-F238E27FC236}">
                <a16:creationId xmlns:a16="http://schemas.microsoft.com/office/drawing/2014/main" id="{C7D98A67-3D07-4812-8281-319F86376E10}"/>
              </a:ext>
            </a:extLst>
          </p:cNvPr>
          <p:cNvSpPr/>
          <p:nvPr/>
        </p:nvSpPr>
        <p:spPr>
          <a:xfrm>
            <a:off x="2977774" y="3108770"/>
            <a:ext cx="341760" cy="276999"/>
          </a:xfrm>
          <a:prstGeom prst="rect">
            <a:avLst/>
          </a:prstGeom>
        </p:spPr>
        <p:txBody>
          <a:bodyPr wrap="none">
            <a:spAutoFit/>
          </a:bodyPr>
          <a:lstStyle/>
          <a:p>
            <a:pPr algn="ctr"/>
            <a:r>
              <a:rPr lang="es-ES" sz="1200" b="1" dirty="0">
                <a:solidFill>
                  <a:srgbClr val="FF0000"/>
                </a:solidFill>
              </a:rPr>
              <a:t>50</a:t>
            </a:r>
          </a:p>
        </p:txBody>
      </p:sp>
      <p:sp>
        <p:nvSpPr>
          <p:cNvPr id="67" name="Rectángulo 66">
            <a:extLst>
              <a:ext uri="{FF2B5EF4-FFF2-40B4-BE49-F238E27FC236}">
                <a16:creationId xmlns:a16="http://schemas.microsoft.com/office/drawing/2014/main" id="{1EC21AA7-8F7B-4507-BE74-19169E7EB609}"/>
              </a:ext>
            </a:extLst>
          </p:cNvPr>
          <p:cNvSpPr/>
          <p:nvPr/>
        </p:nvSpPr>
        <p:spPr>
          <a:xfrm>
            <a:off x="2975899" y="3562450"/>
            <a:ext cx="341760" cy="276999"/>
          </a:xfrm>
          <a:prstGeom prst="rect">
            <a:avLst/>
          </a:prstGeom>
        </p:spPr>
        <p:txBody>
          <a:bodyPr wrap="none">
            <a:spAutoFit/>
          </a:bodyPr>
          <a:lstStyle/>
          <a:p>
            <a:pPr algn="ctr"/>
            <a:r>
              <a:rPr lang="es-ES" sz="1200" b="1" dirty="0">
                <a:solidFill>
                  <a:srgbClr val="FF0000"/>
                </a:solidFill>
              </a:rPr>
              <a:t>50</a:t>
            </a:r>
          </a:p>
        </p:txBody>
      </p:sp>
      <p:sp>
        <p:nvSpPr>
          <p:cNvPr id="68" name="Rectángulo 67">
            <a:extLst>
              <a:ext uri="{FF2B5EF4-FFF2-40B4-BE49-F238E27FC236}">
                <a16:creationId xmlns:a16="http://schemas.microsoft.com/office/drawing/2014/main" id="{96C9ED0B-4019-4BFC-B272-A8D9C67681F1}"/>
              </a:ext>
            </a:extLst>
          </p:cNvPr>
          <p:cNvSpPr/>
          <p:nvPr/>
        </p:nvSpPr>
        <p:spPr>
          <a:xfrm>
            <a:off x="4659213" y="3562450"/>
            <a:ext cx="420307" cy="276999"/>
          </a:xfrm>
          <a:prstGeom prst="rect">
            <a:avLst/>
          </a:prstGeom>
        </p:spPr>
        <p:txBody>
          <a:bodyPr wrap="none">
            <a:spAutoFit/>
          </a:bodyPr>
          <a:lstStyle/>
          <a:p>
            <a:pPr algn="ctr"/>
            <a:r>
              <a:rPr lang="es-ES" sz="1200" b="1" dirty="0">
                <a:solidFill>
                  <a:srgbClr val="FF0000"/>
                </a:solidFill>
              </a:rPr>
              <a:t>100</a:t>
            </a:r>
          </a:p>
        </p:txBody>
      </p:sp>
      <p:sp>
        <p:nvSpPr>
          <p:cNvPr id="69" name="Rectángulo 68">
            <a:extLst>
              <a:ext uri="{FF2B5EF4-FFF2-40B4-BE49-F238E27FC236}">
                <a16:creationId xmlns:a16="http://schemas.microsoft.com/office/drawing/2014/main" id="{C84C905D-C50D-4509-9B6B-59C1E8D9458E}"/>
              </a:ext>
            </a:extLst>
          </p:cNvPr>
          <p:cNvSpPr/>
          <p:nvPr/>
        </p:nvSpPr>
        <p:spPr>
          <a:xfrm>
            <a:off x="2931317" y="4005357"/>
            <a:ext cx="420308" cy="276999"/>
          </a:xfrm>
          <a:prstGeom prst="rect">
            <a:avLst/>
          </a:prstGeom>
        </p:spPr>
        <p:txBody>
          <a:bodyPr wrap="none">
            <a:spAutoFit/>
          </a:bodyPr>
          <a:lstStyle/>
          <a:p>
            <a:pPr algn="ctr"/>
            <a:r>
              <a:rPr lang="es-ES" sz="1200" b="1" dirty="0">
                <a:solidFill>
                  <a:srgbClr val="FF0000"/>
                </a:solidFill>
              </a:rPr>
              <a:t>700</a:t>
            </a:r>
          </a:p>
        </p:txBody>
      </p:sp>
      <p:sp>
        <p:nvSpPr>
          <p:cNvPr id="70" name="Rectángulo 69">
            <a:extLst>
              <a:ext uri="{FF2B5EF4-FFF2-40B4-BE49-F238E27FC236}">
                <a16:creationId xmlns:a16="http://schemas.microsoft.com/office/drawing/2014/main" id="{DA800179-AE3C-4738-8426-4E9086CA8DE6}"/>
              </a:ext>
            </a:extLst>
          </p:cNvPr>
          <p:cNvSpPr/>
          <p:nvPr/>
        </p:nvSpPr>
        <p:spPr>
          <a:xfrm>
            <a:off x="2977773" y="4478615"/>
            <a:ext cx="341760" cy="276999"/>
          </a:xfrm>
          <a:prstGeom prst="rect">
            <a:avLst/>
          </a:prstGeom>
        </p:spPr>
        <p:txBody>
          <a:bodyPr wrap="none">
            <a:spAutoFit/>
          </a:bodyPr>
          <a:lstStyle/>
          <a:p>
            <a:pPr algn="ctr"/>
            <a:r>
              <a:rPr lang="es-ES" sz="1200" b="1" dirty="0">
                <a:solidFill>
                  <a:srgbClr val="FF0000"/>
                </a:solidFill>
              </a:rPr>
              <a:t>50</a:t>
            </a:r>
          </a:p>
        </p:txBody>
      </p:sp>
      <p:sp>
        <p:nvSpPr>
          <p:cNvPr id="71" name="Rectángulo 70">
            <a:extLst>
              <a:ext uri="{FF2B5EF4-FFF2-40B4-BE49-F238E27FC236}">
                <a16:creationId xmlns:a16="http://schemas.microsoft.com/office/drawing/2014/main" id="{274EF900-756C-465A-8075-6F446DA42F92}"/>
              </a:ext>
            </a:extLst>
          </p:cNvPr>
          <p:cNvSpPr/>
          <p:nvPr/>
        </p:nvSpPr>
        <p:spPr>
          <a:xfrm>
            <a:off x="2920592" y="4927809"/>
            <a:ext cx="420308" cy="276999"/>
          </a:xfrm>
          <a:prstGeom prst="rect">
            <a:avLst/>
          </a:prstGeom>
        </p:spPr>
        <p:txBody>
          <a:bodyPr wrap="none">
            <a:spAutoFit/>
          </a:bodyPr>
          <a:lstStyle/>
          <a:p>
            <a:pPr algn="ctr"/>
            <a:r>
              <a:rPr lang="es-ES" sz="1200" b="1" dirty="0">
                <a:solidFill>
                  <a:srgbClr val="FF0000"/>
                </a:solidFill>
              </a:rPr>
              <a:t>150</a:t>
            </a:r>
          </a:p>
        </p:txBody>
      </p:sp>
      <p:sp>
        <p:nvSpPr>
          <p:cNvPr id="72" name="Rectángulo 71">
            <a:extLst>
              <a:ext uri="{FF2B5EF4-FFF2-40B4-BE49-F238E27FC236}">
                <a16:creationId xmlns:a16="http://schemas.microsoft.com/office/drawing/2014/main" id="{CCB5E074-1729-4407-9177-E560C5F1A1A6}"/>
              </a:ext>
            </a:extLst>
          </p:cNvPr>
          <p:cNvSpPr/>
          <p:nvPr/>
        </p:nvSpPr>
        <p:spPr>
          <a:xfrm>
            <a:off x="3808015" y="5398628"/>
            <a:ext cx="420308" cy="276999"/>
          </a:xfrm>
          <a:prstGeom prst="rect">
            <a:avLst/>
          </a:prstGeom>
        </p:spPr>
        <p:txBody>
          <a:bodyPr wrap="none">
            <a:spAutoFit/>
          </a:bodyPr>
          <a:lstStyle/>
          <a:p>
            <a:pPr algn="ctr"/>
            <a:r>
              <a:rPr lang="es-ES" sz="1200" b="1" dirty="0">
                <a:solidFill>
                  <a:srgbClr val="FF0000"/>
                </a:solidFill>
              </a:rPr>
              <a:t>700</a:t>
            </a:r>
          </a:p>
        </p:txBody>
      </p:sp>
      <p:sp>
        <p:nvSpPr>
          <p:cNvPr id="73" name="Rectángulo 72">
            <a:extLst>
              <a:ext uri="{FF2B5EF4-FFF2-40B4-BE49-F238E27FC236}">
                <a16:creationId xmlns:a16="http://schemas.microsoft.com/office/drawing/2014/main" id="{1317D577-BDDB-4801-9D61-A58215AC9521}"/>
              </a:ext>
            </a:extLst>
          </p:cNvPr>
          <p:cNvSpPr/>
          <p:nvPr/>
        </p:nvSpPr>
        <p:spPr>
          <a:xfrm>
            <a:off x="3839733" y="5860467"/>
            <a:ext cx="341760" cy="276999"/>
          </a:xfrm>
          <a:prstGeom prst="rect">
            <a:avLst/>
          </a:prstGeom>
        </p:spPr>
        <p:txBody>
          <a:bodyPr wrap="none">
            <a:spAutoFit/>
          </a:bodyPr>
          <a:lstStyle/>
          <a:p>
            <a:pPr algn="ctr"/>
            <a:r>
              <a:rPr lang="es-ES" sz="1200" b="1" dirty="0">
                <a:solidFill>
                  <a:srgbClr val="FF0000"/>
                </a:solidFill>
              </a:rPr>
              <a:t>50</a:t>
            </a:r>
          </a:p>
        </p:txBody>
      </p:sp>
      <p:sp>
        <p:nvSpPr>
          <p:cNvPr id="74" name="Rectángulo 73">
            <a:extLst>
              <a:ext uri="{FF2B5EF4-FFF2-40B4-BE49-F238E27FC236}">
                <a16:creationId xmlns:a16="http://schemas.microsoft.com/office/drawing/2014/main" id="{C2A57BA4-6F63-4A5B-93F5-A892014C801E}"/>
              </a:ext>
            </a:extLst>
          </p:cNvPr>
          <p:cNvSpPr/>
          <p:nvPr/>
        </p:nvSpPr>
        <p:spPr>
          <a:xfrm>
            <a:off x="4676640" y="6336631"/>
            <a:ext cx="420308" cy="276999"/>
          </a:xfrm>
          <a:prstGeom prst="rect">
            <a:avLst/>
          </a:prstGeom>
        </p:spPr>
        <p:txBody>
          <a:bodyPr wrap="none">
            <a:spAutoFit/>
          </a:bodyPr>
          <a:lstStyle/>
          <a:p>
            <a:pPr algn="ctr"/>
            <a:r>
              <a:rPr lang="es-ES" sz="1200" b="1" dirty="0">
                <a:solidFill>
                  <a:srgbClr val="FF0000"/>
                </a:solidFill>
              </a:rPr>
              <a:t>130</a:t>
            </a:r>
          </a:p>
        </p:txBody>
      </p:sp>
      <p:sp>
        <p:nvSpPr>
          <p:cNvPr id="11" name="Forma libre: forma 10">
            <a:extLst>
              <a:ext uri="{FF2B5EF4-FFF2-40B4-BE49-F238E27FC236}">
                <a16:creationId xmlns:a16="http://schemas.microsoft.com/office/drawing/2014/main" id="{7029C082-3F55-4E42-BF7C-B53AEF3D93F6}"/>
              </a:ext>
            </a:extLst>
          </p:cNvPr>
          <p:cNvSpPr/>
          <p:nvPr/>
        </p:nvSpPr>
        <p:spPr>
          <a:xfrm>
            <a:off x="44040" y="46533"/>
            <a:ext cx="2503476" cy="1251738"/>
          </a:xfrm>
          <a:custGeom>
            <a:avLst/>
            <a:gdLst>
              <a:gd name="connsiteX0" fmla="*/ 0 w 2503476"/>
              <a:gd name="connsiteY0" fmla="*/ 125174 h 1251738"/>
              <a:gd name="connsiteX1" fmla="*/ 125174 w 2503476"/>
              <a:gd name="connsiteY1" fmla="*/ 0 h 1251738"/>
              <a:gd name="connsiteX2" fmla="*/ 2378302 w 2503476"/>
              <a:gd name="connsiteY2" fmla="*/ 0 h 1251738"/>
              <a:gd name="connsiteX3" fmla="*/ 2503476 w 2503476"/>
              <a:gd name="connsiteY3" fmla="*/ 125174 h 1251738"/>
              <a:gd name="connsiteX4" fmla="*/ 2503476 w 2503476"/>
              <a:gd name="connsiteY4" fmla="*/ 1126564 h 1251738"/>
              <a:gd name="connsiteX5" fmla="*/ 2378302 w 2503476"/>
              <a:gd name="connsiteY5" fmla="*/ 1251738 h 1251738"/>
              <a:gd name="connsiteX6" fmla="*/ 125174 w 2503476"/>
              <a:gd name="connsiteY6" fmla="*/ 1251738 h 1251738"/>
              <a:gd name="connsiteX7" fmla="*/ 0 w 2503476"/>
              <a:gd name="connsiteY7" fmla="*/ 1126564 h 1251738"/>
              <a:gd name="connsiteX8" fmla="*/ 0 w 2503476"/>
              <a:gd name="connsiteY8" fmla="*/ 125174 h 1251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03476" h="1251738">
                <a:moveTo>
                  <a:pt x="0" y="125174"/>
                </a:moveTo>
                <a:cubicBezTo>
                  <a:pt x="0" y="56042"/>
                  <a:pt x="56042" y="0"/>
                  <a:pt x="125174" y="0"/>
                </a:cubicBezTo>
                <a:lnTo>
                  <a:pt x="2378302" y="0"/>
                </a:lnTo>
                <a:cubicBezTo>
                  <a:pt x="2447434" y="0"/>
                  <a:pt x="2503476" y="56042"/>
                  <a:pt x="2503476" y="125174"/>
                </a:cubicBezTo>
                <a:lnTo>
                  <a:pt x="2503476" y="1126564"/>
                </a:lnTo>
                <a:cubicBezTo>
                  <a:pt x="2503476" y="1195696"/>
                  <a:pt x="2447434" y="1251738"/>
                  <a:pt x="2378302" y="1251738"/>
                </a:cubicBezTo>
                <a:lnTo>
                  <a:pt x="125174" y="1251738"/>
                </a:lnTo>
                <a:cubicBezTo>
                  <a:pt x="56042" y="1251738"/>
                  <a:pt x="0" y="1195696"/>
                  <a:pt x="0" y="1126564"/>
                </a:cubicBezTo>
                <a:lnTo>
                  <a:pt x="0" y="125174"/>
                </a:lnTo>
                <a:close/>
              </a:path>
            </a:pathLst>
          </a:custGeom>
          <a:solidFill>
            <a:srgbClr val="92D050"/>
          </a:solidFill>
          <a:ln>
            <a:solidFill>
              <a:schemeClr val="tx1"/>
            </a:solidFill>
          </a:ln>
          <a:effectLst>
            <a:outerShdw blurRad="50800" dist="38100" dir="2700000" algn="tl" rotWithShape="0">
              <a:prstClr val="black">
                <a:alpha val="40000"/>
              </a:prstClr>
            </a:outerShdw>
          </a:effectLst>
          <a:scene3d>
            <a:camera prst="orthographicFront"/>
            <a:lightRig rig="threePt" dir="t"/>
          </a:scene3d>
          <a:sp3d>
            <a:bevelT/>
          </a:sp3d>
        </p:spPr>
        <p:style>
          <a:lnRef idx="2">
            <a:scrgbClr r="0" g="0" b="0"/>
          </a:lnRef>
          <a:fillRef idx="1">
            <a:scrgbClr r="0" g="0" b="0"/>
          </a:fillRef>
          <a:effectRef idx="0">
            <a:scrgbClr r="0" g="0" b="0"/>
          </a:effectRef>
          <a:fontRef idx="minor">
            <a:schemeClr val="lt1"/>
          </a:fontRef>
        </p:style>
        <p:txBody>
          <a:bodyPr spcFirstLastPara="0" vert="horz" wrap="square" lIns="51902" tIns="51902" rIns="51902" bIns="51902" numCol="1" spcCol="1270" anchor="ctr" anchorCtr="0">
            <a:noAutofit/>
          </a:bodyPr>
          <a:lstStyle/>
          <a:p>
            <a:pPr lvl="0" algn="ctr" defTabSz="1066800">
              <a:lnSpc>
                <a:spcPct val="90000"/>
              </a:lnSpc>
              <a:spcBef>
                <a:spcPct val="0"/>
              </a:spcBef>
              <a:spcAft>
                <a:spcPct val="35000"/>
              </a:spcAft>
            </a:pPr>
            <a:r>
              <a:rPr lang="es-ES" sz="2400" b="1" dirty="0">
                <a:solidFill>
                  <a:srgbClr val="FF0000"/>
                </a:solidFill>
              </a:rPr>
              <a:t>ANALÍTICOS</a:t>
            </a:r>
          </a:p>
          <a:p>
            <a:pPr lvl="0" algn="ctr" defTabSz="1066800">
              <a:lnSpc>
                <a:spcPct val="90000"/>
              </a:lnSpc>
              <a:spcBef>
                <a:spcPct val="0"/>
              </a:spcBef>
              <a:spcAft>
                <a:spcPct val="35000"/>
              </a:spcAft>
            </a:pPr>
            <a:r>
              <a:rPr lang="es-ES" dirty="0">
                <a:solidFill>
                  <a:srgbClr val="FF0000"/>
                </a:solidFill>
              </a:rPr>
              <a:t>(Programación Matemática)</a:t>
            </a:r>
          </a:p>
        </p:txBody>
      </p:sp>
      <p:sp>
        <p:nvSpPr>
          <p:cNvPr id="75" name="Text Box 53">
            <a:extLst>
              <a:ext uri="{FF2B5EF4-FFF2-40B4-BE49-F238E27FC236}">
                <a16:creationId xmlns:a16="http://schemas.microsoft.com/office/drawing/2014/main" id="{475CFB47-6D9D-4ABD-9B46-A6B1356E701A}"/>
              </a:ext>
            </a:extLst>
          </p:cNvPr>
          <p:cNvSpPr txBox="1">
            <a:spLocks noChangeArrowheads="1"/>
          </p:cNvSpPr>
          <p:nvPr/>
        </p:nvSpPr>
        <p:spPr bwMode="auto">
          <a:xfrm>
            <a:off x="2355894" y="519655"/>
            <a:ext cx="7480207" cy="430887"/>
          </a:xfrm>
          <a:prstGeom prst="rect">
            <a:avLst/>
          </a:prstGeom>
          <a:noFill/>
          <a:ln w="9525">
            <a:noFill/>
            <a:miter lim="800000"/>
            <a:headEnd/>
            <a:tailEnd/>
          </a:ln>
          <a:effectLst/>
        </p:spPr>
        <p:txBody>
          <a:bodyPr wrap="square">
            <a:spAutoFit/>
          </a:bodyPr>
          <a:lstStyle/>
          <a:p>
            <a:pPr algn="ctr">
              <a:spcBef>
                <a:spcPct val="50000"/>
              </a:spcBef>
            </a:pPr>
            <a:r>
              <a:rPr lang="es-ES" altLang="es-ES" sz="2200" b="1" dirty="0"/>
              <a:t>MÉTODO DEL TRANSPORTE DE LA PROGRAMACIÓN LINEAL</a:t>
            </a:r>
          </a:p>
        </p:txBody>
      </p:sp>
    </p:spTree>
    <p:extLst>
      <p:ext uri="{BB962C8B-B14F-4D97-AF65-F5344CB8AC3E}">
        <p14:creationId xmlns:p14="http://schemas.microsoft.com/office/powerpoint/2010/main" val="287058337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randombar(horizontal)">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9"/>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51"/>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52"/>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53"/>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54"/>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55"/>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56"/>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57"/>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58"/>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59"/>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60"/>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61"/>
                                        </p:tgtEl>
                                        <p:attrNameLst>
                                          <p:attrName>style.visibility</p:attrName>
                                        </p:attrNameLst>
                                      </p:cBhvr>
                                      <p:to>
                                        <p:strVal val="visible"/>
                                      </p:to>
                                    </p:set>
                                  </p:childTnLst>
                                </p:cTn>
                              </p:par>
                              <p:par>
                                <p:cTn id="36" presetID="1" presetClass="entr" presetSubtype="0" fill="hold" grpId="0" nodeType="withEffect">
                                  <p:stCondLst>
                                    <p:cond delay="0"/>
                                  </p:stCondLst>
                                  <p:childTnLst>
                                    <p:set>
                                      <p:cBhvr>
                                        <p:cTn id="37" dur="1" fill="hold">
                                          <p:stCondLst>
                                            <p:cond delay="0"/>
                                          </p:stCondLst>
                                        </p:cTn>
                                        <p:tgtEl>
                                          <p:spTgt spid="62"/>
                                        </p:tgtEl>
                                        <p:attrNameLst>
                                          <p:attrName>style.visibility</p:attrName>
                                        </p:attrNameLst>
                                      </p:cBhvr>
                                      <p:to>
                                        <p:strVal val="visible"/>
                                      </p:to>
                                    </p:set>
                                  </p:childTnLst>
                                </p:cTn>
                              </p:par>
                              <p:par>
                                <p:cTn id="38" presetID="1" presetClass="entr" presetSubtype="0" fill="hold" grpId="0" nodeType="withEffect">
                                  <p:stCondLst>
                                    <p:cond delay="0"/>
                                  </p:stCondLst>
                                  <p:childTnLst>
                                    <p:set>
                                      <p:cBhvr>
                                        <p:cTn id="39" dur="1" fill="hold">
                                          <p:stCondLst>
                                            <p:cond delay="0"/>
                                          </p:stCondLst>
                                        </p:cTn>
                                        <p:tgtEl>
                                          <p:spTgt spid="63"/>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64"/>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23"/>
                                        </p:tgtEl>
                                        <p:attrNameLst>
                                          <p:attrName>style.visibility</p:attrName>
                                        </p:attrNameLst>
                                      </p:cBhvr>
                                      <p:to>
                                        <p:strVal val="visible"/>
                                      </p:to>
                                    </p:set>
                                  </p:childTnLst>
                                </p:cTn>
                              </p:par>
                              <p:par>
                                <p:cTn id="48" presetID="1" presetClass="entr" presetSubtype="0" fill="hold" grpId="0" nodeType="withEffect">
                                  <p:stCondLst>
                                    <p:cond delay="0"/>
                                  </p:stCondLst>
                                  <p:childTnLst>
                                    <p:set>
                                      <p:cBhvr>
                                        <p:cTn id="49" dur="1" fill="hold">
                                          <p:stCondLst>
                                            <p:cond delay="0"/>
                                          </p:stCondLst>
                                        </p:cTn>
                                        <p:tgtEl>
                                          <p:spTgt spid="24"/>
                                        </p:tgtEl>
                                        <p:attrNameLst>
                                          <p:attrName>style.visibility</p:attrName>
                                        </p:attrNameLst>
                                      </p:cBhvr>
                                      <p:to>
                                        <p:strVal val="visible"/>
                                      </p:to>
                                    </p:set>
                                  </p:childTnLst>
                                </p:cTn>
                              </p:par>
                              <p:par>
                                <p:cTn id="50" presetID="1" presetClass="entr" presetSubtype="0" fill="hold" grpId="0" nodeType="withEffect">
                                  <p:stCondLst>
                                    <p:cond delay="0"/>
                                  </p:stCondLst>
                                  <p:childTnLst>
                                    <p:set>
                                      <p:cBhvr>
                                        <p:cTn id="51" dur="1" fill="hold">
                                          <p:stCondLst>
                                            <p:cond delay="0"/>
                                          </p:stCondLst>
                                        </p:cTn>
                                        <p:tgtEl>
                                          <p:spTgt spid="31"/>
                                        </p:tgtEl>
                                        <p:attrNameLst>
                                          <p:attrName>style.visibility</p:attrName>
                                        </p:attrNameLst>
                                      </p:cBhvr>
                                      <p:to>
                                        <p:strVal val="visible"/>
                                      </p:to>
                                    </p:set>
                                  </p:childTnLst>
                                </p:cTn>
                              </p:par>
                              <p:par>
                                <p:cTn id="52" presetID="1" presetClass="entr" presetSubtype="0" fill="hold" grpId="0" nodeType="withEffect">
                                  <p:stCondLst>
                                    <p:cond delay="0"/>
                                  </p:stCondLst>
                                  <p:childTnLst>
                                    <p:set>
                                      <p:cBhvr>
                                        <p:cTn id="53" dur="1" fill="hold">
                                          <p:stCondLst>
                                            <p:cond delay="0"/>
                                          </p:stCondLst>
                                        </p:cTn>
                                        <p:tgtEl>
                                          <p:spTgt spid="35"/>
                                        </p:tgtEl>
                                        <p:attrNameLst>
                                          <p:attrName>style.visibility</p:attrName>
                                        </p:attrNameLst>
                                      </p:cBhvr>
                                      <p:to>
                                        <p:strVal val="visible"/>
                                      </p:to>
                                    </p:set>
                                  </p:childTnLst>
                                </p:cTn>
                              </p:par>
                              <p:par>
                                <p:cTn id="54" presetID="1" presetClass="entr" presetSubtype="0" fill="hold" grpId="0" nodeType="withEffect">
                                  <p:stCondLst>
                                    <p:cond delay="0"/>
                                  </p:stCondLst>
                                  <p:childTnLst>
                                    <p:set>
                                      <p:cBhvr>
                                        <p:cTn id="55" dur="1" fill="hold">
                                          <p:stCondLst>
                                            <p:cond delay="0"/>
                                          </p:stCondLst>
                                        </p:cTn>
                                        <p:tgtEl>
                                          <p:spTgt spid="38"/>
                                        </p:tgtEl>
                                        <p:attrNameLst>
                                          <p:attrName>style.visibility</p:attrName>
                                        </p:attrNameLst>
                                      </p:cBhvr>
                                      <p:to>
                                        <p:strVal val="visible"/>
                                      </p:to>
                                    </p:set>
                                  </p:childTnLst>
                                </p:cTn>
                              </p:par>
                              <p:par>
                                <p:cTn id="56" presetID="1" presetClass="entr" presetSubtype="0" fill="hold" grpId="0" nodeType="withEffect">
                                  <p:stCondLst>
                                    <p:cond delay="0"/>
                                  </p:stCondLst>
                                  <p:childTnLst>
                                    <p:set>
                                      <p:cBhvr>
                                        <p:cTn id="57" dur="1" fill="hold">
                                          <p:stCondLst>
                                            <p:cond delay="0"/>
                                          </p:stCondLst>
                                        </p:cTn>
                                        <p:tgtEl>
                                          <p:spTgt spid="41"/>
                                        </p:tgtEl>
                                        <p:attrNameLst>
                                          <p:attrName>style.visibility</p:attrName>
                                        </p:attrNameLst>
                                      </p:cBhvr>
                                      <p:to>
                                        <p:strVal val="visible"/>
                                      </p:to>
                                    </p:set>
                                  </p:childTnLst>
                                </p:cTn>
                              </p:par>
                              <p:par>
                                <p:cTn id="58" presetID="1" presetClass="entr" presetSubtype="0" fill="hold" grpId="0" nodeType="withEffect">
                                  <p:stCondLst>
                                    <p:cond delay="0"/>
                                  </p:stCondLst>
                                  <p:childTnLst>
                                    <p:set>
                                      <p:cBhvr>
                                        <p:cTn id="59" dur="1" fill="hold">
                                          <p:stCondLst>
                                            <p:cond delay="0"/>
                                          </p:stCondLst>
                                        </p:cTn>
                                        <p:tgtEl>
                                          <p:spTgt spid="44"/>
                                        </p:tgtEl>
                                        <p:attrNameLst>
                                          <p:attrName>style.visibility</p:attrName>
                                        </p:attrNameLst>
                                      </p:cBhvr>
                                      <p:to>
                                        <p:strVal val="visible"/>
                                      </p:to>
                                    </p:set>
                                  </p:childTnLst>
                                </p:cTn>
                              </p:par>
                              <p:par>
                                <p:cTn id="60" presetID="1" presetClass="entr" presetSubtype="0" fill="hold" grpId="0" nodeType="withEffect">
                                  <p:stCondLst>
                                    <p:cond delay="0"/>
                                  </p:stCondLst>
                                  <p:childTnLst>
                                    <p:set>
                                      <p:cBhvr>
                                        <p:cTn id="61" dur="1" fill="hold">
                                          <p:stCondLst>
                                            <p:cond delay="0"/>
                                          </p:stCondLst>
                                        </p:cTn>
                                        <p:tgtEl>
                                          <p:spTgt spid="46"/>
                                        </p:tgtEl>
                                        <p:attrNameLst>
                                          <p:attrName>style.visibility</p:attrName>
                                        </p:attrNameLst>
                                      </p:cBhvr>
                                      <p:to>
                                        <p:strVal val="visible"/>
                                      </p:to>
                                    </p:set>
                                  </p:childTnLst>
                                </p:cTn>
                              </p:par>
                              <p:par>
                                <p:cTn id="62" presetID="1" presetClass="entr" presetSubtype="0" fill="hold" grpId="0" nodeType="withEffect">
                                  <p:stCondLst>
                                    <p:cond delay="0"/>
                                  </p:stCondLst>
                                  <p:childTnLst>
                                    <p:set>
                                      <p:cBhvr>
                                        <p:cTn id="63" dur="1" fill="hold">
                                          <p:stCondLst>
                                            <p:cond delay="0"/>
                                          </p:stCondLst>
                                        </p:cTn>
                                        <p:tgtEl>
                                          <p:spTgt spid="48"/>
                                        </p:tgtEl>
                                        <p:attrNameLst>
                                          <p:attrName>style.visibility</p:attrName>
                                        </p:attrNameLst>
                                      </p:cBhvr>
                                      <p:to>
                                        <p:strVal val="visible"/>
                                      </p:to>
                                    </p:set>
                                  </p:childTnLst>
                                </p:cTn>
                              </p:par>
                              <p:par>
                                <p:cTn id="64" presetID="1" presetClass="entr" presetSubtype="0" fill="hold" grpId="0" nodeType="withEffect">
                                  <p:stCondLst>
                                    <p:cond delay="0"/>
                                  </p:stCondLst>
                                  <p:childTnLst>
                                    <p:set>
                                      <p:cBhvr>
                                        <p:cTn id="65" dur="1" fill="hold">
                                          <p:stCondLst>
                                            <p:cond delay="0"/>
                                          </p:stCondLst>
                                        </p:cTn>
                                        <p:tgtEl>
                                          <p:spTgt spid="50"/>
                                        </p:tgtEl>
                                        <p:attrNameLst>
                                          <p:attrName>style.visibility</p:attrName>
                                        </p:attrNameLst>
                                      </p:cBhvr>
                                      <p:to>
                                        <p:strVal val="visible"/>
                                      </p:to>
                                    </p:set>
                                  </p:childTnLst>
                                </p:cTn>
                              </p:par>
                            </p:childTnLst>
                          </p:cTn>
                        </p:par>
                      </p:childTnLst>
                    </p:cTn>
                  </p:par>
                  <p:par>
                    <p:cTn id="66" fill="hold">
                      <p:stCondLst>
                        <p:cond delay="indefinite"/>
                      </p:stCondLst>
                      <p:childTnLst>
                        <p:par>
                          <p:cTn id="67" fill="hold">
                            <p:stCondLst>
                              <p:cond delay="0"/>
                            </p:stCondLst>
                            <p:childTnLst>
                              <p:par>
                                <p:cTn id="68" presetID="1" presetClass="entr" presetSubtype="0" fill="hold" grpId="0" nodeType="clickEffect">
                                  <p:stCondLst>
                                    <p:cond delay="0"/>
                                  </p:stCondLst>
                                  <p:childTnLst>
                                    <p:set>
                                      <p:cBhvr>
                                        <p:cTn id="69" dur="1" fill="hold">
                                          <p:stCondLst>
                                            <p:cond delay="0"/>
                                          </p:stCondLst>
                                        </p:cTn>
                                        <p:tgtEl>
                                          <p:spTgt spid="20"/>
                                        </p:tgtEl>
                                        <p:attrNameLst>
                                          <p:attrName>style.visibility</p:attrName>
                                        </p:attrNameLst>
                                      </p:cBhvr>
                                      <p:to>
                                        <p:strVal val="visible"/>
                                      </p:to>
                                    </p:set>
                                  </p:childTnLst>
                                </p:cTn>
                              </p:par>
                              <p:par>
                                <p:cTn id="70" presetID="1" presetClass="entr" presetSubtype="0" fill="hold" grpId="0" nodeType="withEffect">
                                  <p:stCondLst>
                                    <p:cond delay="0"/>
                                  </p:stCondLst>
                                  <p:childTnLst>
                                    <p:set>
                                      <p:cBhvr>
                                        <p:cTn id="71" dur="1" fill="hold">
                                          <p:stCondLst>
                                            <p:cond delay="0"/>
                                          </p:stCondLst>
                                        </p:cTn>
                                        <p:tgtEl>
                                          <p:spTgt spid="21"/>
                                        </p:tgtEl>
                                        <p:attrNameLst>
                                          <p:attrName>style.visibility</p:attrName>
                                        </p:attrNameLst>
                                      </p:cBhvr>
                                      <p:to>
                                        <p:strVal val="visible"/>
                                      </p:to>
                                    </p:set>
                                  </p:childTnLst>
                                </p:cTn>
                              </p:par>
                              <p:par>
                                <p:cTn id="72" presetID="1" presetClass="entr" presetSubtype="0" fill="hold" grpId="0" nodeType="withEffect">
                                  <p:stCondLst>
                                    <p:cond delay="0"/>
                                  </p:stCondLst>
                                  <p:childTnLst>
                                    <p:set>
                                      <p:cBhvr>
                                        <p:cTn id="73" dur="1" fill="hold">
                                          <p:stCondLst>
                                            <p:cond delay="0"/>
                                          </p:stCondLst>
                                        </p:cTn>
                                        <p:tgtEl>
                                          <p:spTgt spid="22"/>
                                        </p:tgtEl>
                                        <p:attrNameLst>
                                          <p:attrName>style.visibility</p:attrName>
                                        </p:attrNameLst>
                                      </p:cBhvr>
                                      <p:to>
                                        <p:strVal val="visible"/>
                                      </p:to>
                                    </p:set>
                                  </p:childTnLst>
                                </p:cTn>
                              </p:par>
                            </p:childTnLst>
                          </p:cTn>
                        </p:par>
                      </p:childTnLst>
                    </p:cTn>
                  </p:par>
                  <p:par>
                    <p:cTn id="74" fill="hold">
                      <p:stCondLst>
                        <p:cond delay="indefinite"/>
                      </p:stCondLst>
                      <p:childTnLst>
                        <p:par>
                          <p:cTn id="75" fill="hold">
                            <p:stCondLst>
                              <p:cond delay="0"/>
                            </p:stCondLst>
                            <p:childTnLst>
                              <p:par>
                                <p:cTn id="76" presetID="1" presetClass="entr" presetSubtype="0" fill="hold" grpId="0" nodeType="clickEffect">
                                  <p:stCondLst>
                                    <p:cond delay="0"/>
                                  </p:stCondLst>
                                  <p:childTnLst>
                                    <p:set>
                                      <p:cBhvr>
                                        <p:cTn id="77" dur="1" fill="hold">
                                          <p:stCondLst>
                                            <p:cond delay="0"/>
                                          </p:stCondLst>
                                        </p:cTn>
                                        <p:tgtEl>
                                          <p:spTgt spid="25"/>
                                        </p:tgtEl>
                                        <p:attrNameLst>
                                          <p:attrName>style.visibility</p:attrName>
                                        </p:attrNameLst>
                                      </p:cBhvr>
                                      <p:to>
                                        <p:strVal val="visible"/>
                                      </p:to>
                                    </p:set>
                                  </p:childTnLst>
                                </p:cTn>
                              </p:par>
                              <p:par>
                                <p:cTn id="78" presetID="1" presetClass="entr" presetSubtype="0" fill="hold" grpId="0" nodeType="withEffect">
                                  <p:stCondLst>
                                    <p:cond delay="0"/>
                                  </p:stCondLst>
                                  <p:childTnLst>
                                    <p:set>
                                      <p:cBhvr>
                                        <p:cTn id="79" dur="1" fill="hold">
                                          <p:stCondLst>
                                            <p:cond delay="0"/>
                                          </p:stCondLst>
                                        </p:cTn>
                                        <p:tgtEl>
                                          <p:spTgt spid="26"/>
                                        </p:tgtEl>
                                        <p:attrNameLst>
                                          <p:attrName>style.visibility</p:attrName>
                                        </p:attrNameLst>
                                      </p:cBhvr>
                                      <p:to>
                                        <p:strVal val="visible"/>
                                      </p:to>
                                    </p:set>
                                  </p:childTnLst>
                                </p:cTn>
                              </p:par>
                              <p:par>
                                <p:cTn id="80" presetID="1" presetClass="entr" presetSubtype="0" fill="hold" grpId="0" nodeType="withEffect">
                                  <p:stCondLst>
                                    <p:cond delay="0"/>
                                  </p:stCondLst>
                                  <p:childTnLst>
                                    <p:set>
                                      <p:cBhvr>
                                        <p:cTn id="81" dur="1" fill="hold">
                                          <p:stCondLst>
                                            <p:cond delay="0"/>
                                          </p:stCondLst>
                                        </p:cTn>
                                        <p:tgtEl>
                                          <p:spTgt spid="27"/>
                                        </p:tgtEl>
                                        <p:attrNameLst>
                                          <p:attrName>style.visibility</p:attrName>
                                        </p:attrNameLst>
                                      </p:cBhvr>
                                      <p:to>
                                        <p:strVal val="visible"/>
                                      </p:to>
                                    </p:set>
                                  </p:childTnLst>
                                </p:cTn>
                              </p:par>
                            </p:childTnLst>
                          </p:cTn>
                        </p:par>
                      </p:childTnLst>
                    </p:cTn>
                  </p:par>
                  <p:par>
                    <p:cTn id="82" fill="hold">
                      <p:stCondLst>
                        <p:cond delay="indefinite"/>
                      </p:stCondLst>
                      <p:childTnLst>
                        <p:par>
                          <p:cTn id="83" fill="hold">
                            <p:stCondLst>
                              <p:cond delay="0"/>
                            </p:stCondLst>
                            <p:childTnLst>
                              <p:par>
                                <p:cTn id="84" presetID="1" presetClass="entr" presetSubtype="0" fill="hold" grpId="0" nodeType="clickEffect">
                                  <p:stCondLst>
                                    <p:cond delay="0"/>
                                  </p:stCondLst>
                                  <p:childTnLst>
                                    <p:set>
                                      <p:cBhvr>
                                        <p:cTn id="85" dur="1" fill="hold">
                                          <p:stCondLst>
                                            <p:cond delay="0"/>
                                          </p:stCondLst>
                                        </p:cTn>
                                        <p:tgtEl>
                                          <p:spTgt spid="28"/>
                                        </p:tgtEl>
                                        <p:attrNameLst>
                                          <p:attrName>style.visibility</p:attrName>
                                        </p:attrNameLst>
                                      </p:cBhvr>
                                      <p:to>
                                        <p:strVal val="visible"/>
                                      </p:to>
                                    </p:set>
                                  </p:childTnLst>
                                </p:cTn>
                              </p:par>
                              <p:par>
                                <p:cTn id="86" presetID="1" presetClass="entr" presetSubtype="0" fill="hold" grpId="0" nodeType="withEffect">
                                  <p:stCondLst>
                                    <p:cond delay="0"/>
                                  </p:stCondLst>
                                  <p:childTnLst>
                                    <p:set>
                                      <p:cBhvr>
                                        <p:cTn id="87" dur="1" fill="hold">
                                          <p:stCondLst>
                                            <p:cond delay="0"/>
                                          </p:stCondLst>
                                        </p:cTn>
                                        <p:tgtEl>
                                          <p:spTgt spid="29"/>
                                        </p:tgtEl>
                                        <p:attrNameLst>
                                          <p:attrName>style.visibility</p:attrName>
                                        </p:attrNameLst>
                                      </p:cBhvr>
                                      <p:to>
                                        <p:strVal val="visible"/>
                                      </p:to>
                                    </p:set>
                                  </p:childTnLst>
                                </p:cTn>
                              </p:par>
                              <p:par>
                                <p:cTn id="88" presetID="1" presetClass="entr" presetSubtype="0" fill="hold" grpId="0" nodeType="withEffect">
                                  <p:stCondLst>
                                    <p:cond delay="0"/>
                                  </p:stCondLst>
                                  <p:childTnLst>
                                    <p:set>
                                      <p:cBhvr>
                                        <p:cTn id="89" dur="1" fill="hold">
                                          <p:stCondLst>
                                            <p:cond delay="0"/>
                                          </p:stCondLst>
                                        </p:cTn>
                                        <p:tgtEl>
                                          <p:spTgt spid="30"/>
                                        </p:tgtEl>
                                        <p:attrNameLst>
                                          <p:attrName>style.visibility</p:attrName>
                                        </p:attrNameLst>
                                      </p:cBhvr>
                                      <p:to>
                                        <p:strVal val="visible"/>
                                      </p:to>
                                    </p:set>
                                  </p:childTnLst>
                                </p:cTn>
                              </p:par>
                            </p:childTnLst>
                          </p:cTn>
                        </p:par>
                      </p:childTnLst>
                    </p:cTn>
                  </p:par>
                  <p:par>
                    <p:cTn id="90" fill="hold">
                      <p:stCondLst>
                        <p:cond delay="indefinite"/>
                      </p:stCondLst>
                      <p:childTnLst>
                        <p:par>
                          <p:cTn id="91" fill="hold">
                            <p:stCondLst>
                              <p:cond delay="0"/>
                            </p:stCondLst>
                            <p:childTnLst>
                              <p:par>
                                <p:cTn id="92" presetID="1" presetClass="entr" presetSubtype="0" fill="hold" grpId="0" nodeType="clickEffect">
                                  <p:stCondLst>
                                    <p:cond delay="0"/>
                                  </p:stCondLst>
                                  <p:childTnLst>
                                    <p:set>
                                      <p:cBhvr>
                                        <p:cTn id="93" dur="1" fill="hold">
                                          <p:stCondLst>
                                            <p:cond delay="0"/>
                                          </p:stCondLst>
                                        </p:cTn>
                                        <p:tgtEl>
                                          <p:spTgt spid="32"/>
                                        </p:tgtEl>
                                        <p:attrNameLst>
                                          <p:attrName>style.visibility</p:attrName>
                                        </p:attrNameLst>
                                      </p:cBhvr>
                                      <p:to>
                                        <p:strVal val="visible"/>
                                      </p:to>
                                    </p:set>
                                  </p:childTnLst>
                                </p:cTn>
                              </p:par>
                              <p:par>
                                <p:cTn id="94" presetID="1" presetClass="entr" presetSubtype="0" fill="hold" grpId="0" nodeType="withEffect">
                                  <p:stCondLst>
                                    <p:cond delay="0"/>
                                  </p:stCondLst>
                                  <p:childTnLst>
                                    <p:set>
                                      <p:cBhvr>
                                        <p:cTn id="95" dur="1" fill="hold">
                                          <p:stCondLst>
                                            <p:cond delay="0"/>
                                          </p:stCondLst>
                                        </p:cTn>
                                        <p:tgtEl>
                                          <p:spTgt spid="33"/>
                                        </p:tgtEl>
                                        <p:attrNameLst>
                                          <p:attrName>style.visibility</p:attrName>
                                        </p:attrNameLst>
                                      </p:cBhvr>
                                      <p:to>
                                        <p:strVal val="visible"/>
                                      </p:to>
                                    </p:set>
                                  </p:childTnLst>
                                </p:cTn>
                              </p:par>
                              <p:par>
                                <p:cTn id="96" presetID="1" presetClass="entr" presetSubtype="0" fill="hold" grpId="0" nodeType="withEffect">
                                  <p:stCondLst>
                                    <p:cond delay="0"/>
                                  </p:stCondLst>
                                  <p:childTnLst>
                                    <p:set>
                                      <p:cBhvr>
                                        <p:cTn id="97" dur="1" fill="hold">
                                          <p:stCondLst>
                                            <p:cond delay="0"/>
                                          </p:stCondLst>
                                        </p:cTn>
                                        <p:tgtEl>
                                          <p:spTgt spid="34"/>
                                        </p:tgtEl>
                                        <p:attrNameLst>
                                          <p:attrName>style.visibility</p:attrName>
                                        </p:attrNameLst>
                                      </p:cBhvr>
                                      <p:to>
                                        <p:strVal val="visible"/>
                                      </p:to>
                                    </p:set>
                                  </p:childTnLst>
                                </p:cTn>
                              </p:par>
                            </p:childTnLst>
                          </p:cTn>
                        </p:par>
                      </p:childTnLst>
                    </p:cTn>
                  </p:par>
                  <p:par>
                    <p:cTn id="98" fill="hold">
                      <p:stCondLst>
                        <p:cond delay="indefinite"/>
                      </p:stCondLst>
                      <p:childTnLst>
                        <p:par>
                          <p:cTn id="99" fill="hold">
                            <p:stCondLst>
                              <p:cond delay="0"/>
                            </p:stCondLst>
                            <p:childTnLst>
                              <p:par>
                                <p:cTn id="100" presetID="1" presetClass="entr" presetSubtype="0" fill="hold" grpId="0" nodeType="clickEffect">
                                  <p:stCondLst>
                                    <p:cond delay="0"/>
                                  </p:stCondLst>
                                  <p:childTnLst>
                                    <p:set>
                                      <p:cBhvr>
                                        <p:cTn id="101" dur="1" fill="hold">
                                          <p:stCondLst>
                                            <p:cond delay="0"/>
                                          </p:stCondLst>
                                        </p:cTn>
                                        <p:tgtEl>
                                          <p:spTgt spid="36"/>
                                        </p:tgtEl>
                                        <p:attrNameLst>
                                          <p:attrName>style.visibility</p:attrName>
                                        </p:attrNameLst>
                                      </p:cBhvr>
                                      <p:to>
                                        <p:strVal val="visible"/>
                                      </p:to>
                                    </p:set>
                                  </p:childTnLst>
                                </p:cTn>
                              </p:par>
                              <p:par>
                                <p:cTn id="102" presetID="1" presetClass="entr" presetSubtype="0" fill="hold" grpId="0" nodeType="withEffect">
                                  <p:stCondLst>
                                    <p:cond delay="0"/>
                                  </p:stCondLst>
                                  <p:childTnLst>
                                    <p:set>
                                      <p:cBhvr>
                                        <p:cTn id="103" dur="1" fill="hold">
                                          <p:stCondLst>
                                            <p:cond delay="0"/>
                                          </p:stCondLst>
                                        </p:cTn>
                                        <p:tgtEl>
                                          <p:spTgt spid="37"/>
                                        </p:tgtEl>
                                        <p:attrNameLst>
                                          <p:attrName>style.visibility</p:attrName>
                                        </p:attrNameLst>
                                      </p:cBhvr>
                                      <p:to>
                                        <p:strVal val="visible"/>
                                      </p:to>
                                    </p:set>
                                  </p:childTnLst>
                                </p:cTn>
                              </p:par>
                            </p:childTnLst>
                          </p:cTn>
                        </p:par>
                      </p:childTnLst>
                    </p:cTn>
                  </p:par>
                  <p:par>
                    <p:cTn id="104" fill="hold">
                      <p:stCondLst>
                        <p:cond delay="indefinite"/>
                      </p:stCondLst>
                      <p:childTnLst>
                        <p:par>
                          <p:cTn id="105" fill="hold">
                            <p:stCondLst>
                              <p:cond delay="0"/>
                            </p:stCondLst>
                            <p:childTnLst>
                              <p:par>
                                <p:cTn id="106" presetID="1" presetClass="entr" presetSubtype="0" fill="hold" grpId="0" nodeType="clickEffect">
                                  <p:stCondLst>
                                    <p:cond delay="0"/>
                                  </p:stCondLst>
                                  <p:childTnLst>
                                    <p:set>
                                      <p:cBhvr>
                                        <p:cTn id="107" dur="1" fill="hold">
                                          <p:stCondLst>
                                            <p:cond delay="0"/>
                                          </p:stCondLst>
                                        </p:cTn>
                                        <p:tgtEl>
                                          <p:spTgt spid="39"/>
                                        </p:tgtEl>
                                        <p:attrNameLst>
                                          <p:attrName>style.visibility</p:attrName>
                                        </p:attrNameLst>
                                      </p:cBhvr>
                                      <p:to>
                                        <p:strVal val="visible"/>
                                      </p:to>
                                    </p:set>
                                  </p:childTnLst>
                                </p:cTn>
                              </p:par>
                              <p:par>
                                <p:cTn id="108" presetID="1" presetClass="entr" presetSubtype="0" fill="hold" grpId="0" nodeType="withEffect">
                                  <p:stCondLst>
                                    <p:cond delay="0"/>
                                  </p:stCondLst>
                                  <p:childTnLst>
                                    <p:set>
                                      <p:cBhvr>
                                        <p:cTn id="109" dur="1" fill="hold">
                                          <p:stCondLst>
                                            <p:cond delay="0"/>
                                          </p:stCondLst>
                                        </p:cTn>
                                        <p:tgtEl>
                                          <p:spTgt spid="40"/>
                                        </p:tgtEl>
                                        <p:attrNameLst>
                                          <p:attrName>style.visibility</p:attrName>
                                        </p:attrNameLst>
                                      </p:cBhvr>
                                      <p:to>
                                        <p:strVal val="visible"/>
                                      </p:to>
                                    </p:set>
                                  </p:childTnLst>
                                </p:cTn>
                              </p:par>
                            </p:childTnLst>
                          </p:cTn>
                        </p:par>
                      </p:childTnLst>
                    </p:cTn>
                  </p:par>
                  <p:par>
                    <p:cTn id="110" fill="hold">
                      <p:stCondLst>
                        <p:cond delay="indefinite"/>
                      </p:stCondLst>
                      <p:childTnLst>
                        <p:par>
                          <p:cTn id="111" fill="hold">
                            <p:stCondLst>
                              <p:cond delay="0"/>
                            </p:stCondLst>
                            <p:childTnLst>
                              <p:par>
                                <p:cTn id="112" presetID="1" presetClass="entr" presetSubtype="0" fill="hold" grpId="0" nodeType="clickEffect">
                                  <p:stCondLst>
                                    <p:cond delay="0"/>
                                  </p:stCondLst>
                                  <p:childTnLst>
                                    <p:set>
                                      <p:cBhvr>
                                        <p:cTn id="113" dur="1" fill="hold">
                                          <p:stCondLst>
                                            <p:cond delay="0"/>
                                          </p:stCondLst>
                                        </p:cTn>
                                        <p:tgtEl>
                                          <p:spTgt spid="42"/>
                                        </p:tgtEl>
                                        <p:attrNameLst>
                                          <p:attrName>style.visibility</p:attrName>
                                        </p:attrNameLst>
                                      </p:cBhvr>
                                      <p:to>
                                        <p:strVal val="visible"/>
                                      </p:to>
                                    </p:set>
                                  </p:childTnLst>
                                </p:cTn>
                              </p:par>
                              <p:par>
                                <p:cTn id="114" presetID="1" presetClass="entr" presetSubtype="0" fill="hold" grpId="0" nodeType="withEffect">
                                  <p:stCondLst>
                                    <p:cond delay="0"/>
                                  </p:stCondLst>
                                  <p:childTnLst>
                                    <p:set>
                                      <p:cBhvr>
                                        <p:cTn id="115" dur="1" fill="hold">
                                          <p:stCondLst>
                                            <p:cond delay="0"/>
                                          </p:stCondLst>
                                        </p:cTn>
                                        <p:tgtEl>
                                          <p:spTgt spid="43"/>
                                        </p:tgtEl>
                                        <p:attrNameLst>
                                          <p:attrName>style.visibility</p:attrName>
                                        </p:attrNameLst>
                                      </p:cBhvr>
                                      <p:to>
                                        <p:strVal val="visible"/>
                                      </p:to>
                                    </p:set>
                                  </p:childTnLst>
                                </p:cTn>
                              </p:par>
                            </p:childTnLst>
                          </p:cTn>
                        </p:par>
                      </p:childTnLst>
                    </p:cTn>
                  </p:par>
                  <p:par>
                    <p:cTn id="116" fill="hold">
                      <p:stCondLst>
                        <p:cond delay="indefinite"/>
                      </p:stCondLst>
                      <p:childTnLst>
                        <p:par>
                          <p:cTn id="117" fill="hold">
                            <p:stCondLst>
                              <p:cond delay="0"/>
                            </p:stCondLst>
                            <p:childTnLst>
                              <p:par>
                                <p:cTn id="118" presetID="1" presetClass="entr" presetSubtype="0" fill="hold" grpId="0" nodeType="clickEffect">
                                  <p:stCondLst>
                                    <p:cond delay="0"/>
                                  </p:stCondLst>
                                  <p:childTnLst>
                                    <p:set>
                                      <p:cBhvr>
                                        <p:cTn id="119" dur="1" fill="hold">
                                          <p:stCondLst>
                                            <p:cond delay="0"/>
                                          </p:stCondLst>
                                        </p:cTn>
                                        <p:tgtEl>
                                          <p:spTgt spid="45"/>
                                        </p:tgtEl>
                                        <p:attrNameLst>
                                          <p:attrName>style.visibility</p:attrName>
                                        </p:attrNameLst>
                                      </p:cBhvr>
                                      <p:to>
                                        <p:strVal val="visible"/>
                                      </p:to>
                                    </p:set>
                                  </p:childTnLst>
                                </p:cTn>
                              </p:par>
                            </p:childTnLst>
                          </p:cTn>
                        </p:par>
                      </p:childTnLst>
                    </p:cTn>
                  </p:par>
                  <p:par>
                    <p:cTn id="120" fill="hold">
                      <p:stCondLst>
                        <p:cond delay="indefinite"/>
                      </p:stCondLst>
                      <p:childTnLst>
                        <p:par>
                          <p:cTn id="121" fill="hold">
                            <p:stCondLst>
                              <p:cond delay="0"/>
                            </p:stCondLst>
                            <p:childTnLst>
                              <p:par>
                                <p:cTn id="122" presetID="1" presetClass="entr" presetSubtype="0" fill="hold" grpId="0" nodeType="clickEffect">
                                  <p:stCondLst>
                                    <p:cond delay="0"/>
                                  </p:stCondLst>
                                  <p:childTnLst>
                                    <p:set>
                                      <p:cBhvr>
                                        <p:cTn id="123" dur="1" fill="hold">
                                          <p:stCondLst>
                                            <p:cond delay="0"/>
                                          </p:stCondLst>
                                        </p:cTn>
                                        <p:tgtEl>
                                          <p:spTgt spid="47"/>
                                        </p:tgtEl>
                                        <p:attrNameLst>
                                          <p:attrName>style.visibility</p:attrName>
                                        </p:attrNameLst>
                                      </p:cBhvr>
                                      <p:to>
                                        <p:strVal val="visible"/>
                                      </p:to>
                                    </p:set>
                                  </p:childTnLst>
                                </p:cTn>
                              </p:par>
                            </p:childTnLst>
                          </p:cTn>
                        </p:par>
                      </p:childTnLst>
                    </p:cTn>
                  </p:par>
                  <p:par>
                    <p:cTn id="124" fill="hold">
                      <p:stCondLst>
                        <p:cond delay="indefinite"/>
                      </p:stCondLst>
                      <p:childTnLst>
                        <p:par>
                          <p:cTn id="125" fill="hold">
                            <p:stCondLst>
                              <p:cond delay="0"/>
                            </p:stCondLst>
                            <p:childTnLst>
                              <p:par>
                                <p:cTn id="126" presetID="1" presetClass="entr" presetSubtype="0" fill="hold" grpId="0" nodeType="clickEffect">
                                  <p:stCondLst>
                                    <p:cond delay="0"/>
                                  </p:stCondLst>
                                  <p:childTnLst>
                                    <p:set>
                                      <p:cBhvr>
                                        <p:cTn id="127" dur="1" fill="hold">
                                          <p:stCondLst>
                                            <p:cond delay="0"/>
                                          </p:stCondLst>
                                        </p:cTn>
                                        <p:tgtEl>
                                          <p:spTgt spid="49"/>
                                        </p:tgtEl>
                                        <p:attrNameLst>
                                          <p:attrName>style.visibility</p:attrName>
                                        </p:attrNameLst>
                                      </p:cBhvr>
                                      <p:to>
                                        <p:strVal val="visible"/>
                                      </p:to>
                                    </p:set>
                                  </p:childTnLst>
                                </p:cTn>
                              </p:par>
                            </p:childTnLst>
                          </p:cTn>
                        </p:par>
                      </p:childTnLst>
                    </p:cTn>
                  </p:par>
                  <p:par>
                    <p:cTn id="128" fill="hold">
                      <p:stCondLst>
                        <p:cond delay="indefinite"/>
                      </p:stCondLst>
                      <p:childTnLst>
                        <p:par>
                          <p:cTn id="129" fill="hold">
                            <p:stCondLst>
                              <p:cond delay="0"/>
                            </p:stCondLst>
                            <p:childTnLst>
                              <p:par>
                                <p:cTn id="130" presetID="1" presetClass="entr" presetSubtype="0" fill="hold" grpId="0" nodeType="clickEffect">
                                  <p:stCondLst>
                                    <p:cond delay="0"/>
                                  </p:stCondLst>
                                  <p:childTnLst>
                                    <p:set>
                                      <p:cBhvr>
                                        <p:cTn id="131" dur="1" fill="hold">
                                          <p:stCondLst>
                                            <p:cond delay="0"/>
                                          </p:stCondLst>
                                        </p:cTn>
                                        <p:tgtEl>
                                          <p:spTgt spid="18"/>
                                        </p:tgtEl>
                                        <p:attrNameLst>
                                          <p:attrName>style.visibility</p:attrName>
                                        </p:attrNameLst>
                                      </p:cBhvr>
                                      <p:to>
                                        <p:strVal val="visible"/>
                                      </p:to>
                                    </p:set>
                                  </p:childTnLst>
                                </p:cTn>
                              </p:par>
                            </p:childTnLst>
                          </p:cTn>
                        </p:par>
                      </p:childTnLst>
                    </p:cTn>
                  </p:par>
                  <p:par>
                    <p:cTn id="132" fill="hold">
                      <p:stCondLst>
                        <p:cond delay="indefinite"/>
                      </p:stCondLst>
                      <p:childTnLst>
                        <p:par>
                          <p:cTn id="133" fill="hold">
                            <p:stCondLst>
                              <p:cond delay="0"/>
                            </p:stCondLst>
                            <p:childTnLst>
                              <p:par>
                                <p:cTn id="134" presetID="1" presetClass="entr" presetSubtype="0" fill="hold" grpId="0" nodeType="clickEffect">
                                  <p:stCondLst>
                                    <p:cond delay="0"/>
                                  </p:stCondLst>
                                  <p:childTnLst>
                                    <p:set>
                                      <p:cBhvr>
                                        <p:cTn id="135" dur="1" fill="hold">
                                          <p:stCondLst>
                                            <p:cond delay="0"/>
                                          </p:stCondLst>
                                        </p:cTn>
                                        <p:tgtEl>
                                          <p:spTgt spid="65"/>
                                        </p:tgtEl>
                                        <p:attrNameLst>
                                          <p:attrName>style.visibility</p:attrName>
                                        </p:attrNameLst>
                                      </p:cBhvr>
                                      <p:to>
                                        <p:strVal val="visible"/>
                                      </p:to>
                                    </p:set>
                                  </p:childTnLst>
                                </p:cTn>
                              </p:par>
                            </p:childTnLst>
                          </p:cTn>
                        </p:par>
                      </p:childTnLst>
                    </p:cTn>
                  </p:par>
                  <p:par>
                    <p:cTn id="136" fill="hold">
                      <p:stCondLst>
                        <p:cond delay="indefinite"/>
                      </p:stCondLst>
                      <p:childTnLst>
                        <p:par>
                          <p:cTn id="137" fill="hold">
                            <p:stCondLst>
                              <p:cond delay="0"/>
                            </p:stCondLst>
                            <p:childTnLst>
                              <p:par>
                                <p:cTn id="138" presetID="1" presetClass="entr" presetSubtype="0" fill="hold" grpId="0" nodeType="clickEffect">
                                  <p:stCondLst>
                                    <p:cond delay="0"/>
                                  </p:stCondLst>
                                  <p:childTnLst>
                                    <p:set>
                                      <p:cBhvr>
                                        <p:cTn id="139" dur="1" fill="hold">
                                          <p:stCondLst>
                                            <p:cond delay="0"/>
                                          </p:stCondLst>
                                        </p:cTn>
                                        <p:tgtEl>
                                          <p:spTgt spid="69"/>
                                        </p:tgtEl>
                                        <p:attrNameLst>
                                          <p:attrName>style.visibility</p:attrName>
                                        </p:attrNameLst>
                                      </p:cBhvr>
                                      <p:to>
                                        <p:strVal val="visible"/>
                                      </p:to>
                                    </p:set>
                                  </p:childTnLst>
                                </p:cTn>
                              </p:par>
                            </p:childTnLst>
                          </p:cTn>
                        </p:par>
                      </p:childTnLst>
                    </p:cTn>
                  </p:par>
                  <p:par>
                    <p:cTn id="140" fill="hold">
                      <p:stCondLst>
                        <p:cond delay="indefinite"/>
                      </p:stCondLst>
                      <p:childTnLst>
                        <p:par>
                          <p:cTn id="141" fill="hold">
                            <p:stCondLst>
                              <p:cond delay="0"/>
                            </p:stCondLst>
                            <p:childTnLst>
                              <p:par>
                                <p:cTn id="142" presetID="1" presetClass="entr" presetSubtype="0" fill="hold" grpId="0" nodeType="clickEffect">
                                  <p:stCondLst>
                                    <p:cond delay="0"/>
                                  </p:stCondLst>
                                  <p:childTnLst>
                                    <p:set>
                                      <p:cBhvr>
                                        <p:cTn id="143" dur="1" fill="hold">
                                          <p:stCondLst>
                                            <p:cond delay="0"/>
                                          </p:stCondLst>
                                        </p:cTn>
                                        <p:tgtEl>
                                          <p:spTgt spid="70"/>
                                        </p:tgtEl>
                                        <p:attrNameLst>
                                          <p:attrName>style.visibility</p:attrName>
                                        </p:attrNameLst>
                                      </p:cBhvr>
                                      <p:to>
                                        <p:strVal val="visible"/>
                                      </p:to>
                                    </p:set>
                                  </p:childTnLst>
                                </p:cTn>
                              </p:par>
                            </p:childTnLst>
                          </p:cTn>
                        </p:par>
                      </p:childTnLst>
                    </p:cTn>
                  </p:par>
                  <p:par>
                    <p:cTn id="144" fill="hold">
                      <p:stCondLst>
                        <p:cond delay="indefinite"/>
                      </p:stCondLst>
                      <p:childTnLst>
                        <p:par>
                          <p:cTn id="145" fill="hold">
                            <p:stCondLst>
                              <p:cond delay="0"/>
                            </p:stCondLst>
                            <p:childTnLst>
                              <p:par>
                                <p:cTn id="146" presetID="1" presetClass="entr" presetSubtype="0" fill="hold" grpId="0" nodeType="clickEffect">
                                  <p:stCondLst>
                                    <p:cond delay="0"/>
                                  </p:stCondLst>
                                  <p:childTnLst>
                                    <p:set>
                                      <p:cBhvr>
                                        <p:cTn id="147" dur="1" fill="hold">
                                          <p:stCondLst>
                                            <p:cond delay="0"/>
                                          </p:stCondLst>
                                        </p:cTn>
                                        <p:tgtEl>
                                          <p:spTgt spid="66"/>
                                        </p:tgtEl>
                                        <p:attrNameLst>
                                          <p:attrName>style.visibility</p:attrName>
                                        </p:attrNameLst>
                                      </p:cBhvr>
                                      <p:to>
                                        <p:strVal val="visible"/>
                                      </p:to>
                                    </p:set>
                                  </p:childTnLst>
                                </p:cTn>
                              </p:par>
                            </p:childTnLst>
                          </p:cTn>
                        </p:par>
                      </p:childTnLst>
                    </p:cTn>
                  </p:par>
                  <p:par>
                    <p:cTn id="148" fill="hold">
                      <p:stCondLst>
                        <p:cond delay="indefinite"/>
                      </p:stCondLst>
                      <p:childTnLst>
                        <p:par>
                          <p:cTn id="149" fill="hold">
                            <p:stCondLst>
                              <p:cond delay="0"/>
                            </p:stCondLst>
                            <p:childTnLst>
                              <p:par>
                                <p:cTn id="150" presetID="1" presetClass="entr" presetSubtype="0" fill="hold" grpId="0" nodeType="clickEffect">
                                  <p:stCondLst>
                                    <p:cond delay="0"/>
                                  </p:stCondLst>
                                  <p:childTnLst>
                                    <p:set>
                                      <p:cBhvr>
                                        <p:cTn id="151" dur="1" fill="hold">
                                          <p:stCondLst>
                                            <p:cond delay="0"/>
                                          </p:stCondLst>
                                        </p:cTn>
                                        <p:tgtEl>
                                          <p:spTgt spid="71"/>
                                        </p:tgtEl>
                                        <p:attrNameLst>
                                          <p:attrName>style.visibility</p:attrName>
                                        </p:attrNameLst>
                                      </p:cBhvr>
                                      <p:to>
                                        <p:strVal val="visible"/>
                                      </p:to>
                                    </p:set>
                                  </p:childTnLst>
                                </p:cTn>
                              </p:par>
                            </p:childTnLst>
                          </p:cTn>
                        </p:par>
                      </p:childTnLst>
                    </p:cTn>
                  </p:par>
                  <p:par>
                    <p:cTn id="152" fill="hold">
                      <p:stCondLst>
                        <p:cond delay="indefinite"/>
                      </p:stCondLst>
                      <p:childTnLst>
                        <p:par>
                          <p:cTn id="153" fill="hold">
                            <p:stCondLst>
                              <p:cond delay="0"/>
                            </p:stCondLst>
                            <p:childTnLst>
                              <p:par>
                                <p:cTn id="154" presetID="1" presetClass="entr" presetSubtype="0" fill="hold" grpId="0" nodeType="clickEffect">
                                  <p:stCondLst>
                                    <p:cond delay="0"/>
                                  </p:stCondLst>
                                  <p:childTnLst>
                                    <p:set>
                                      <p:cBhvr>
                                        <p:cTn id="155" dur="1" fill="hold">
                                          <p:stCondLst>
                                            <p:cond delay="0"/>
                                          </p:stCondLst>
                                        </p:cTn>
                                        <p:tgtEl>
                                          <p:spTgt spid="67"/>
                                        </p:tgtEl>
                                        <p:attrNameLst>
                                          <p:attrName>style.visibility</p:attrName>
                                        </p:attrNameLst>
                                      </p:cBhvr>
                                      <p:to>
                                        <p:strVal val="visible"/>
                                      </p:to>
                                    </p:set>
                                  </p:childTnLst>
                                </p:cTn>
                              </p:par>
                            </p:childTnLst>
                          </p:cTn>
                        </p:par>
                      </p:childTnLst>
                    </p:cTn>
                  </p:par>
                  <p:par>
                    <p:cTn id="156" fill="hold">
                      <p:stCondLst>
                        <p:cond delay="indefinite"/>
                      </p:stCondLst>
                      <p:childTnLst>
                        <p:par>
                          <p:cTn id="157" fill="hold">
                            <p:stCondLst>
                              <p:cond delay="0"/>
                            </p:stCondLst>
                            <p:childTnLst>
                              <p:par>
                                <p:cTn id="158" presetID="1" presetClass="entr" presetSubtype="0" fill="hold" grpId="0" nodeType="clickEffect">
                                  <p:stCondLst>
                                    <p:cond delay="0"/>
                                  </p:stCondLst>
                                  <p:childTnLst>
                                    <p:set>
                                      <p:cBhvr>
                                        <p:cTn id="159" dur="1" fill="hold">
                                          <p:stCondLst>
                                            <p:cond delay="0"/>
                                          </p:stCondLst>
                                        </p:cTn>
                                        <p:tgtEl>
                                          <p:spTgt spid="72"/>
                                        </p:tgtEl>
                                        <p:attrNameLst>
                                          <p:attrName>style.visibility</p:attrName>
                                        </p:attrNameLst>
                                      </p:cBhvr>
                                      <p:to>
                                        <p:strVal val="visible"/>
                                      </p:to>
                                    </p:set>
                                  </p:childTnLst>
                                </p:cTn>
                              </p:par>
                            </p:childTnLst>
                          </p:cTn>
                        </p:par>
                      </p:childTnLst>
                    </p:cTn>
                  </p:par>
                  <p:par>
                    <p:cTn id="160" fill="hold">
                      <p:stCondLst>
                        <p:cond delay="indefinite"/>
                      </p:stCondLst>
                      <p:childTnLst>
                        <p:par>
                          <p:cTn id="161" fill="hold">
                            <p:stCondLst>
                              <p:cond delay="0"/>
                            </p:stCondLst>
                            <p:childTnLst>
                              <p:par>
                                <p:cTn id="162" presetID="1" presetClass="entr" presetSubtype="0" fill="hold" grpId="0" nodeType="clickEffect">
                                  <p:stCondLst>
                                    <p:cond delay="0"/>
                                  </p:stCondLst>
                                  <p:childTnLst>
                                    <p:set>
                                      <p:cBhvr>
                                        <p:cTn id="163" dur="1" fill="hold">
                                          <p:stCondLst>
                                            <p:cond delay="0"/>
                                          </p:stCondLst>
                                        </p:cTn>
                                        <p:tgtEl>
                                          <p:spTgt spid="73"/>
                                        </p:tgtEl>
                                        <p:attrNameLst>
                                          <p:attrName>style.visibility</p:attrName>
                                        </p:attrNameLst>
                                      </p:cBhvr>
                                      <p:to>
                                        <p:strVal val="visible"/>
                                      </p:to>
                                    </p:set>
                                  </p:childTnLst>
                                </p:cTn>
                              </p:par>
                            </p:childTnLst>
                          </p:cTn>
                        </p:par>
                      </p:childTnLst>
                    </p:cTn>
                  </p:par>
                  <p:par>
                    <p:cTn id="164" fill="hold">
                      <p:stCondLst>
                        <p:cond delay="indefinite"/>
                      </p:stCondLst>
                      <p:childTnLst>
                        <p:par>
                          <p:cTn id="165" fill="hold">
                            <p:stCondLst>
                              <p:cond delay="0"/>
                            </p:stCondLst>
                            <p:childTnLst>
                              <p:par>
                                <p:cTn id="166" presetID="1" presetClass="entr" presetSubtype="0" fill="hold" grpId="0" nodeType="clickEffect">
                                  <p:stCondLst>
                                    <p:cond delay="0"/>
                                  </p:stCondLst>
                                  <p:childTnLst>
                                    <p:set>
                                      <p:cBhvr>
                                        <p:cTn id="167" dur="1" fill="hold">
                                          <p:stCondLst>
                                            <p:cond delay="0"/>
                                          </p:stCondLst>
                                        </p:cTn>
                                        <p:tgtEl>
                                          <p:spTgt spid="68"/>
                                        </p:tgtEl>
                                        <p:attrNameLst>
                                          <p:attrName>style.visibility</p:attrName>
                                        </p:attrNameLst>
                                      </p:cBhvr>
                                      <p:to>
                                        <p:strVal val="visible"/>
                                      </p:to>
                                    </p:set>
                                  </p:childTnLst>
                                </p:cTn>
                              </p:par>
                            </p:childTnLst>
                          </p:cTn>
                        </p:par>
                      </p:childTnLst>
                    </p:cTn>
                  </p:par>
                  <p:par>
                    <p:cTn id="168" fill="hold">
                      <p:stCondLst>
                        <p:cond delay="indefinite"/>
                      </p:stCondLst>
                      <p:childTnLst>
                        <p:par>
                          <p:cTn id="169" fill="hold">
                            <p:stCondLst>
                              <p:cond delay="0"/>
                            </p:stCondLst>
                            <p:childTnLst>
                              <p:par>
                                <p:cTn id="170" presetID="1" presetClass="entr" presetSubtype="0" fill="hold" grpId="0" nodeType="clickEffect">
                                  <p:stCondLst>
                                    <p:cond delay="0"/>
                                  </p:stCondLst>
                                  <p:childTnLst>
                                    <p:set>
                                      <p:cBhvr>
                                        <p:cTn id="171" dur="1" fill="hold">
                                          <p:stCondLst>
                                            <p:cond delay="0"/>
                                          </p:stCondLst>
                                        </p:cTn>
                                        <p:tgtEl>
                                          <p:spTgt spid="74"/>
                                        </p:tgtEl>
                                        <p:attrNameLst>
                                          <p:attrName>style.visibility</p:attrName>
                                        </p:attrNameLst>
                                      </p:cBhvr>
                                      <p:to>
                                        <p:strVal val="visible"/>
                                      </p:to>
                                    </p:set>
                                  </p:childTnLst>
                                </p:cTn>
                              </p:par>
                            </p:childTnLst>
                          </p:cTn>
                        </p:par>
                      </p:childTnLst>
                    </p:cTn>
                  </p:par>
                  <p:par>
                    <p:cTn id="172" fill="hold">
                      <p:stCondLst>
                        <p:cond delay="indefinite"/>
                      </p:stCondLst>
                      <p:childTnLst>
                        <p:par>
                          <p:cTn id="173" fill="hold">
                            <p:stCondLst>
                              <p:cond delay="0"/>
                            </p:stCondLst>
                            <p:childTnLst>
                              <p:par>
                                <p:cTn id="174" presetID="23" presetClass="entr" presetSubtype="272" fill="hold" nodeType="clickEffect">
                                  <p:stCondLst>
                                    <p:cond delay="0"/>
                                  </p:stCondLst>
                                  <p:childTnLst>
                                    <p:set>
                                      <p:cBhvr>
                                        <p:cTn id="175" dur="1" fill="hold">
                                          <p:stCondLst>
                                            <p:cond delay="0"/>
                                          </p:stCondLst>
                                        </p:cTn>
                                        <p:tgtEl>
                                          <p:spTgt spid="14"/>
                                        </p:tgtEl>
                                        <p:attrNameLst>
                                          <p:attrName>style.visibility</p:attrName>
                                        </p:attrNameLst>
                                      </p:cBhvr>
                                      <p:to>
                                        <p:strVal val="visible"/>
                                      </p:to>
                                    </p:set>
                                    <p:anim calcmode="lin" valueType="num">
                                      <p:cBhvr>
                                        <p:cTn id="176" dur="1000" fill="hold"/>
                                        <p:tgtEl>
                                          <p:spTgt spid="14"/>
                                        </p:tgtEl>
                                        <p:attrNameLst>
                                          <p:attrName>ppt_w</p:attrName>
                                        </p:attrNameLst>
                                      </p:cBhvr>
                                      <p:tavLst>
                                        <p:tav tm="0">
                                          <p:val>
                                            <p:strVal val="2/3*#ppt_w"/>
                                          </p:val>
                                        </p:tav>
                                        <p:tav tm="100000">
                                          <p:val>
                                            <p:strVal val="#ppt_w"/>
                                          </p:val>
                                        </p:tav>
                                      </p:tavLst>
                                    </p:anim>
                                    <p:anim calcmode="lin" valueType="num">
                                      <p:cBhvr>
                                        <p:cTn id="177" dur="1000" fill="hold"/>
                                        <p:tgtEl>
                                          <p:spTgt spid="14"/>
                                        </p:tgtEl>
                                        <p:attrNameLst>
                                          <p:attrName>ppt_h</p:attrName>
                                        </p:attrNameLst>
                                      </p:cBhvr>
                                      <p:tavLst>
                                        <p:tav tm="0">
                                          <p:val>
                                            <p:strVal val="2/3*#ppt_h"/>
                                          </p:val>
                                        </p:tav>
                                        <p:tav tm="100000">
                                          <p:val>
                                            <p:strVal val="#ppt_h"/>
                                          </p:val>
                                        </p:tav>
                                      </p:tavLst>
                                    </p:anim>
                                  </p:childTnLst>
                                </p:cTn>
                              </p:par>
                            </p:childTnLst>
                          </p:cTn>
                        </p:par>
                      </p:childTnLst>
                    </p:cTn>
                  </p:par>
                  <p:par>
                    <p:cTn id="178" fill="hold">
                      <p:stCondLst>
                        <p:cond delay="indefinite"/>
                      </p:stCondLst>
                      <p:childTnLst>
                        <p:par>
                          <p:cTn id="179" fill="hold">
                            <p:stCondLst>
                              <p:cond delay="0"/>
                            </p:stCondLst>
                            <p:childTnLst>
                              <p:par>
                                <p:cTn id="180" presetID="23" presetClass="entr" presetSubtype="272" fill="hold" nodeType="clickEffect">
                                  <p:stCondLst>
                                    <p:cond delay="0"/>
                                  </p:stCondLst>
                                  <p:childTnLst>
                                    <p:set>
                                      <p:cBhvr>
                                        <p:cTn id="181" dur="1" fill="hold">
                                          <p:stCondLst>
                                            <p:cond delay="0"/>
                                          </p:stCondLst>
                                        </p:cTn>
                                        <p:tgtEl>
                                          <p:spTgt spid="15"/>
                                        </p:tgtEl>
                                        <p:attrNameLst>
                                          <p:attrName>style.visibility</p:attrName>
                                        </p:attrNameLst>
                                      </p:cBhvr>
                                      <p:to>
                                        <p:strVal val="visible"/>
                                      </p:to>
                                    </p:set>
                                    <p:anim calcmode="lin" valueType="num">
                                      <p:cBhvr>
                                        <p:cTn id="182" dur="1000" fill="hold"/>
                                        <p:tgtEl>
                                          <p:spTgt spid="15"/>
                                        </p:tgtEl>
                                        <p:attrNameLst>
                                          <p:attrName>ppt_w</p:attrName>
                                        </p:attrNameLst>
                                      </p:cBhvr>
                                      <p:tavLst>
                                        <p:tav tm="0">
                                          <p:val>
                                            <p:strVal val="2/3*#ppt_w"/>
                                          </p:val>
                                        </p:tav>
                                        <p:tav tm="100000">
                                          <p:val>
                                            <p:strVal val="#ppt_w"/>
                                          </p:val>
                                        </p:tav>
                                      </p:tavLst>
                                    </p:anim>
                                    <p:anim calcmode="lin" valueType="num">
                                      <p:cBhvr>
                                        <p:cTn id="183" dur="1000" fill="hold"/>
                                        <p:tgtEl>
                                          <p:spTgt spid="15"/>
                                        </p:tgtEl>
                                        <p:attrNameLst>
                                          <p:attrName>ppt_h</p:attrName>
                                        </p:attrNameLst>
                                      </p:cBhvr>
                                      <p:tavLst>
                                        <p:tav tm="0">
                                          <p:val>
                                            <p:strVal val="2/3*#ppt_h"/>
                                          </p:val>
                                        </p:tav>
                                        <p:tav tm="100000">
                                          <p:val>
                                            <p:strVal val="#ppt_h"/>
                                          </p:val>
                                        </p:tav>
                                      </p:tavLst>
                                    </p:anim>
                                  </p:childTnLst>
                                </p:cTn>
                              </p:par>
                            </p:childTnLst>
                          </p:cTn>
                        </p:par>
                      </p:childTnLst>
                    </p:cTn>
                  </p:par>
                  <p:par>
                    <p:cTn id="184" fill="hold">
                      <p:stCondLst>
                        <p:cond delay="indefinite"/>
                      </p:stCondLst>
                      <p:childTnLst>
                        <p:par>
                          <p:cTn id="185" fill="hold">
                            <p:stCondLst>
                              <p:cond delay="0"/>
                            </p:stCondLst>
                            <p:childTnLst>
                              <p:par>
                                <p:cTn id="186" presetID="23" presetClass="entr" presetSubtype="272" fill="hold" nodeType="clickEffect">
                                  <p:stCondLst>
                                    <p:cond delay="0"/>
                                  </p:stCondLst>
                                  <p:childTnLst>
                                    <p:set>
                                      <p:cBhvr>
                                        <p:cTn id="187" dur="1" fill="hold">
                                          <p:stCondLst>
                                            <p:cond delay="0"/>
                                          </p:stCondLst>
                                        </p:cTn>
                                        <p:tgtEl>
                                          <p:spTgt spid="16"/>
                                        </p:tgtEl>
                                        <p:attrNameLst>
                                          <p:attrName>style.visibility</p:attrName>
                                        </p:attrNameLst>
                                      </p:cBhvr>
                                      <p:to>
                                        <p:strVal val="visible"/>
                                      </p:to>
                                    </p:set>
                                    <p:anim calcmode="lin" valueType="num">
                                      <p:cBhvr>
                                        <p:cTn id="188" dur="1000" fill="hold"/>
                                        <p:tgtEl>
                                          <p:spTgt spid="16"/>
                                        </p:tgtEl>
                                        <p:attrNameLst>
                                          <p:attrName>ppt_w</p:attrName>
                                        </p:attrNameLst>
                                      </p:cBhvr>
                                      <p:tavLst>
                                        <p:tav tm="0">
                                          <p:val>
                                            <p:strVal val="2/3*#ppt_w"/>
                                          </p:val>
                                        </p:tav>
                                        <p:tav tm="100000">
                                          <p:val>
                                            <p:strVal val="#ppt_w"/>
                                          </p:val>
                                        </p:tav>
                                      </p:tavLst>
                                    </p:anim>
                                    <p:anim calcmode="lin" valueType="num">
                                      <p:cBhvr>
                                        <p:cTn id="189" dur="1000" fill="hold"/>
                                        <p:tgtEl>
                                          <p:spTgt spid="16"/>
                                        </p:tgtEl>
                                        <p:attrNameLst>
                                          <p:attrName>ppt_h</p:attrName>
                                        </p:attrNameLst>
                                      </p:cBhvr>
                                      <p:tavLst>
                                        <p:tav tm="0">
                                          <p:val>
                                            <p:strVal val="2/3*#ppt_h"/>
                                          </p:val>
                                        </p:tav>
                                        <p:tav tm="100000">
                                          <p:val>
                                            <p:strVal val="#ppt_h"/>
                                          </p:val>
                                        </p:tav>
                                      </p:tavLst>
                                    </p:anim>
                                  </p:childTnLst>
                                </p:cTn>
                              </p:par>
                            </p:childTnLst>
                          </p:cTn>
                        </p:par>
                      </p:childTnLst>
                    </p:cTn>
                  </p:par>
                  <p:par>
                    <p:cTn id="190" fill="hold">
                      <p:stCondLst>
                        <p:cond delay="indefinite"/>
                      </p:stCondLst>
                      <p:childTnLst>
                        <p:par>
                          <p:cTn id="191" fill="hold">
                            <p:stCondLst>
                              <p:cond delay="0"/>
                            </p:stCondLst>
                            <p:childTnLst>
                              <p:par>
                                <p:cTn id="192" presetID="53" presetClass="entr" presetSubtype="16" fill="hold" grpId="0" nodeType="clickEffect">
                                  <p:stCondLst>
                                    <p:cond delay="0"/>
                                  </p:stCondLst>
                                  <p:childTnLst>
                                    <p:set>
                                      <p:cBhvr>
                                        <p:cTn id="193" dur="1" fill="hold">
                                          <p:stCondLst>
                                            <p:cond delay="0"/>
                                          </p:stCondLst>
                                        </p:cTn>
                                        <p:tgtEl>
                                          <p:spTgt spid="17"/>
                                        </p:tgtEl>
                                        <p:attrNameLst>
                                          <p:attrName>style.visibility</p:attrName>
                                        </p:attrNameLst>
                                      </p:cBhvr>
                                      <p:to>
                                        <p:strVal val="visible"/>
                                      </p:to>
                                    </p:set>
                                    <p:anim calcmode="lin" valueType="num">
                                      <p:cBhvr>
                                        <p:cTn id="194" dur="500" fill="hold"/>
                                        <p:tgtEl>
                                          <p:spTgt spid="17"/>
                                        </p:tgtEl>
                                        <p:attrNameLst>
                                          <p:attrName>ppt_w</p:attrName>
                                        </p:attrNameLst>
                                      </p:cBhvr>
                                      <p:tavLst>
                                        <p:tav tm="0">
                                          <p:val>
                                            <p:fltVal val="0"/>
                                          </p:val>
                                        </p:tav>
                                        <p:tav tm="100000">
                                          <p:val>
                                            <p:strVal val="#ppt_w"/>
                                          </p:val>
                                        </p:tav>
                                      </p:tavLst>
                                    </p:anim>
                                    <p:anim calcmode="lin" valueType="num">
                                      <p:cBhvr>
                                        <p:cTn id="195" dur="500" fill="hold"/>
                                        <p:tgtEl>
                                          <p:spTgt spid="17"/>
                                        </p:tgtEl>
                                        <p:attrNameLst>
                                          <p:attrName>ppt_h</p:attrName>
                                        </p:attrNameLst>
                                      </p:cBhvr>
                                      <p:tavLst>
                                        <p:tav tm="0">
                                          <p:val>
                                            <p:fltVal val="0"/>
                                          </p:val>
                                        </p:tav>
                                        <p:tav tm="100000">
                                          <p:val>
                                            <p:strVal val="#ppt_h"/>
                                          </p:val>
                                        </p:tav>
                                      </p:tavLst>
                                    </p:anim>
                                    <p:animEffect transition="in" filter="fade">
                                      <p:cBhvr>
                                        <p:cTn id="196"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9" grpId="0"/>
      <p:bldP spid="20" grpId="0"/>
      <p:bldP spid="21" grpId="0"/>
      <p:bldP spid="22" grpId="0"/>
      <p:bldP spid="23" grpId="0"/>
      <p:bldP spid="24" grpId="0"/>
      <p:bldP spid="25" grpId="0"/>
      <p:bldP spid="26" grpId="0"/>
      <p:bldP spid="27" grpId="0"/>
      <p:bldP spid="28" grpId="0"/>
      <p:bldP spid="29" grpId="0"/>
      <p:bldP spid="30" grpId="0"/>
      <p:bldP spid="31" grpId="0"/>
      <p:bldP spid="32" grpId="0"/>
      <p:bldP spid="33" grpId="0"/>
      <p:bldP spid="34" grpId="0"/>
      <p:bldP spid="35" grpId="0"/>
      <p:bldP spid="36" grpId="0"/>
      <p:bldP spid="37" grpId="0"/>
      <p:bldP spid="38" grpId="0"/>
      <p:bldP spid="39" grpId="0"/>
      <p:bldP spid="40" grpId="0"/>
      <p:bldP spid="41" grpId="0"/>
      <p:bldP spid="42" grpId="0"/>
      <p:bldP spid="43" grpId="0"/>
      <p:bldP spid="44" grpId="0"/>
      <p:bldP spid="45" grpId="0"/>
      <p:bldP spid="46" grpId="0"/>
      <p:bldP spid="47" grpId="0"/>
      <p:bldP spid="48" grpId="0"/>
      <p:bldP spid="49" grpId="0"/>
      <p:bldP spid="50" grpId="0"/>
      <p:bldP spid="51" grpId="0"/>
      <p:bldP spid="52" grpId="0"/>
      <p:bldP spid="53" grpId="0"/>
      <p:bldP spid="54" grpId="0"/>
      <p:bldP spid="55" grpId="0"/>
      <p:bldP spid="56" grpId="0"/>
      <p:bldP spid="57" grpId="0"/>
      <p:bldP spid="58" grpId="0"/>
      <p:bldP spid="59" grpId="0"/>
      <p:bldP spid="60" grpId="0"/>
      <p:bldP spid="61" grpId="0"/>
      <p:bldP spid="62" grpId="0"/>
      <p:bldP spid="63" grpId="0"/>
      <p:bldP spid="64" grpId="0"/>
      <p:bldP spid="65" grpId="0"/>
      <p:bldP spid="66" grpId="0"/>
      <p:bldP spid="67" grpId="0"/>
      <p:bldP spid="68" grpId="0"/>
      <p:bldP spid="69" grpId="0"/>
      <p:bldP spid="70" grpId="0"/>
      <p:bldP spid="71" grpId="0"/>
      <p:bldP spid="72" grpId="0"/>
      <p:bldP spid="73" grpId="0"/>
      <p:bldP spid="74"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8">
            <a:extLst>
              <a:ext uri="{FF2B5EF4-FFF2-40B4-BE49-F238E27FC236}">
                <a16:creationId xmlns:a16="http://schemas.microsoft.com/office/drawing/2014/main" id="{E8D1EA9A-A3F5-471F-8A08-CA1BFE989A4F}"/>
              </a:ext>
            </a:extLst>
          </p:cNvPr>
          <p:cNvSpPr/>
          <p:nvPr/>
        </p:nvSpPr>
        <p:spPr>
          <a:xfrm>
            <a:off x="0" y="0"/>
            <a:ext cx="12191999" cy="369332"/>
          </a:xfrm>
          <a:prstGeom prst="rect">
            <a:avLst/>
          </a:prstGeom>
        </p:spPr>
        <p:txBody>
          <a:bodyPr wrap="square">
            <a:spAutoFit/>
          </a:bodyPr>
          <a:lstStyle/>
          <a:p>
            <a:pPr algn="ctr"/>
            <a:r>
              <a:rPr lang="es-ES" dirty="0">
                <a:solidFill>
                  <a:srgbClr val="0070C0"/>
                </a:solidFill>
              </a:rPr>
              <a:t>2.2. MÉTODOS PARA DESARROLLAR LA PLANIFICACIÓN AGREGADA </a:t>
            </a:r>
          </a:p>
        </p:txBody>
      </p:sp>
      <p:pic>
        <p:nvPicPr>
          <p:cNvPr id="10" name="Imagen 9">
            <a:extLst>
              <a:ext uri="{FF2B5EF4-FFF2-40B4-BE49-F238E27FC236}">
                <a16:creationId xmlns:a16="http://schemas.microsoft.com/office/drawing/2014/main" id="{289D2B09-A82F-4178-86D9-8847B51318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693377" y="6289493"/>
            <a:ext cx="567519" cy="567519"/>
          </a:xfrm>
          <a:prstGeom prst="rect">
            <a:avLst/>
          </a:prstGeom>
          <a:effectLst>
            <a:outerShdw blurRad="50800" dist="38100" dir="2700000" algn="tl" rotWithShape="0">
              <a:prstClr val="black">
                <a:alpha val="40000"/>
              </a:prstClr>
            </a:outerShdw>
          </a:effectLst>
        </p:spPr>
      </p:pic>
      <p:sp>
        <p:nvSpPr>
          <p:cNvPr id="11" name="Forma libre: forma 10">
            <a:extLst>
              <a:ext uri="{FF2B5EF4-FFF2-40B4-BE49-F238E27FC236}">
                <a16:creationId xmlns:a16="http://schemas.microsoft.com/office/drawing/2014/main" id="{7029C082-3F55-4E42-BF7C-B53AEF3D93F6}"/>
              </a:ext>
            </a:extLst>
          </p:cNvPr>
          <p:cNvSpPr/>
          <p:nvPr/>
        </p:nvSpPr>
        <p:spPr>
          <a:xfrm>
            <a:off x="44040" y="46533"/>
            <a:ext cx="2503476" cy="1251738"/>
          </a:xfrm>
          <a:custGeom>
            <a:avLst/>
            <a:gdLst>
              <a:gd name="connsiteX0" fmla="*/ 0 w 2503476"/>
              <a:gd name="connsiteY0" fmla="*/ 125174 h 1251738"/>
              <a:gd name="connsiteX1" fmla="*/ 125174 w 2503476"/>
              <a:gd name="connsiteY1" fmla="*/ 0 h 1251738"/>
              <a:gd name="connsiteX2" fmla="*/ 2378302 w 2503476"/>
              <a:gd name="connsiteY2" fmla="*/ 0 h 1251738"/>
              <a:gd name="connsiteX3" fmla="*/ 2503476 w 2503476"/>
              <a:gd name="connsiteY3" fmla="*/ 125174 h 1251738"/>
              <a:gd name="connsiteX4" fmla="*/ 2503476 w 2503476"/>
              <a:gd name="connsiteY4" fmla="*/ 1126564 h 1251738"/>
              <a:gd name="connsiteX5" fmla="*/ 2378302 w 2503476"/>
              <a:gd name="connsiteY5" fmla="*/ 1251738 h 1251738"/>
              <a:gd name="connsiteX6" fmla="*/ 125174 w 2503476"/>
              <a:gd name="connsiteY6" fmla="*/ 1251738 h 1251738"/>
              <a:gd name="connsiteX7" fmla="*/ 0 w 2503476"/>
              <a:gd name="connsiteY7" fmla="*/ 1126564 h 1251738"/>
              <a:gd name="connsiteX8" fmla="*/ 0 w 2503476"/>
              <a:gd name="connsiteY8" fmla="*/ 125174 h 1251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03476" h="1251738">
                <a:moveTo>
                  <a:pt x="0" y="125174"/>
                </a:moveTo>
                <a:cubicBezTo>
                  <a:pt x="0" y="56042"/>
                  <a:pt x="56042" y="0"/>
                  <a:pt x="125174" y="0"/>
                </a:cubicBezTo>
                <a:lnTo>
                  <a:pt x="2378302" y="0"/>
                </a:lnTo>
                <a:cubicBezTo>
                  <a:pt x="2447434" y="0"/>
                  <a:pt x="2503476" y="56042"/>
                  <a:pt x="2503476" y="125174"/>
                </a:cubicBezTo>
                <a:lnTo>
                  <a:pt x="2503476" y="1126564"/>
                </a:lnTo>
                <a:cubicBezTo>
                  <a:pt x="2503476" y="1195696"/>
                  <a:pt x="2447434" y="1251738"/>
                  <a:pt x="2378302" y="1251738"/>
                </a:cubicBezTo>
                <a:lnTo>
                  <a:pt x="125174" y="1251738"/>
                </a:lnTo>
                <a:cubicBezTo>
                  <a:pt x="56042" y="1251738"/>
                  <a:pt x="0" y="1195696"/>
                  <a:pt x="0" y="1126564"/>
                </a:cubicBezTo>
                <a:lnTo>
                  <a:pt x="0" y="125174"/>
                </a:lnTo>
                <a:close/>
              </a:path>
            </a:pathLst>
          </a:custGeom>
          <a:solidFill>
            <a:srgbClr val="92D050"/>
          </a:solidFill>
          <a:ln>
            <a:solidFill>
              <a:schemeClr val="tx1"/>
            </a:solidFill>
          </a:ln>
          <a:effectLst>
            <a:outerShdw blurRad="50800" dist="38100" dir="2700000" algn="tl" rotWithShape="0">
              <a:prstClr val="black">
                <a:alpha val="40000"/>
              </a:prstClr>
            </a:outerShdw>
          </a:effectLst>
          <a:scene3d>
            <a:camera prst="orthographicFront"/>
            <a:lightRig rig="threePt" dir="t"/>
          </a:scene3d>
          <a:sp3d>
            <a:bevelT/>
          </a:sp3d>
        </p:spPr>
        <p:style>
          <a:lnRef idx="2">
            <a:scrgbClr r="0" g="0" b="0"/>
          </a:lnRef>
          <a:fillRef idx="1">
            <a:scrgbClr r="0" g="0" b="0"/>
          </a:fillRef>
          <a:effectRef idx="0">
            <a:scrgbClr r="0" g="0" b="0"/>
          </a:effectRef>
          <a:fontRef idx="minor">
            <a:schemeClr val="lt1"/>
          </a:fontRef>
        </p:style>
        <p:txBody>
          <a:bodyPr spcFirstLastPara="0" vert="horz" wrap="square" lIns="51902" tIns="51902" rIns="51902" bIns="51902" numCol="1" spcCol="1270" anchor="ctr" anchorCtr="0">
            <a:noAutofit/>
          </a:bodyPr>
          <a:lstStyle/>
          <a:p>
            <a:pPr lvl="0" algn="ctr" defTabSz="1066800">
              <a:lnSpc>
                <a:spcPct val="90000"/>
              </a:lnSpc>
              <a:spcBef>
                <a:spcPct val="0"/>
              </a:spcBef>
              <a:spcAft>
                <a:spcPct val="35000"/>
              </a:spcAft>
            </a:pPr>
            <a:r>
              <a:rPr lang="es-ES" sz="2400" b="1" dirty="0">
                <a:solidFill>
                  <a:srgbClr val="FF0000"/>
                </a:solidFill>
              </a:rPr>
              <a:t>ANALÍTICOS</a:t>
            </a:r>
          </a:p>
          <a:p>
            <a:pPr lvl="0" algn="ctr" defTabSz="1066800">
              <a:lnSpc>
                <a:spcPct val="90000"/>
              </a:lnSpc>
              <a:spcBef>
                <a:spcPct val="0"/>
              </a:spcBef>
              <a:spcAft>
                <a:spcPct val="35000"/>
              </a:spcAft>
            </a:pPr>
            <a:r>
              <a:rPr lang="es-ES" dirty="0">
                <a:solidFill>
                  <a:srgbClr val="FF0000"/>
                </a:solidFill>
              </a:rPr>
              <a:t>(Programación Matemática)</a:t>
            </a:r>
          </a:p>
        </p:txBody>
      </p:sp>
      <p:sp>
        <p:nvSpPr>
          <p:cNvPr id="2" name="Rectángulo 1">
            <a:extLst>
              <a:ext uri="{FF2B5EF4-FFF2-40B4-BE49-F238E27FC236}">
                <a16:creationId xmlns:a16="http://schemas.microsoft.com/office/drawing/2014/main" id="{8177F935-4D94-48AE-BCA2-4FE1B113ADF0}"/>
              </a:ext>
            </a:extLst>
          </p:cNvPr>
          <p:cNvSpPr/>
          <p:nvPr/>
        </p:nvSpPr>
        <p:spPr>
          <a:xfrm>
            <a:off x="0" y="1457563"/>
            <a:ext cx="12191998" cy="1938992"/>
          </a:xfrm>
          <a:prstGeom prst="rect">
            <a:avLst/>
          </a:prstGeom>
        </p:spPr>
        <p:txBody>
          <a:bodyPr wrap="square">
            <a:spAutoFit/>
          </a:bodyPr>
          <a:lstStyle/>
          <a:p>
            <a:pPr marL="342900" indent="-342900" algn="just">
              <a:buFont typeface="Arial" panose="020B0604020202020204" pitchFamily="34" charset="0"/>
              <a:buChar char="•"/>
            </a:pPr>
            <a:r>
              <a:rPr lang="es-ES" sz="2400" dirty="0"/>
              <a:t>Se trata de un método de planificación explícito basado en la experiencia y eficacia del directivo. Utiliza datos y resultados de períodos anteriores.</a:t>
            </a:r>
          </a:p>
          <a:p>
            <a:pPr marL="342900" indent="-342900" algn="just">
              <a:buFont typeface="Arial" panose="020B0604020202020204" pitchFamily="34" charset="0"/>
              <a:buChar char="•"/>
            </a:pPr>
            <a:endParaRPr lang="es-ES" sz="2400" dirty="0"/>
          </a:p>
          <a:p>
            <a:pPr marL="342900" indent="-342900" algn="just">
              <a:buFont typeface="Arial" panose="020B0604020202020204" pitchFamily="34" charset="0"/>
              <a:buChar char="•"/>
            </a:pPr>
            <a:r>
              <a:rPr lang="es-ES" sz="2400" dirty="0"/>
              <a:t>Se utilizan esos datos con el análisis de regresión para relacionar la producción y determinadas variables. Estas relaciones permiten elegir las soluciones deseadas.</a:t>
            </a:r>
          </a:p>
        </p:txBody>
      </p:sp>
      <p:sp>
        <p:nvSpPr>
          <p:cNvPr id="75" name="Text Box 53">
            <a:extLst>
              <a:ext uri="{FF2B5EF4-FFF2-40B4-BE49-F238E27FC236}">
                <a16:creationId xmlns:a16="http://schemas.microsoft.com/office/drawing/2014/main" id="{55E1C768-4674-4B04-96F8-0900F30193D5}"/>
              </a:ext>
            </a:extLst>
          </p:cNvPr>
          <p:cNvSpPr txBox="1">
            <a:spLocks noChangeArrowheads="1"/>
          </p:cNvSpPr>
          <p:nvPr/>
        </p:nvSpPr>
        <p:spPr bwMode="auto">
          <a:xfrm>
            <a:off x="2355894" y="519655"/>
            <a:ext cx="7480207" cy="461665"/>
          </a:xfrm>
          <a:prstGeom prst="rect">
            <a:avLst/>
          </a:prstGeom>
          <a:noFill/>
          <a:ln w="9525">
            <a:noFill/>
            <a:miter lim="800000"/>
            <a:headEnd/>
            <a:tailEnd/>
          </a:ln>
          <a:effectLst/>
        </p:spPr>
        <p:txBody>
          <a:bodyPr wrap="square">
            <a:spAutoFit/>
          </a:bodyPr>
          <a:lstStyle/>
          <a:p>
            <a:pPr algn="ctr">
              <a:spcBef>
                <a:spcPct val="50000"/>
              </a:spcBef>
            </a:pPr>
            <a:r>
              <a:rPr lang="es-ES" altLang="es-ES" sz="2400" b="1" dirty="0"/>
              <a:t>MÉTODO DE LOS COEFICIENTES DE GESTIÓN</a:t>
            </a:r>
          </a:p>
        </p:txBody>
      </p:sp>
      <p:sp>
        <p:nvSpPr>
          <p:cNvPr id="76" name="Rectángulo 75">
            <a:extLst>
              <a:ext uri="{FF2B5EF4-FFF2-40B4-BE49-F238E27FC236}">
                <a16:creationId xmlns:a16="http://schemas.microsoft.com/office/drawing/2014/main" id="{4960A03C-E869-49E8-821E-36B12810F15F}"/>
              </a:ext>
            </a:extLst>
          </p:cNvPr>
          <p:cNvSpPr/>
          <p:nvPr/>
        </p:nvSpPr>
        <p:spPr>
          <a:xfrm>
            <a:off x="-1" y="3709958"/>
            <a:ext cx="12191999" cy="3046988"/>
          </a:xfrm>
          <a:prstGeom prst="rect">
            <a:avLst/>
          </a:prstGeom>
        </p:spPr>
        <p:txBody>
          <a:bodyPr wrap="square">
            <a:spAutoFit/>
          </a:bodyPr>
          <a:lstStyle/>
          <a:p>
            <a:pPr marL="342900" indent="-342900" algn="just">
              <a:buFont typeface="Wingdings" panose="05000000000000000000" pitchFamily="2" charset="2"/>
              <a:buChar char="q"/>
            </a:pPr>
            <a:r>
              <a:rPr lang="es-ES" sz="2400" b="1" u="sng" dirty="0"/>
              <a:t>Ventajas:</a:t>
            </a:r>
          </a:p>
          <a:p>
            <a:pPr marL="800100" lvl="1" indent="-342900" algn="just">
              <a:buFont typeface="Arial" panose="020B0604020202020204" pitchFamily="34" charset="0"/>
              <a:buChar char="•"/>
            </a:pPr>
            <a:r>
              <a:rPr lang="es-ES" sz="2400" dirty="0"/>
              <a:t>Permite aprovechar la experiencia existente. </a:t>
            </a:r>
          </a:p>
          <a:p>
            <a:pPr marL="342900" indent="-342900" algn="just">
              <a:buFont typeface="Wingdings" panose="05000000000000000000" pitchFamily="2" charset="2"/>
              <a:buChar char="q"/>
            </a:pPr>
            <a:r>
              <a:rPr lang="es-ES" sz="2400" b="1" u="sng" dirty="0"/>
              <a:t>Inconvenientes:</a:t>
            </a:r>
          </a:p>
          <a:p>
            <a:pPr marL="800100" lvl="1" indent="-342900" algn="just">
              <a:buFont typeface="Arial" panose="020B0604020202020204" pitchFamily="34" charset="0"/>
              <a:buChar char="•"/>
            </a:pPr>
            <a:r>
              <a:rPr lang="es-ES" sz="2400" dirty="0"/>
              <a:t>Arrastran errores precedentes.</a:t>
            </a:r>
          </a:p>
          <a:p>
            <a:pPr marL="800100" lvl="1" indent="-342900" algn="just">
              <a:buFont typeface="Arial" panose="020B0604020202020204" pitchFamily="34" charset="0"/>
              <a:buChar char="•"/>
            </a:pPr>
            <a:r>
              <a:rPr lang="es-ES" sz="2400" dirty="0"/>
              <a:t>No suele ser utilizable cuando hay cambios notables en las condiciones  empresariales o en el «</a:t>
            </a:r>
            <a:r>
              <a:rPr lang="es-ES" sz="2400" i="1" dirty="0"/>
              <a:t>mix</a:t>
            </a:r>
            <a:r>
              <a:rPr lang="es-ES" sz="2400" dirty="0"/>
              <a:t>» de productos.</a:t>
            </a:r>
          </a:p>
          <a:p>
            <a:pPr marL="800100" lvl="1" indent="-342900" algn="just">
              <a:buFont typeface="Arial" panose="020B0604020202020204" pitchFamily="34" charset="0"/>
              <a:buChar char="•"/>
            </a:pPr>
            <a:r>
              <a:rPr lang="es-ES" sz="2400" dirty="0"/>
              <a:t>Sirve para encontrar soluciones satisfactorias o aceptables del problema, pero pueden estar alejadas del hipotético óptimo.</a:t>
            </a:r>
          </a:p>
        </p:txBody>
      </p:sp>
      <p:pic>
        <p:nvPicPr>
          <p:cNvPr id="3" name="Imagen 2">
            <a:extLst>
              <a:ext uri="{FF2B5EF4-FFF2-40B4-BE49-F238E27FC236}">
                <a16:creationId xmlns:a16="http://schemas.microsoft.com/office/drawing/2014/main" id="{EAE72786-B92D-4677-99A8-28FDEAAC4FA6}"/>
              </a:ext>
            </a:extLst>
          </p:cNvPr>
          <p:cNvPicPr>
            <a:picLocks noChangeAspect="1"/>
          </p:cNvPicPr>
          <p:nvPr/>
        </p:nvPicPr>
        <p:blipFill>
          <a:blip r:embed="rId4"/>
          <a:stretch>
            <a:fillRect/>
          </a:stretch>
        </p:blipFill>
        <p:spPr>
          <a:xfrm>
            <a:off x="9599430" y="0"/>
            <a:ext cx="2645893" cy="1396105"/>
          </a:xfrm>
          <a:prstGeom prst="rect">
            <a:avLst/>
          </a:prstGeom>
        </p:spPr>
      </p:pic>
    </p:spTree>
    <p:extLst>
      <p:ext uri="{BB962C8B-B14F-4D97-AF65-F5344CB8AC3E}">
        <p14:creationId xmlns:p14="http://schemas.microsoft.com/office/powerpoint/2010/main" val="120402967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par>
                          <p:cTn id="10" fill="hold">
                            <p:stCondLst>
                              <p:cond delay="500"/>
                            </p:stCondLst>
                            <p:childTnLst>
                              <p:par>
                                <p:cTn id="11" presetID="42" presetClass="entr" presetSubtype="0" fill="hold" grpId="0" nodeType="afterEffect">
                                  <p:stCondLst>
                                    <p:cond delay="0"/>
                                  </p:stCondLst>
                                  <p:childTnLst>
                                    <p:set>
                                      <p:cBhvr>
                                        <p:cTn id="12" dur="1" fill="hold">
                                          <p:stCondLst>
                                            <p:cond delay="0"/>
                                          </p:stCondLst>
                                        </p:cTn>
                                        <p:tgtEl>
                                          <p:spTgt spid="76"/>
                                        </p:tgtEl>
                                        <p:attrNameLst>
                                          <p:attrName>style.visibility</p:attrName>
                                        </p:attrNameLst>
                                      </p:cBhvr>
                                      <p:to>
                                        <p:strVal val="visible"/>
                                      </p:to>
                                    </p:set>
                                    <p:animEffect transition="in" filter="fade">
                                      <p:cBhvr>
                                        <p:cTn id="13" dur="1000"/>
                                        <p:tgtEl>
                                          <p:spTgt spid="76"/>
                                        </p:tgtEl>
                                      </p:cBhvr>
                                    </p:animEffect>
                                    <p:anim calcmode="lin" valueType="num">
                                      <p:cBhvr>
                                        <p:cTn id="14" dur="1000" fill="hold"/>
                                        <p:tgtEl>
                                          <p:spTgt spid="76"/>
                                        </p:tgtEl>
                                        <p:attrNameLst>
                                          <p:attrName>ppt_x</p:attrName>
                                        </p:attrNameLst>
                                      </p:cBhvr>
                                      <p:tavLst>
                                        <p:tav tm="0">
                                          <p:val>
                                            <p:strVal val="#ppt_x"/>
                                          </p:val>
                                        </p:tav>
                                        <p:tav tm="100000">
                                          <p:val>
                                            <p:strVal val="#ppt_x"/>
                                          </p:val>
                                        </p:tav>
                                      </p:tavLst>
                                    </p:anim>
                                    <p:anim calcmode="lin" valueType="num">
                                      <p:cBhvr>
                                        <p:cTn id="15" dur="1000" fill="hold"/>
                                        <p:tgtEl>
                                          <p:spTgt spid="7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rma libre: forma 3">
            <a:extLst>
              <a:ext uri="{FF2B5EF4-FFF2-40B4-BE49-F238E27FC236}">
                <a16:creationId xmlns:a16="http://schemas.microsoft.com/office/drawing/2014/main" id="{B6E2D1C0-E875-40D7-85D6-BEEE9A56D9B3}"/>
              </a:ext>
            </a:extLst>
          </p:cNvPr>
          <p:cNvSpPr/>
          <p:nvPr/>
        </p:nvSpPr>
        <p:spPr>
          <a:xfrm>
            <a:off x="201979" y="2928009"/>
            <a:ext cx="1320333" cy="1251738"/>
          </a:xfrm>
          <a:custGeom>
            <a:avLst/>
            <a:gdLst>
              <a:gd name="connsiteX0" fmla="*/ 0 w 1320333"/>
              <a:gd name="connsiteY0" fmla="*/ 125174 h 1251738"/>
              <a:gd name="connsiteX1" fmla="*/ 125174 w 1320333"/>
              <a:gd name="connsiteY1" fmla="*/ 0 h 1251738"/>
              <a:gd name="connsiteX2" fmla="*/ 1195159 w 1320333"/>
              <a:gd name="connsiteY2" fmla="*/ 0 h 1251738"/>
              <a:gd name="connsiteX3" fmla="*/ 1320333 w 1320333"/>
              <a:gd name="connsiteY3" fmla="*/ 125174 h 1251738"/>
              <a:gd name="connsiteX4" fmla="*/ 1320333 w 1320333"/>
              <a:gd name="connsiteY4" fmla="*/ 1126564 h 1251738"/>
              <a:gd name="connsiteX5" fmla="*/ 1195159 w 1320333"/>
              <a:gd name="connsiteY5" fmla="*/ 1251738 h 1251738"/>
              <a:gd name="connsiteX6" fmla="*/ 125174 w 1320333"/>
              <a:gd name="connsiteY6" fmla="*/ 1251738 h 1251738"/>
              <a:gd name="connsiteX7" fmla="*/ 0 w 1320333"/>
              <a:gd name="connsiteY7" fmla="*/ 1126564 h 1251738"/>
              <a:gd name="connsiteX8" fmla="*/ 0 w 1320333"/>
              <a:gd name="connsiteY8" fmla="*/ 125174 h 1251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20333" h="1251738">
                <a:moveTo>
                  <a:pt x="0" y="125174"/>
                </a:moveTo>
                <a:cubicBezTo>
                  <a:pt x="0" y="56042"/>
                  <a:pt x="56042" y="0"/>
                  <a:pt x="125174" y="0"/>
                </a:cubicBezTo>
                <a:lnTo>
                  <a:pt x="1195159" y="0"/>
                </a:lnTo>
                <a:cubicBezTo>
                  <a:pt x="1264291" y="0"/>
                  <a:pt x="1320333" y="56042"/>
                  <a:pt x="1320333" y="125174"/>
                </a:cubicBezTo>
                <a:lnTo>
                  <a:pt x="1320333" y="1126564"/>
                </a:lnTo>
                <a:cubicBezTo>
                  <a:pt x="1320333" y="1195696"/>
                  <a:pt x="1264291" y="1251738"/>
                  <a:pt x="1195159" y="1251738"/>
                </a:cubicBezTo>
                <a:lnTo>
                  <a:pt x="125174" y="1251738"/>
                </a:lnTo>
                <a:cubicBezTo>
                  <a:pt x="56042" y="1251738"/>
                  <a:pt x="0" y="1195696"/>
                  <a:pt x="0" y="1126564"/>
                </a:cubicBezTo>
                <a:lnTo>
                  <a:pt x="0" y="125174"/>
                </a:lnTo>
                <a:close/>
              </a:path>
            </a:pathLst>
          </a:custGeom>
          <a:noFill/>
          <a:ln>
            <a:noFill/>
          </a:ln>
          <a:effectLst/>
        </p:spPr>
        <p:style>
          <a:lnRef idx="2">
            <a:scrgbClr r="0" g="0" b="0"/>
          </a:lnRef>
          <a:fillRef idx="1">
            <a:scrgbClr r="0" g="0" b="0"/>
          </a:fillRef>
          <a:effectRef idx="0">
            <a:scrgbClr r="0" g="0" b="0"/>
          </a:effectRef>
          <a:fontRef idx="minor">
            <a:schemeClr val="lt1"/>
          </a:fontRef>
        </p:style>
        <p:txBody>
          <a:bodyPr spcFirstLastPara="0" vert="horz" wrap="square" lIns="54442" tIns="54442" rIns="54442" bIns="54442" numCol="1" spcCol="1270" anchor="ctr" anchorCtr="0">
            <a:noAutofit/>
          </a:bodyPr>
          <a:lstStyle/>
          <a:p>
            <a:pPr marL="0" lvl="0" indent="0" algn="ctr" defTabSz="1244600">
              <a:lnSpc>
                <a:spcPct val="90000"/>
              </a:lnSpc>
              <a:spcBef>
                <a:spcPct val="0"/>
              </a:spcBef>
              <a:spcAft>
                <a:spcPct val="35000"/>
              </a:spcAft>
              <a:buNone/>
            </a:pPr>
            <a:r>
              <a:rPr lang="es-ES" sz="3600" b="1" kern="1200" dirty="0">
                <a:solidFill>
                  <a:schemeClr val="tx1"/>
                </a:solidFill>
              </a:rPr>
              <a:t>TIPOS</a:t>
            </a:r>
          </a:p>
        </p:txBody>
      </p:sp>
      <p:sp>
        <p:nvSpPr>
          <p:cNvPr id="11" name="Forma libre: forma 10">
            <a:extLst>
              <a:ext uri="{FF2B5EF4-FFF2-40B4-BE49-F238E27FC236}">
                <a16:creationId xmlns:a16="http://schemas.microsoft.com/office/drawing/2014/main" id="{BF8BDA20-3EA0-4BA4-A6AB-2B693F7CAD70}"/>
              </a:ext>
            </a:extLst>
          </p:cNvPr>
          <p:cNvSpPr/>
          <p:nvPr/>
        </p:nvSpPr>
        <p:spPr>
          <a:xfrm rot="17692822">
            <a:off x="832930" y="2456566"/>
            <a:ext cx="2380154" cy="35375"/>
          </a:xfrm>
          <a:custGeom>
            <a:avLst/>
            <a:gdLst>
              <a:gd name="connsiteX0" fmla="*/ 0 w 2380154"/>
              <a:gd name="connsiteY0" fmla="*/ 17687 h 35375"/>
              <a:gd name="connsiteX1" fmla="*/ 2380154 w 2380154"/>
              <a:gd name="connsiteY1" fmla="*/ 17687 h 35375"/>
            </a:gdLst>
            <a:ahLst/>
            <a:cxnLst>
              <a:cxn ang="0">
                <a:pos x="connsiteX0" y="connsiteY0"/>
              </a:cxn>
              <a:cxn ang="0">
                <a:pos x="connsiteX1" y="connsiteY1"/>
              </a:cxn>
            </a:cxnLst>
            <a:rect l="l" t="t" r="r" b="b"/>
            <a:pathLst>
              <a:path w="2380154" h="35375">
                <a:moveTo>
                  <a:pt x="0" y="17687"/>
                </a:moveTo>
                <a:lnTo>
                  <a:pt x="2380154" y="17687"/>
                </a:lnTo>
              </a:path>
            </a:pathLst>
          </a:custGeom>
          <a:noFill/>
          <a:ln w="28575"/>
          <a:effectLst>
            <a:outerShdw blurRad="50800" dist="38100" dir="2700000" algn="tl" rotWithShape="0">
              <a:prstClr val="black">
                <a:alpha val="40000"/>
              </a:prstClr>
            </a:outerShdw>
          </a:effectLst>
        </p:spPr>
        <p:style>
          <a:lnRef idx="2">
            <a:schemeClr val="accent1">
              <a:shade val="60000"/>
              <a:hueOff val="0"/>
              <a:satOff val="0"/>
              <a:lumOff val="0"/>
              <a:alphaOff val="0"/>
            </a:schemeClr>
          </a:lnRef>
          <a:fillRef idx="0">
            <a:scrgbClr r="0" g="0" b="0"/>
          </a:fillRef>
          <a:effectRef idx="0">
            <a:scrgbClr r="0" g="0" b="0"/>
          </a:effectRef>
          <a:fontRef idx="minor">
            <a:schemeClr val="tx1">
              <a:hueOff val="0"/>
              <a:satOff val="0"/>
              <a:lumOff val="0"/>
              <a:alphaOff val="0"/>
            </a:schemeClr>
          </a:fontRef>
        </p:style>
        <p:txBody>
          <a:bodyPr spcFirstLastPara="0" vert="horz" wrap="square" lIns="1143273" tIns="-41816" rIns="1143273" bIns="-41817" numCol="1" spcCol="1270" anchor="ctr" anchorCtr="0">
            <a:noAutofit/>
          </a:bodyPr>
          <a:lstStyle/>
          <a:p>
            <a:pPr marL="0" lvl="0" indent="0" algn="ctr" defTabSz="355600">
              <a:lnSpc>
                <a:spcPct val="90000"/>
              </a:lnSpc>
              <a:spcBef>
                <a:spcPct val="0"/>
              </a:spcBef>
              <a:spcAft>
                <a:spcPct val="35000"/>
              </a:spcAft>
              <a:buNone/>
            </a:pPr>
            <a:endParaRPr lang="es-ES" sz="800" kern="1200" dirty="0"/>
          </a:p>
        </p:txBody>
      </p:sp>
      <p:sp>
        <p:nvSpPr>
          <p:cNvPr id="12" name="Forma libre: forma 11">
            <a:extLst>
              <a:ext uri="{FF2B5EF4-FFF2-40B4-BE49-F238E27FC236}">
                <a16:creationId xmlns:a16="http://schemas.microsoft.com/office/drawing/2014/main" id="{326C2818-0584-4BA6-B12B-CDEB327BFE30}"/>
              </a:ext>
            </a:extLst>
          </p:cNvPr>
          <p:cNvSpPr/>
          <p:nvPr/>
        </p:nvSpPr>
        <p:spPr>
          <a:xfrm>
            <a:off x="2523703" y="768760"/>
            <a:ext cx="2503476" cy="1251738"/>
          </a:xfrm>
          <a:custGeom>
            <a:avLst/>
            <a:gdLst>
              <a:gd name="connsiteX0" fmla="*/ 0 w 2503476"/>
              <a:gd name="connsiteY0" fmla="*/ 125174 h 1251738"/>
              <a:gd name="connsiteX1" fmla="*/ 125174 w 2503476"/>
              <a:gd name="connsiteY1" fmla="*/ 0 h 1251738"/>
              <a:gd name="connsiteX2" fmla="*/ 2378302 w 2503476"/>
              <a:gd name="connsiteY2" fmla="*/ 0 h 1251738"/>
              <a:gd name="connsiteX3" fmla="*/ 2503476 w 2503476"/>
              <a:gd name="connsiteY3" fmla="*/ 125174 h 1251738"/>
              <a:gd name="connsiteX4" fmla="*/ 2503476 w 2503476"/>
              <a:gd name="connsiteY4" fmla="*/ 1126564 h 1251738"/>
              <a:gd name="connsiteX5" fmla="*/ 2378302 w 2503476"/>
              <a:gd name="connsiteY5" fmla="*/ 1251738 h 1251738"/>
              <a:gd name="connsiteX6" fmla="*/ 125174 w 2503476"/>
              <a:gd name="connsiteY6" fmla="*/ 1251738 h 1251738"/>
              <a:gd name="connsiteX7" fmla="*/ 0 w 2503476"/>
              <a:gd name="connsiteY7" fmla="*/ 1126564 h 1251738"/>
              <a:gd name="connsiteX8" fmla="*/ 0 w 2503476"/>
              <a:gd name="connsiteY8" fmla="*/ 125174 h 1251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03476" h="1251738">
                <a:moveTo>
                  <a:pt x="0" y="125174"/>
                </a:moveTo>
                <a:cubicBezTo>
                  <a:pt x="0" y="56042"/>
                  <a:pt x="56042" y="0"/>
                  <a:pt x="125174" y="0"/>
                </a:cubicBezTo>
                <a:lnTo>
                  <a:pt x="2378302" y="0"/>
                </a:lnTo>
                <a:cubicBezTo>
                  <a:pt x="2447434" y="0"/>
                  <a:pt x="2503476" y="56042"/>
                  <a:pt x="2503476" y="125174"/>
                </a:cubicBezTo>
                <a:lnTo>
                  <a:pt x="2503476" y="1126564"/>
                </a:lnTo>
                <a:cubicBezTo>
                  <a:pt x="2503476" y="1195696"/>
                  <a:pt x="2447434" y="1251738"/>
                  <a:pt x="2378302" y="1251738"/>
                </a:cubicBezTo>
                <a:lnTo>
                  <a:pt x="125174" y="1251738"/>
                </a:lnTo>
                <a:cubicBezTo>
                  <a:pt x="56042" y="1251738"/>
                  <a:pt x="0" y="1195696"/>
                  <a:pt x="0" y="1126564"/>
                </a:cubicBezTo>
                <a:lnTo>
                  <a:pt x="0" y="125174"/>
                </a:lnTo>
                <a:close/>
              </a:path>
            </a:pathLst>
          </a:custGeom>
          <a:solidFill>
            <a:srgbClr val="92D050"/>
          </a:solidFill>
          <a:ln>
            <a:solidFill>
              <a:schemeClr val="tx1"/>
            </a:solidFill>
          </a:ln>
          <a:effectLst>
            <a:outerShdw blurRad="50800" dist="38100" dir="2700000" algn="tl" rotWithShape="0">
              <a:prstClr val="black">
                <a:alpha val="40000"/>
              </a:prstClr>
            </a:outerShdw>
          </a:effectLst>
          <a:scene3d>
            <a:camera prst="orthographicFront"/>
            <a:lightRig rig="threePt" dir="t"/>
          </a:scene3d>
          <a:sp3d>
            <a:bevelT/>
          </a:sp3d>
        </p:spPr>
        <p:style>
          <a:lnRef idx="2">
            <a:scrgbClr r="0" g="0" b="0"/>
          </a:lnRef>
          <a:fillRef idx="1">
            <a:scrgbClr r="0" g="0" b="0"/>
          </a:fillRef>
          <a:effectRef idx="0">
            <a:scrgbClr r="0" g="0" b="0"/>
          </a:effectRef>
          <a:fontRef idx="minor">
            <a:schemeClr val="lt1"/>
          </a:fontRef>
        </p:style>
        <p:txBody>
          <a:bodyPr spcFirstLastPara="0" vert="horz" wrap="square" lIns="51902" tIns="51902" rIns="51902" bIns="51902" numCol="1" spcCol="1270" anchor="ctr" anchorCtr="0">
            <a:noAutofit/>
          </a:bodyPr>
          <a:lstStyle/>
          <a:p>
            <a:pPr marL="0" lvl="0" indent="0" algn="ctr" defTabSz="1066800">
              <a:lnSpc>
                <a:spcPct val="90000"/>
              </a:lnSpc>
              <a:spcBef>
                <a:spcPct val="0"/>
              </a:spcBef>
              <a:spcAft>
                <a:spcPct val="35000"/>
              </a:spcAft>
              <a:buNone/>
            </a:pPr>
            <a:r>
              <a:rPr lang="es-ES" sz="2400" b="1" kern="1200" dirty="0">
                <a:solidFill>
                  <a:srgbClr val="FF0000"/>
                </a:solidFill>
              </a:rPr>
              <a:t>INTUITIVOS </a:t>
            </a:r>
            <a:r>
              <a:rPr lang="es-ES" kern="1200" dirty="0">
                <a:solidFill>
                  <a:srgbClr val="FF0000"/>
                </a:solidFill>
              </a:rPr>
              <a:t>o de </a:t>
            </a:r>
            <a:r>
              <a:rPr lang="es-ES" sz="2400" b="1" kern="1200" dirty="0">
                <a:solidFill>
                  <a:srgbClr val="FF0000"/>
                </a:solidFill>
              </a:rPr>
              <a:t>PRUEBA Y ERROR</a:t>
            </a:r>
          </a:p>
        </p:txBody>
      </p:sp>
      <p:sp>
        <p:nvSpPr>
          <p:cNvPr id="13" name="Forma libre: forma 12">
            <a:extLst>
              <a:ext uri="{FF2B5EF4-FFF2-40B4-BE49-F238E27FC236}">
                <a16:creationId xmlns:a16="http://schemas.microsoft.com/office/drawing/2014/main" id="{9037B267-7369-4A57-ADFA-9435241EB629}"/>
              </a:ext>
            </a:extLst>
          </p:cNvPr>
          <p:cNvSpPr/>
          <p:nvPr/>
        </p:nvSpPr>
        <p:spPr>
          <a:xfrm>
            <a:off x="5027179" y="1376942"/>
            <a:ext cx="1001390" cy="35375"/>
          </a:xfrm>
          <a:custGeom>
            <a:avLst/>
            <a:gdLst>
              <a:gd name="connsiteX0" fmla="*/ 0 w 1001390"/>
              <a:gd name="connsiteY0" fmla="*/ 17687 h 35375"/>
              <a:gd name="connsiteX1" fmla="*/ 1001390 w 1001390"/>
              <a:gd name="connsiteY1" fmla="*/ 17687 h 35375"/>
            </a:gdLst>
            <a:ahLst/>
            <a:cxnLst>
              <a:cxn ang="0">
                <a:pos x="connsiteX0" y="connsiteY0"/>
              </a:cxn>
              <a:cxn ang="0">
                <a:pos x="connsiteX1" y="connsiteY1"/>
              </a:cxn>
            </a:cxnLst>
            <a:rect l="l" t="t" r="r" b="b"/>
            <a:pathLst>
              <a:path w="1001390" h="35375">
                <a:moveTo>
                  <a:pt x="0" y="17687"/>
                </a:moveTo>
                <a:lnTo>
                  <a:pt x="1001390" y="17687"/>
                </a:lnTo>
              </a:path>
            </a:pathLst>
          </a:custGeom>
          <a:noFill/>
          <a:ln w="28575"/>
          <a:effectLst>
            <a:outerShdw blurRad="50800" dist="38100" dir="2700000" algn="tl" rotWithShape="0">
              <a:prstClr val="black">
                <a:alpha val="40000"/>
              </a:prstClr>
            </a:outerShdw>
          </a:effectLst>
        </p:spPr>
        <p:style>
          <a:lnRef idx="2">
            <a:schemeClr val="accent1">
              <a:shade val="80000"/>
              <a:hueOff val="0"/>
              <a:satOff val="0"/>
              <a:lumOff val="0"/>
              <a:alphaOff val="0"/>
            </a:schemeClr>
          </a:lnRef>
          <a:fillRef idx="0">
            <a:scrgbClr r="0" g="0" b="0"/>
          </a:fillRef>
          <a:effectRef idx="0">
            <a:scrgbClr r="0" g="0" b="0"/>
          </a:effectRef>
          <a:fontRef idx="minor">
            <a:schemeClr val="tx1">
              <a:hueOff val="0"/>
              <a:satOff val="0"/>
              <a:lumOff val="0"/>
              <a:alphaOff val="0"/>
            </a:schemeClr>
          </a:fontRef>
        </p:style>
        <p:txBody>
          <a:bodyPr spcFirstLastPara="0" vert="horz" wrap="square" lIns="488361" tIns="-7347" rIns="488360" bIns="-7347" numCol="1" spcCol="1270" anchor="ctr" anchorCtr="0">
            <a:noAutofit/>
          </a:bodyPr>
          <a:lstStyle/>
          <a:p>
            <a:pPr marL="0" lvl="0" indent="0" algn="ctr" defTabSz="222250">
              <a:lnSpc>
                <a:spcPct val="90000"/>
              </a:lnSpc>
              <a:spcBef>
                <a:spcPct val="0"/>
              </a:spcBef>
              <a:spcAft>
                <a:spcPct val="35000"/>
              </a:spcAft>
              <a:buNone/>
            </a:pPr>
            <a:endParaRPr lang="es-ES" sz="500" kern="1200" dirty="0"/>
          </a:p>
        </p:txBody>
      </p:sp>
      <p:sp>
        <p:nvSpPr>
          <p:cNvPr id="14" name="Forma libre: forma 13">
            <a:extLst>
              <a:ext uri="{FF2B5EF4-FFF2-40B4-BE49-F238E27FC236}">
                <a16:creationId xmlns:a16="http://schemas.microsoft.com/office/drawing/2014/main" id="{3E11C0EE-0A89-408A-A41C-B34BC5710E7F}"/>
              </a:ext>
            </a:extLst>
          </p:cNvPr>
          <p:cNvSpPr/>
          <p:nvPr/>
        </p:nvSpPr>
        <p:spPr>
          <a:xfrm>
            <a:off x="6028570" y="768760"/>
            <a:ext cx="2503476" cy="1251738"/>
          </a:xfrm>
          <a:custGeom>
            <a:avLst/>
            <a:gdLst>
              <a:gd name="connsiteX0" fmla="*/ 0 w 2503476"/>
              <a:gd name="connsiteY0" fmla="*/ 125174 h 1251738"/>
              <a:gd name="connsiteX1" fmla="*/ 125174 w 2503476"/>
              <a:gd name="connsiteY1" fmla="*/ 0 h 1251738"/>
              <a:gd name="connsiteX2" fmla="*/ 2378302 w 2503476"/>
              <a:gd name="connsiteY2" fmla="*/ 0 h 1251738"/>
              <a:gd name="connsiteX3" fmla="*/ 2503476 w 2503476"/>
              <a:gd name="connsiteY3" fmla="*/ 125174 h 1251738"/>
              <a:gd name="connsiteX4" fmla="*/ 2503476 w 2503476"/>
              <a:gd name="connsiteY4" fmla="*/ 1126564 h 1251738"/>
              <a:gd name="connsiteX5" fmla="*/ 2378302 w 2503476"/>
              <a:gd name="connsiteY5" fmla="*/ 1251738 h 1251738"/>
              <a:gd name="connsiteX6" fmla="*/ 125174 w 2503476"/>
              <a:gd name="connsiteY6" fmla="*/ 1251738 h 1251738"/>
              <a:gd name="connsiteX7" fmla="*/ 0 w 2503476"/>
              <a:gd name="connsiteY7" fmla="*/ 1126564 h 1251738"/>
              <a:gd name="connsiteX8" fmla="*/ 0 w 2503476"/>
              <a:gd name="connsiteY8" fmla="*/ 125174 h 1251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03476" h="1251738">
                <a:moveTo>
                  <a:pt x="0" y="125174"/>
                </a:moveTo>
                <a:cubicBezTo>
                  <a:pt x="0" y="56042"/>
                  <a:pt x="56042" y="0"/>
                  <a:pt x="125174" y="0"/>
                </a:cubicBezTo>
                <a:lnTo>
                  <a:pt x="2378302" y="0"/>
                </a:lnTo>
                <a:cubicBezTo>
                  <a:pt x="2447434" y="0"/>
                  <a:pt x="2503476" y="56042"/>
                  <a:pt x="2503476" y="125174"/>
                </a:cubicBezTo>
                <a:lnTo>
                  <a:pt x="2503476" y="1126564"/>
                </a:lnTo>
                <a:cubicBezTo>
                  <a:pt x="2503476" y="1195696"/>
                  <a:pt x="2447434" y="1251738"/>
                  <a:pt x="2378302" y="1251738"/>
                </a:cubicBezTo>
                <a:lnTo>
                  <a:pt x="125174" y="1251738"/>
                </a:lnTo>
                <a:cubicBezTo>
                  <a:pt x="56042" y="1251738"/>
                  <a:pt x="0" y="1195696"/>
                  <a:pt x="0" y="1126564"/>
                </a:cubicBezTo>
                <a:lnTo>
                  <a:pt x="0" y="125174"/>
                </a:lnTo>
                <a:close/>
              </a:path>
            </a:pathLst>
          </a:custGeom>
          <a:solidFill>
            <a:schemeClr val="accent2"/>
          </a:solidFill>
          <a:ln>
            <a:solidFill>
              <a:schemeClr val="tx1"/>
            </a:solidFill>
          </a:ln>
          <a:effectLst>
            <a:outerShdw blurRad="50800" dist="38100" dir="2700000" algn="tl" rotWithShape="0">
              <a:prstClr val="black">
                <a:alpha val="40000"/>
              </a:prstClr>
            </a:outerShdw>
          </a:effectLst>
          <a:scene3d>
            <a:camera prst="orthographicFront"/>
            <a:lightRig rig="threePt" dir="t"/>
          </a:scene3d>
          <a:sp3d>
            <a:bevelT/>
          </a:sp3d>
        </p:spPr>
        <p:style>
          <a:lnRef idx="2">
            <a:scrgbClr r="0" g="0" b="0"/>
          </a:lnRef>
          <a:fillRef idx="1">
            <a:scrgbClr r="0" g="0" b="0"/>
          </a:fillRef>
          <a:effectRef idx="0">
            <a:scrgbClr r="0" g="0" b="0"/>
          </a:effectRef>
          <a:fontRef idx="minor">
            <a:schemeClr val="lt1"/>
          </a:fontRef>
        </p:style>
        <p:txBody>
          <a:bodyPr spcFirstLastPara="0" vert="horz" wrap="square" lIns="48092" tIns="48092" rIns="48092" bIns="48092" numCol="1" spcCol="1270" anchor="ctr" anchorCtr="0">
            <a:noAutofit/>
          </a:bodyPr>
          <a:lstStyle/>
          <a:p>
            <a:pPr lvl="0" algn="ctr" defTabSz="800100">
              <a:lnSpc>
                <a:spcPct val="90000"/>
              </a:lnSpc>
              <a:spcBef>
                <a:spcPct val="0"/>
              </a:spcBef>
              <a:spcAft>
                <a:spcPct val="35000"/>
              </a:spcAft>
            </a:pPr>
            <a:r>
              <a:rPr lang="es-ES" b="1" dirty="0">
                <a:solidFill>
                  <a:schemeClr val="tx1"/>
                </a:solidFill>
              </a:rPr>
              <a:t>Método de Tablas y Gráficos</a:t>
            </a:r>
          </a:p>
        </p:txBody>
      </p:sp>
      <p:sp>
        <p:nvSpPr>
          <p:cNvPr id="15" name="Forma libre: forma 14">
            <a:extLst>
              <a:ext uri="{FF2B5EF4-FFF2-40B4-BE49-F238E27FC236}">
                <a16:creationId xmlns:a16="http://schemas.microsoft.com/office/drawing/2014/main" id="{90E6E0FB-C886-4ABD-827D-EB42E2CBABAC}"/>
              </a:ext>
            </a:extLst>
          </p:cNvPr>
          <p:cNvSpPr/>
          <p:nvPr/>
        </p:nvSpPr>
        <p:spPr>
          <a:xfrm>
            <a:off x="1522312" y="3536190"/>
            <a:ext cx="1001390" cy="35375"/>
          </a:xfrm>
          <a:custGeom>
            <a:avLst/>
            <a:gdLst>
              <a:gd name="connsiteX0" fmla="*/ 0 w 1001390"/>
              <a:gd name="connsiteY0" fmla="*/ 17687 h 35375"/>
              <a:gd name="connsiteX1" fmla="*/ 1001390 w 1001390"/>
              <a:gd name="connsiteY1" fmla="*/ 17687 h 35375"/>
            </a:gdLst>
            <a:ahLst/>
            <a:cxnLst>
              <a:cxn ang="0">
                <a:pos x="connsiteX0" y="connsiteY0"/>
              </a:cxn>
              <a:cxn ang="0">
                <a:pos x="connsiteX1" y="connsiteY1"/>
              </a:cxn>
            </a:cxnLst>
            <a:rect l="l" t="t" r="r" b="b"/>
            <a:pathLst>
              <a:path w="1001390" h="35375">
                <a:moveTo>
                  <a:pt x="0" y="17687"/>
                </a:moveTo>
                <a:lnTo>
                  <a:pt x="1001390" y="17687"/>
                </a:lnTo>
              </a:path>
            </a:pathLst>
          </a:custGeom>
          <a:noFill/>
          <a:ln w="28575"/>
          <a:effectLst>
            <a:outerShdw blurRad="50800" dist="38100" dir="2700000" algn="tl" rotWithShape="0">
              <a:prstClr val="black">
                <a:alpha val="40000"/>
              </a:prstClr>
            </a:outerShdw>
          </a:effectLst>
        </p:spPr>
        <p:style>
          <a:lnRef idx="2">
            <a:schemeClr val="accent1">
              <a:shade val="60000"/>
              <a:hueOff val="0"/>
              <a:satOff val="0"/>
              <a:lumOff val="0"/>
              <a:alphaOff val="0"/>
            </a:schemeClr>
          </a:lnRef>
          <a:fillRef idx="0">
            <a:scrgbClr r="0" g="0" b="0"/>
          </a:fillRef>
          <a:effectRef idx="0">
            <a:scrgbClr r="0" g="0" b="0"/>
          </a:effectRef>
          <a:fontRef idx="minor">
            <a:schemeClr val="tx1">
              <a:hueOff val="0"/>
              <a:satOff val="0"/>
              <a:lumOff val="0"/>
              <a:alphaOff val="0"/>
            </a:schemeClr>
          </a:fontRef>
        </p:style>
        <p:txBody>
          <a:bodyPr spcFirstLastPara="0" vert="horz" wrap="square" lIns="488361" tIns="-7347" rIns="488360" bIns="-7347" numCol="1" spcCol="1270" anchor="ctr" anchorCtr="0">
            <a:noAutofit/>
          </a:bodyPr>
          <a:lstStyle/>
          <a:p>
            <a:pPr marL="0" lvl="0" indent="0" algn="ctr" defTabSz="222250">
              <a:lnSpc>
                <a:spcPct val="90000"/>
              </a:lnSpc>
              <a:spcBef>
                <a:spcPct val="0"/>
              </a:spcBef>
              <a:spcAft>
                <a:spcPct val="35000"/>
              </a:spcAft>
              <a:buNone/>
            </a:pPr>
            <a:endParaRPr lang="es-ES" sz="500" kern="1200" dirty="0"/>
          </a:p>
        </p:txBody>
      </p:sp>
      <p:sp>
        <p:nvSpPr>
          <p:cNvPr id="16" name="Forma libre: forma 15">
            <a:extLst>
              <a:ext uri="{FF2B5EF4-FFF2-40B4-BE49-F238E27FC236}">
                <a16:creationId xmlns:a16="http://schemas.microsoft.com/office/drawing/2014/main" id="{2C218A5E-1170-48FD-B24C-E9F92B291916}"/>
              </a:ext>
            </a:extLst>
          </p:cNvPr>
          <p:cNvSpPr/>
          <p:nvPr/>
        </p:nvSpPr>
        <p:spPr>
          <a:xfrm>
            <a:off x="2523703" y="2928009"/>
            <a:ext cx="2503476" cy="1251738"/>
          </a:xfrm>
          <a:custGeom>
            <a:avLst/>
            <a:gdLst>
              <a:gd name="connsiteX0" fmla="*/ 0 w 2503476"/>
              <a:gd name="connsiteY0" fmla="*/ 125174 h 1251738"/>
              <a:gd name="connsiteX1" fmla="*/ 125174 w 2503476"/>
              <a:gd name="connsiteY1" fmla="*/ 0 h 1251738"/>
              <a:gd name="connsiteX2" fmla="*/ 2378302 w 2503476"/>
              <a:gd name="connsiteY2" fmla="*/ 0 h 1251738"/>
              <a:gd name="connsiteX3" fmla="*/ 2503476 w 2503476"/>
              <a:gd name="connsiteY3" fmla="*/ 125174 h 1251738"/>
              <a:gd name="connsiteX4" fmla="*/ 2503476 w 2503476"/>
              <a:gd name="connsiteY4" fmla="*/ 1126564 h 1251738"/>
              <a:gd name="connsiteX5" fmla="*/ 2378302 w 2503476"/>
              <a:gd name="connsiteY5" fmla="*/ 1251738 h 1251738"/>
              <a:gd name="connsiteX6" fmla="*/ 125174 w 2503476"/>
              <a:gd name="connsiteY6" fmla="*/ 1251738 h 1251738"/>
              <a:gd name="connsiteX7" fmla="*/ 0 w 2503476"/>
              <a:gd name="connsiteY7" fmla="*/ 1126564 h 1251738"/>
              <a:gd name="connsiteX8" fmla="*/ 0 w 2503476"/>
              <a:gd name="connsiteY8" fmla="*/ 125174 h 1251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03476" h="1251738">
                <a:moveTo>
                  <a:pt x="0" y="125174"/>
                </a:moveTo>
                <a:cubicBezTo>
                  <a:pt x="0" y="56042"/>
                  <a:pt x="56042" y="0"/>
                  <a:pt x="125174" y="0"/>
                </a:cubicBezTo>
                <a:lnTo>
                  <a:pt x="2378302" y="0"/>
                </a:lnTo>
                <a:cubicBezTo>
                  <a:pt x="2447434" y="0"/>
                  <a:pt x="2503476" y="56042"/>
                  <a:pt x="2503476" y="125174"/>
                </a:cubicBezTo>
                <a:lnTo>
                  <a:pt x="2503476" y="1126564"/>
                </a:lnTo>
                <a:cubicBezTo>
                  <a:pt x="2503476" y="1195696"/>
                  <a:pt x="2447434" y="1251738"/>
                  <a:pt x="2378302" y="1251738"/>
                </a:cubicBezTo>
                <a:lnTo>
                  <a:pt x="125174" y="1251738"/>
                </a:lnTo>
                <a:cubicBezTo>
                  <a:pt x="56042" y="1251738"/>
                  <a:pt x="0" y="1195696"/>
                  <a:pt x="0" y="1126564"/>
                </a:cubicBezTo>
                <a:lnTo>
                  <a:pt x="0" y="125174"/>
                </a:lnTo>
                <a:close/>
              </a:path>
            </a:pathLst>
          </a:custGeom>
          <a:solidFill>
            <a:srgbClr val="92D050"/>
          </a:solidFill>
          <a:ln>
            <a:solidFill>
              <a:schemeClr val="tx1"/>
            </a:solidFill>
          </a:ln>
          <a:effectLst>
            <a:outerShdw blurRad="50800" dist="38100" dir="2700000" algn="tl" rotWithShape="0">
              <a:prstClr val="black">
                <a:alpha val="40000"/>
              </a:prstClr>
            </a:outerShdw>
          </a:effectLst>
          <a:scene3d>
            <a:camera prst="orthographicFront"/>
            <a:lightRig rig="threePt" dir="t"/>
          </a:scene3d>
          <a:sp3d>
            <a:bevelT/>
          </a:sp3d>
        </p:spPr>
        <p:style>
          <a:lnRef idx="2">
            <a:scrgbClr r="0" g="0" b="0"/>
          </a:lnRef>
          <a:fillRef idx="1">
            <a:scrgbClr r="0" g="0" b="0"/>
          </a:fillRef>
          <a:effectRef idx="0">
            <a:scrgbClr r="0" g="0" b="0"/>
          </a:effectRef>
          <a:fontRef idx="minor">
            <a:schemeClr val="lt1"/>
          </a:fontRef>
        </p:style>
        <p:txBody>
          <a:bodyPr spcFirstLastPara="0" vert="horz" wrap="square" lIns="51902" tIns="51902" rIns="51902" bIns="51902" numCol="1" spcCol="1270" anchor="ctr" anchorCtr="0">
            <a:noAutofit/>
          </a:bodyPr>
          <a:lstStyle/>
          <a:p>
            <a:pPr marL="0" lvl="0" indent="0" algn="ctr" defTabSz="1066800">
              <a:lnSpc>
                <a:spcPct val="90000"/>
              </a:lnSpc>
              <a:spcBef>
                <a:spcPct val="0"/>
              </a:spcBef>
              <a:spcAft>
                <a:spcPct val="35000"/>
              </a:spcAft>
              <a:buNone/>
            </a:pPr>
            <a:r>
              <a:rPr lang="es-ES" sz="2400" b="1" kern="1200" dirty="0">
                <a:solidFill>
                  <a:srgbClr val="FF0000"/>
                </a:solidFill>
              </a:rPr>
              <a:t>ANALÍTICOS</a:t>
            </a:r>
          </a:p>
          <a:p>
            <a:pPr marL="0" lvl="0" indent="0" algn="ctr" defTabSz="1066800">
              <a:lnSpc>
                <a:spcPct val="90000"/>
              </a:lnSpc>
              <a:spcBef>
                <a:spcPct val="0"/>
              </a:spcBef>
              <a:spcAft>
                <a:spcPct val="35000"/>
              </a:spcAft>
              <a:buNone/>
            </a:pPr>
            <a:r>
              <a:rPr lang="es-ES" dirty="0">
                <a:solidFill>
                  <a:srgbClr val="FF0000"/>
                </a:solidFill>
              </a:rPr>
              <a:t>(Programación Matemática)</a:t>
            </a:r>
            <a:endParaRPr lang="es-ES" kern="1200" dirty="0">
              <a:solidFill>
                <a:srgbClr val="FF0000"/>
              </a:solidFill>
            </a:endParaRPr>
          </a:p>
        </p:txBody>
      </p:sp>
      <p:sp>
        <p:nvSpPr>
          <p:cNvPr id="17" name="Forma libre: forma 16">
            <a:extLst>
              <a:ext uri="{FF2B5EF4-FFF2-40B4-BE49-F238E27FC236}">
                <a16:creationId xmlns:a16="http://schemas.microsoft.com/office/drawing/2014/main" id="{40526001-7D55-4F85-8388-C1535CB9D114}"/>
              </a:ext>
            </a:extLst>
          </p:cNvPr>
          <p:cNvSpPr/>
          <p:nvPr/>
        </p:nvSpPr>
        <p:spPr>
          <a:xfrm rot="19457599">
            <a:off x="4911266" y="3176315"/>
            <a:ext cx="1233216" cy="35375"/>
          </a:xfrm>
          <a:custGeom>
            <a:avLst/>
            <a:gdLst>
              <a:gd name="connsiteX0" fmla="*/ 0 w 1233216"/>
              <a:gd name="connsiteY0" fmla="*/ 17687 h 35375"/>
              <a:gd name="connsiteX1" fmla="*/ 1233216 w 1233216"/>
              <a:gd name="connsiteY1" fmla="*/ 17687 h 35375"/>
            </a:gdLst>
            <a:ahLst/>
            <a:cxnLst>
              <a:cxn ang="0">
                <a:pos x="connsiteX0" y="connsiteY0"/>
              </a:cxn>
              <a:cxn ang="0">
                <a:pos x="connsiteX1" y="connsiteY1"/>
              </a:cxn>
            </a:cxnLst>
            <a:rect l="l" t="t" r="r" b="b"/>
            <a:pathLst>
              <a:path w="1233216" h="35375">
                <a:moveTo>
                  <a:pt x="0" y="17687"/>
                </a:moveTo>
                <a:lnTo>
                  <a:pt x="1233216" y="17687"/>
                </a:lnTo>
              </a:path>
            </a:pathLst>
          </a:custGeom>
          <a:noFill/>
          <a:ln w="28575"/>
          <a:effectLst>
            <a:outerShdw blurRad="50800" dist="38100" dir="2700000" algn="tl" rotWithShape="0">
              <a:prstClr val="black">
                <a:alpha val="40000"/>
              </a:prstClr>
            </a:outerShdw>
          </a:effectLst>
        </p:spPr>
        <p:style>
          <a:lnRef idx="2">
            <a:schemeClr val="accent1">
              <a:shade val="80000"/>
              <a:hueOff val="0"/>
              <a:satOff val="0"/>
              <a:lumOff val="0"/>
              <a:alphaOff val="0"/>
            </a:schemeClr>
          </a:lnRef>
          <a:fillRef idx="0">
            <a:scrgbClr r="0" g="0" b="0"/>
          </a:fillRef>
          <a:effectRef idx="0">
            <a:scrgbClr r="0" g="0" b="0"/>
          </a:effectRef>
          <a:fontRef idx="minor">
            <a:schemeClr val="tx1">
              <a:hueOff val="0"/>
              <a:satOff val="0"/>
              <a:lumOff val="0"/>
              <a:alphaOff val="0"/>
            </a:schemeClr>
          </a:fontRef>
        </p:style>
        <p:txBody>
          <a:bodyPr spcFirstLastPara="0" vert="horz" wrap="square" lIns="598477" tIns="-13143" rIns="598478" bIns="-13143" numCol="1" spcCol="1270" anchor="ctr" anchorCtr="0">
            <a:noAutofit/>
          </a:bodyPr>
          <a:lstStyle/>
          <a:p>
            <a:pPr marL="0" lvl="0" indent="0" algn="ctr" defTabSz="222250">
              <a:lnSpc>
                <a:spcPct val="90000"/>
              </a:lnSpc>
              <a:spcBef>
                <a:spcPct val="0"/>
              </a:spcBef>
              <a:spcAft>
                <a:spcPct val="35000"/>
              </a:spcAft>
              <a:buNone/>
            </a:pPr>
            <a:endParaRPr lang="es-ES" sz="500" kern="1200" dirty="0"/>
          </a:p>
        </p:txBody>
      </p:sp>
      <p:sp>
        <p:nvSpPr>
          <p:cNvPr id="18" name="Forma libre: forma 17">
            <a:extLst>
              <a:ext uri="{FF2B5EF4-FFF2-40B4-BE49-F238E27FC236}">
                <a16:creationId xmlns:a16="http://schemas.microsoft.com/office/drawing/2014/main" id="{ED6B4803-EFAA-4C9C-871A-5BABCE6058F1}"/>
              </a:ext>
            </a:extLst>
          </p:cNvPr>
          <p:cNvSpPr/>
          <p:nvPr/>
        </p:nvSpPr>
        <p:spPr>
          <a:xfrm>
            <a:off x="6028570" y="2208259"/>
            <a:ext cx="2503476" cy="1251738"/>
          </a:xfrm>
          <a:custGeom>
            <a:avLst/>
            <a:gdLst>
              <a:gd name="connsiteX0" fmla="*/ 0 w 2503476"/>
              <a:gd name="connsiteY0" fmla="*/ 125174 h 1251738"/>
              <a:gd name="connsiteX1" fmla="*/ 125174 w 2503476"/>
              <a:gd name="connsiteY1" fmla="*/ 0 h 1251738"/>
              <a:gd name="connsiteX2" fmla="*/ 2378302 w 2503476"/>
              <a:gd name="connsiteY2" fmla="*/ 0 h 1251738"/>
              <a:gd name="connsiteX3" fmla="*/ 2503476 w 2503476"/>
              <a:gd name="connsiteY3" fmla="*/ 125174 h 1251738"/>
              <a:gd name="connsiteX4" fmla="*/ 2503476 w 2503476"/>
              <a:gd name="connsiteY4" fmla="*/ 1126564 h 1251738"/>
              <a:gd name="connsiteX5" fmla="*/ 2378302 w 2503476"/>
              <a:gd name="connsiteY5" fmla="*/ 1251738 h 1251738"/>
              <a:gd name="connsiteX6" fmla="*/ 125174 w 2503476"/>
              <a:gd name="connsiteY6" fmla="*/ 1251738 h 1251738"/>
              <a:gd name="connsiteX7" fmla="*/ 0 w 2503476"/>
              <a:gd name="connsiteY7" fmla="*/ 1126564 h 1251738"/>
              <a:gd name="connsiteX8" fmla="*/ 0 w 2503476"/>
              <a:gd name="connsiteY8" fmla="*/ 125174 h 1251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03476" h="1251738">
                <a:moveTo>
                  <a:pt x="0" y="125174"/>
                </a:moveTo>
                <a:cubicBezTo>
                  <a:pt x="0" y="56042"/>
                  <a:pt x="56042" y="0"/>
                  <a:pt x="125174" y="0"/>
                </a:cubicBezTo>
                <a:lnTo>
                  <a:pt x="2378302" y="0"/>
                </a:lnTo>
                <a:cubicBezTo>
                  <a:pt x="2447434" y="0"/>
                  <a:pt x="2503476" y="56042"/>
                  <a:pt x="2503476" y="125174"/>
                </a:cubicBezTo>
                <a:lnTo>
                  <a:pt x="2503476" y="1126564"/>
                </a:lnTo>
                <a:cubicBezTo>
                  <a:pt x="2503476" y="1195696"/>
                  <a:pt x="2447434" y="1251738"/>
                  <a:pt x="2378302" y="1251738"/>
                </a:cubicBezTo>
                <a:lnTo>
                  <a:pt x="125174" y="1251738"/>
                </a:lnTo>
                <a:cubicBezTo>
                  <a:pt x="56042" y="1251738"/>
                  <a:pt x="0" y="1195696"/>
                  <a:pt x="0" y="1126564"/>
                </a:cubicBezTo>
                <a:lnTo>
                  <a:pt x="0" y="125174"/>
                </a:lnTo>
                <a:close/>
              </a:path>
            </a:pathLst>
          </a:custGeom>
          <a:solidFill>
            <a:srgbClr val="0070C0"/>
          </a:solidFill>
          <a:ln>
            <a:solidFill>
              <a:schemeClr val="tx1"/>
            </a:solidFill>
          </a:ln>
          <a:effectLst>
            <a:outerShdw blurRad="50800" dist="38100" dir="2700000" algn="tl" rotWithShape="0">
              <a:prstClr val="black">
                <a:alpha val="40000"/>
              </a:prstClr>
            </a:outerShdw>
          </a:effectLst>
          <a:scene3d>
            <a:camera prst="orthographicFront"/>
            <a:lightRig rig="threePt" dir="t"/>
          </a:scene3d>
          <a:sp3d>
            <a:bevelT/>
          </a:sp3d>
        </p:spPr>
        <p:style>
          <a:lnRef idx="2">
            <a:scrgbClr r="0" g="0" b="0"/>
          </a:lnRef>
          <a:fillRef idx="1">
            <a:scrgbClr r="0" g="0" b="0"/>
          </a:fillRef>
          <a:effectRef idx="0">
            <a:scrgbClr r="0" g="0" b="0"/>
          </a:effectRef>
          <a:fontRef idx="minor">
            <a:schemeClr val="lt1"/>
          </a:fontRef>
        </p:style>
        <p:txBody>
          <a:bodyPr spcFirstLastPara="0" vert="horz" wrap="square" lIns="48092" tIns="48092" rIns="48092" bIns="48092" numCol="1" spcCol="1270" anchor="ctr" anchorCtr="0">
            <a:noAutofit/>
          </a:bodyPr>
          <a:lstStyle/>
          <a:p>
            <a:pPr lvl="0" algn="ctr" defTabSz="800100">
              <a:lnSpc>
                <a:spcPct val="90000"/>
              </a:lnSpc>
              <a:spcBef>
                <a:spcPct val="0"/>
              </a:spcBef>
              <a:spcAft>
                <a:spcPct val="35000"/>
              </a:spcAft>
            </a:pPr>
            <a:r>
              <a:rPr lang="es-ES" dirty="0"/>
              <a:t>OPTIMIZADORES</a:t>
            </a:r>
          </a:p>
          <a:p>
            <a:pPr lvl="0" algn="ctr" defTabSz="800100">
              <a:lnSpc>
                <a:spcPct val="90000"/>
              </a:lnSpc>
              <a:spcBef>
                <a:spcPct val="0"/>
              </a:spcBef>
              <a:spcAft>
                <a:spcPct val="35000"/>
              </a:spcAft>
            </a:pPr>
            <a:r>
              <a:rPr lang="es-ES" dirty="0"/>
              <a:t>(Programación Lineal)</a:t>
            </a:r>
          </a:p>
        </p:txBody>
      </p:sp>
      <p:sp>
        <p:nvSpPr>
          <p:cNvPr id="19" name="Forma libre: forma 18">
            <a:extLst>
              <a:ext uri="{FF2B5EF4-FFF2-40B4-BE49-F238E27FC236}">
                <a16:creationId xmlns:a16="http://schemas.microsoft.com/office/drawing/2014/main" id="{FE11DCF3-2AAE-4273-9808-C455C6C18428}"/>
              </a:ext>
            </a:extLst>
          </p:cNvPr>
          <p:cNvSpPr/>
          <p:nvPr/>
        </p:nvSpPr>
        <p:spPr>
          <a:xfrm>
            <a:off x="8532046" y="2816441"/>
            <a:ext cx="1001390" cy="35375"/>
          </a:xfrm>
          <a:custGeom>
            <a:avLst/>
            <a:gdLst>
              <a:gd name="connsiteX0" fmla="*/ 0 w 1001390"/>
              <a:gd name="connsiteY0" fmla="*/ 17687 h 35375"/>
              <a:gd name="connsiteX1" fmla="*/ 1001390 w 1001390"/>
              <a:gd name="connsiteY1" fmla="*/ 17687 h 35375"/>
            </a:gdLst>
            <a:ahLst/>
            <a:cxnLst>
              <a:cxn ang="0">
                <a:pos x="connsiteX0" y="connsiteY0"/>
              </a:cxn>
              <a:cxn ang="0">
                <a:pos x="connsiteX1" y="connsiteY1"/>
              </a:cxn>
            </a:cxnLst>
            <a:rect l="l" t="t" r="r" b="b"/>
            <a:pathLst>
              <a:path w="1001390" h="35375">
                <a:moveTo>
                  <a:pt x="0" y="17687"/>
                </a:moveTo>
                <a:lnTo>
                  <a:pt x="1001390" y="17687"/>
                </a:lnTo>
              </a:path>
            </a:pathLst>
          </a:custGeom>
          <a:noFill/>
          <a:ln w="28575"/>
          <a:effectLst>
            <a:outerShdw blurRad="50800" dist="38100" dir="2700000" algn="tl" rotWithShape="0">
              <a:prstClr val="black">
                <a:alpha val="40000"/>
              </a:prstClr>
            </a:outerShdw>
          </a:effectLst>
        </p:spPr>
        <p:style>
          <a:lnRef idx="2">
            <a:schemeClr val="accent1">
              <a:shade val="80000"/>
              <a:hueOff val="0"/>
              <a:satOff val="0"/>
              <a:lumOff val="0"/>
              <a:alphaOff val="0"/>
            </a:schemeClr>
          </a:lnRef>
          <a:fillRef idx="0">
            <a:scrgbClr r="0" g="0" b="0"/>
          </a:fillRef>
          <a:effectRef idx="0">
            <a:scrgbClr r="0" g="0" b="0"/>
          </a:effectRef>
          <a:fontRef idx="minor">
            <a:schemeClr val="tx1">
              <a:hueOff val="0"/>
              <a:satOff val="0"/>
              <a:lumOff val="0"/>
              <a:alphaOff val="0"/>
            </a:schemeClr>
          </a:fontRef>
        </p:style>
        <p:txBody>
          <a:bodyPr spcFirstLastPara="0" vert="horz" wrap="square" lIns="488361" tIns="-7347" rIns="488360" bIns="-7347" numCol="1" spcCol="1270" anchor="ctr" anchorCtr="0">
            <a:noAutofit/>
          </a:bodyPr>
          <a:lstStyle/>
          <a:p>
            <a:pPr marL="0" lvl="0" indent="0" algn="ctr" defTabSz="222250">
              <a:lnSpc>
                <a:spcPct val="90000"/>
              </a:lnSpc>
              <a:spcBef>
                <a:spcPct val="0"/>
              </a:spcBef>
              <a:spcAft>
                <a:spcPct val="35000"/>
              </a:spcAft>
              <a:buNone/>
            </a:pPr>
            <a:endParaRPr lang="es-ES" sz="500" kern="1200" dirty="0"/>
          </a:p>
        </p:txBody>
      </p:sp>
      <p:sp>
        <p:nvSpPr>
          <p:cNvPr id="20" name="Forma libre: forma 19">
            <a:extLst>
              <a:ext uri="{FF2B5EF4-FFF2-40B4-BE49-F238E27FC236}">
                <a16:creationId xmlns:a16="http://schemas.microsoft.com/office/drawing/2014/main" id="{2424506A-A139-4DE4-BDC7-39AC6A518A87}"/>
              </a:ext>
            </a:extLst>
          </p:cNvPr>
          <p:cNvSpPr/>
          <p:nvPr/>
        </p:nvSpPr>
        <p:spPr>
          <a:xfrm>
            <a:off x="9533437" y="2208259"/>
            <a:ext cx="2503476" cy="1251738"/>
          </a:xfrm>
          <a:custGeom>
            <a:avLst/>
            <a:gdLst>
              <a:gd name="connsiteX0" fmla="*/ 0 w 2503476"/>
              <a:gd name="connsiteY0" fmla="*/ 125174 h 1251738"/>
              <a:gd name="connsiteX1" fmla="*/ 125174 w 2503476"/>
              <a:gd name="connsiteY1" fmla="*/ 0 h 1251738"/>
              <a:gd name="connsiteX2" fmla="*/ 2378302 w 2503476"/>
              <a:gd name="connsiteY2" fmla="*/ 0 h 1251738"/>
              <a:gd name="connsiteX3" fmla="*/ 2503476 w 2503476"/>
              <a:gd name="connsiteY3" fmla="*/ 125174 h 1251738"/>
              <a:gd name="connsiteX4" fmla="*/ 2503476 w 2503476"/>
              <a:gd name="connsiteY4" fmla="*/ 1126564 h 1251738"/>
              <a:gd name="connsiteX5" fmla="*/ 2378302 w 2503476"/>
              <a:gd name="connsiteY5" fmla="*/ 1251738 h 1251738"/>
              <a:gd name="connsiteX6" fmla="*/ 125174 w 2503476"/>
              <a:gd name="connsiteY6" fmla="*/ 1251738 h 1251738"/>
              <a:gd name="connsiteX7" fmla="*/ 0 w 2503476"/>
              <a:gd name="connsiteY7" fmla="*/ 1126564 h 1251738"/>
              <a:gd name="connsiteX8" fmla="*/ 0 w 2503476"/>
              <a:gd name="connsiteY8" fmla="*/ 125174 h 1251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03476" h="1251738">
                <a:moveTo>
                  <a:pt x="0" y="125174"/>
                </a:moveTo>
                <a:cubicBezTo>
                  <a:pt x="0" y="56042"/>
                  <a:pt x="56042" y="0"/>
                  <a:pt x="125174" y="0"/>
                </a:cubicBezTo>
                <a:lnTo>
                  <a:pt x="2378302" y="0"/>
                </a:lnTo>
                <a:cubicBezTo>
                  <a:pt x="2447434" y="0"/>
                  <a:pt x="2503476" y="56042"/>
                  <a:pt x="2503476" y="125174"/>
                </a:cubicBezTo>
                <a:lnTo>
                  <a:pt x="2503476" y="1126564"/>
                </a:lnTo>
                <a:cubicBezTo>
                  <a:pt x="2503476" y="1195696"/>
                  <a:pt x="2447434" y="1251738"/>
                  <a:pt x="2378302" y="1251738"/>
                </a:cubicBezTo>
                <a:lnTo>
                  <a:pt x="125174" y="1251738"/>
                </a:lnTo>
                <a:cubicBezTo>
                  <a:pt x="56042" y="1251738"/>
                  <a:pt x="0" y="1195696"/>
                  <a:pt x="0" y="1126564"/>
                </a:cubicBezTo>
                <a:lnTo>
                  <a:pt x="0" y="125174"/>
                </a:lnTo>
                <a:close/>
              </a:path>
            </a:pathLst>
          </a:custGeom>
          <a:solidFill>
            <a:schemeClr val="accent2"/>
          </a:solidFill>
          <a:ln>
            <a:solidFill>
              <a:schemeClr val="tx1"/>
            </a:solidFill>
          </a:ln>
          <a:effectLst>
            <a:outerShdw blurRad="50800" dist="38100" dir="2700000" algn="tl" rotWithShape="0">
              <a:prstClr val="black">
                <a:alpha val="40000"/>
              </a:prstClr>
            </a:outerShdw>
          </a:effectLst>
          <a:scene3d>
            <a:camera prst="orthographicFront"/>
            <a:lightRig rig="threePt" dir="t"/>
          </a:scene3d>
          <a:sp3d>
            <a:bevelT/>
          </a:sp3d>
        </p:spPr>
        <p:style>
          <a:lnRef idx="2">
            <a:scrgbClr r="0" g="0" b="0"/>
          </a:lnRef>
          <a:fillRef idx="1">
            <a:scrgbClr r="0" g="0" b="0"/>
          </a:fillRef>
          <a:effectRef idx="0">
            <a:scrgbClr r="0" g="0" b="0"/>
          </a:effectRef>
          <a:fontRef idx="minor">
            <a:schemeClr val="lt1"/>
          </a:fontRef>
        </p:style>
        <p:txBody>
          <a:bodyPr spcFirstLastPara="0" vert="horz" wrap="square" lIns="48092" tIns="48092" rIns="48092" bIns="48092" numCol="1" spcCol="1270" anchor="ctr" anchorCtr="0">
            <a:noAutofit/>
          </a:bodyPr>
          <a:lstStyle/>
          <a:p>
            <a:pPr lvl="0" defTabSz="800100">
              <a:lnSpc>
                <a:spcPct val="90000"/>
              </a:lnSpc>
              <a:spcBef>
                <a:spcPct val="0"/>
              </a:spcBef>
              <a:spcAft>
                <a:spcPct val="35000"/>
              </a:spcAft>
            </a:pPr>
            <a:r>
              <a:rPr lang="es-ES" b="1" dirty="0">
                <a:solidFill>
                  <a:schemeClr val="tx1"/>
                </a:solidFill>
              </a:rPr>
              <a:t>- Método Simplex</a:t>
            </a:r>
          </a:p>
          <a:p>
            <a:pPr lvl="0" defTabSz="800100">
              <a:lnSpc>
                <a:spcPct val="90000"/>
              </a:lnSpc>
              <a:spcBef>
                <a:spcPct val="0"/>
              </a:spcBef>
              <a:spcAft>
                <a:spcPct val="35000"/>
              </a:spcAft>
            </a:pPr>
            <a:r>
              <a:rPr lang="es-ES" b="1" dirty="0">
                <a:solidFill>
                  <a:schemeClr val="tx1"/>
                </a:solidFill>
              </a:rPr>
              <a:t>- Método del Transporte </a:t>
            </a:r>
          </a:p>
        </p:txBody>
      </p:sp>
      <p:sp>
        <p:nvSpPr>
          <p:cNvPr id="21" name="Forma libre: forma 20">
            <a:extLst>
              <a:ext uri="{FF2B5EF4-FFF2-40B4-BE49-F238E27FC236}">
                <a16:creationId xmlns:a16="http://schemas.microsoft.com/office/drawing/2014/main" id="{CF18DA31-21F3-4B68-BB6E-363CCF2BA1E5}"/>
              </a:ext>
            </a:extLst>
          </p:cNvPr>
          <p:cNvSpPr/>
          <p:nvPr/>
        </p:nvSpPr>
        <p:spPr>
          <a:xfrm rot="2142401">
            <a:off x="4911266" y="3896065"/>
            <a:ext cx="1233216" cy="35375"/>
          </a:xfrm>
          <a:custGeom>
            <a:avLst/>
            <a:gdLst>
              <a:gd name="connsiteX0" fmla="*/ 0 w 1233216"/>
              <a:gd name="connsiteY0" fmla="*/ 17687 h 35375"/>
              <a:gd name="connsiteX1" fmla="*/ 1233216 w 1233216"/>
              <a:gd name="connsiteY1" fmla="*/ 17687 h 35375"/>
            </a:gdLst>
            <a:ahLst/>
            <a:cxnLst>
              <a:cxn ang="0">
                <a:pos x="connsiteX0" y="connsiteY0"/>
              </a:cxn>
              <a:cxn ang="0">
                <a:pos x="connsiteX1" y="connsiteY1"/>
              </a:cxn>
            </a:cxnLst>
            <a:rect l="l" t="t" r="r" b="b"/>
            <a:pathLst>
              <a:path w="1233216" h="35375">
                <a:moveTo>
                  <a:pt x="0" y="17687"/>
                </a:moveTo>
                <a:lnTo>
                  <a:pt x="1233216" y="17687"/>
                </a:lnTo>
              </a:path>
            </a:pathLst>
          </a:custGeom>
          <a:noFill/>
          <a:ln w="28575"/>
          <a:effectLst>
            <a:outerShdw blurRad="50800" dist="38100" dir="2700000" algn="tl" rotWithShape="0">
              <a:prstClr val="black">
                <a:alpha val="40000"/>
              </a:prstClr>
            </a:outerShdw>
          </a:effectLst>
        </p:spPr>
        <p:style>
          <a:lnRef idx="2">
            <a:schemeClr val="accent1">
              <a:shade val="80000"/>
              <a:hueOff val="0"/>
              <a:satOff val="0"/>
              <a:lumOff val="0"/>
              <a:alphaOff val="0"/>
            </a:schemeClr>
          </a:lnRef>
          <a:fillRef idx="0">
            <a:scrgbClr r="0" g="0" b="0"/>
          </a:fillRef>
          <a:effectRef idx="0">
            <a:scrgbClr r="0" g="0" b="0"/>
          </a:effectRef>
          <a:fontRef idx="minor">
            <a:schemeClr val="tx1">
              <a:hueOff val="0"/>
              <a:satOff val="0"/>
              <a:lumOff val="0"/>
              <a:alphaOff val="0"/>
            </a:schemeClr>
          </a:fontRef>
        </p:style>
        <p:txBody>
          <a:bodyPr spcFirstLastPara="0" vert="horz" wrap="square" lIns="598477" tIns="-13143" rIns="598478" bIns="-13143" numCol="1" spcCol="1270" anchor="ctr" anchorCtr="0">
            <a:noAutofit/>
          </a:bodyPr>
          <a:lstStyle/>
          <a:p>
            <a:pPr marL="0" lvl="0" indent="0" algn="ctr" defTabSz="222250">
              <a:lnSpc>
                <a:spcPct val="90000"/>
              </a:lnSpc>
              <a:spcBef>
                <a:spcPct val="0"/>
              </a:spcBef>
              <a:spcAft>
                <a:spcPct val="35000"/>
              </a:spcAft>
              <a:buNone/>
            </a:pPr>
            <a:endParaRPr lang="es-ES" sz="500" kern="1200" dirty="0"/>
          </a:p>
        </p:txBody>
      </p:sp>
      <p:sp>
        <p:nvSpPr>
          <p:cNvPr id="22" name="Forma libre: forma 21">
            <a:extLst>
              <a:ext uri="{FF2B5EF4-FFF2-40B4-BE49-F238E27FC236}">
                <a16:creationId xmlns:a16="http://schemas.microsoft.com/office/drawing/2014/main" id="{89947CBF-255E-481E-9CE3-F64FCEB5BD94}"/>
              </a:ext>
            </a:extLst>
          </p:cNvPr>
          <p:cNvSpPr/>
          <p:nvPr/>
        </p:nvSpPr>
        <p:spPr>
          <a:xfrm>
            <a:off x="6028570" y="3647758"/>
            <a:ext cx="2503476" cy="1251738"/>
          </a:xfrm>
          <a:custGeom>
            <a:avLst/>
            <a:gdLst>
              <a:gd name="connsiteX0" fmla="*/ 0 w 2503476"/>
              <a:gd name="connsiteY0" fmla="*/ 125174 h 1251738"/>
              <a:gd name="connsiteX1" fmla="*/ 125174 w 2503476"/>
              <a:gd name="connsiteY1" fmla="*/ 0 h 1251738"/>
              <a:gd name="connsiteX2" fmla="*/ 2378302 w 2503476"/>
              <a:gd name="connsiteY2" fmla="*/ 0 h 1251738"/>
              <a:gd name="connsiteX3" fmla="*/ 2503476 w 2503476"/>
              <a:gd name="connsiteY3" fmla="*/ 125174 h 1251738"/>
              <a:gd name="connsiteX4" fmla="*/ 2503476 w 2503476"/>
              <a:gd name="connsiteY4" fmla="*/ 1126564 h 1251738"/>
              <a:gd name="connsiteX5" fmla="*/ 2378302 w 2503476"/>
              <a:gd name="connsiteY5" fmla="*/ 1251738 h 1251738"/>
              <a:gd name="connsiteX6" fmla="*/ 125174 w 2503476"/>
              <a:gd name="connsiteY6" fmla="*/ 1251738 h 1251738"/>
              <a:gd name="connsiteX7" fmla="*/ 0 w 2503476"/>
              <a:gd name="connsiteY7" fmla="*/ 1126564 h 1251738"/>
              <a:gd name="connsiteX8" fmla="*/ 0 w 2503476"/>
              <a:gd name="connsiteY8" fmla="*/ 125174 h 1251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03476" h="1251738">
                <a:moveTo>
                  <a:pt x="0" y="125174"/>
                </a:moveTo>
                <a:cubicBezTo>
                  <a:pt x="0" y="56042"/>
                  <a:pt x="56042" y="0"/>
                  <a:pt x="125174" y="0"/>
                </a:cubicBezTo>
                <a:lnTo>
                  <a:pt x="2378302" y="0"/>
                </a:lnTo>
                <a:cubicBezTo>
                  <a:pt x="2447434" y="0"/>
                  <a:pt x="2503476" y="56042"/>
                  <a:pt x="2503476" y="125174"/>
                </a:cubicBezTo>
                <a:lnTo>
                  <a:pt x="2503476" y="1126564"/>
                </a:lnTo>
                <a:cubicBezTo>
                  <a:pt x="2503476" y="1195696"/>
                  <a:pt x="2447434" y="1251738"/>
                  <a:pt x="2378302" y="1251738"/>
                </a:cubicBezTo>
                <a:lnTo>
                  <a:pt x="125174" y="1251738"/>
                </a:lnTo>
                <a:cubicBezTo>
                  <a:pt x="56042" y="1251738"/>
                  <a:pt x="0" y="1195696"/>
                  <a:pt x="0" y="1126564"/>
                </a:cubicBezTo>
                <a:lnTo>
                  <a:pt x="0" y="125174"/>
                </a:lnTo>
                <a:close/>
              </a:path>
            </a:pathLst>
          </a:custGeom>
          <a:solidFill>
            <a:srgbClr val="0070C0"/>
          </a:solidFill>
          <a:ln>
            <a:solidFill>
              <a:schemeClr val="tx1"/>
            </a:solidFill>
          </a:ln>
          <a:effectLst>
            <a:outerShdw blurRad="50800" dist="38100" dir="2700000" algn="tl" rotWithShape="0">
              <a:prstClr val="black">
                <a:alpha val="40000"/>
              </a:prstClr>
            </a:outerShdw>
          </a:effectLst>
          <a:scene3d>
            <a:camera prst="orthographicFront"/>
            <a:lightRig rig="threePt" dir="t"/>
          </a:scene3d>
          <a:sp3d>
            <a:bevelT/>
          </a:sp3d>
        </p:spPr>
        <p:style>
          <a:lnRef idx="2">
            <a:scrgbClr r="0" g="0" b="0"/>
          </a:lnRef>
          <a:fillRef idx="1">
            <a:scrgbClr r="0" g="0" b="0"/>
          </a:fillRef>
          <a:effectRef idx="0">
            <a:scrgbClr r="0" g="0" b="0"/>
          </a:effectRef>
          <a:fontRef idx="minor">
            <a:schemeClr val="lt1"/>
          </a:fontRef>
        </p:style>
        <p:txBody>
          <a:bodyPr spcFirstLastPara="0" vert="horz" wrap="square" lIns="48092" tIns="48092" rIns="48092" bIns="48092" numCol="1" spcCol="1270" anchor="ctr" anchorCtr="0">
            <a:noAutofit/>
          </a:bodyPr>
          <a:lstStyle/>
          <a:p>
            <a:pPr lvl="0" algn="ctr" defTabSz="800100">
              <a:lnSpc>
                <a:spcPct val="90000"/>
              </a:lnSpc>
              <a:spcBef>
                <a:spcPct val="0"/>
              </a:spcBef>
              <a:spcAft>
                <a:spcPct val="35000"/>
              </a:spcAft>
            </a:pPr>
            <a:r>
              <a:rPr lang="es-ES" dirty="0"/>
              <a:t>HEURÍSTICOS</a:t>
            </a:r>
          </a:p>
          <a:p>
            <a:pPr lvl="0" algn="ctr" defTabSz="800100">
              <a:lnSpc>
                <a:spcPct val="90000"/>
              </a:lnSpc>
              <a:spcBef>
                <a:spcPct val="0"/>
              </a:spcBef>
              <a:spcAft>
                <a:spcPct val="35000"/>
              </a:spcAft>
            </a:pPr>
            <a:r>
              <a:rPr lang="es-ES" dirty="0"/>
              <a:t>(Análisis de Regresión)</a:t>
            </a:r>
          </a:p>
        </p:txBody>
      </p:sp>
      <p:sp>
        <p:nvSpPr>
          <p:cNvPr id="23" name="Forma libre: forma 22">
            <a:extLst>
              <a:ext uri="{FF2B5EF4-FFF2-40B4-BE49-F238E27FC236}">
                <a16:creationId xmlns:a16="http://schemas.microsoft.com/office/drawing/2014/main" id="{DD98DEB2-9F5E-4A0A-9969-0AD198A5AD96}"/>
              </a:ext>
            </a:extLst>
          </p:cNvPr>
          <p:cNvSpPr/>
          <p:nvPr/>
        </p:nvSpPr>
        <p:spPr>
          <a:xfrm>
            <a:off x="8532046" y="4255940"/>
            <a:ext cx="1001390" cy="35375"/>
          </a:xfrm>
          <a:custGeom>
            <a:avLst/>
            <a:gdLst>
              <a:gd name="connsiteX0" fmla="*/ 0 w 1001390"/>
              <a:gd name="connsiteY0" fmla="*/ 17687 h 35375"/>
              <a:gd name="connsiteX1" fmla="*/ 1001390 w 1001390"/>
              <a:gd name="connsiteY1" fmla="*/ 17687 h 35375"/>
            </a:gdLst>
            <a:ahLst/>
            <a:cxnLst>
              <a:cxn ang="0">
                <a:pos x="connsiteX0" y="connsiteY0"/>
              </a:cxn>
              <a:cxn ang="0">
                <a:pos x="connsiteX1" y="connsiteY1"/>
              </a:cxn>
            </a:cxnLst>
            <a:rect l="l" t="t" r="r" b="b"/>
            <a:pathLst>
              <a:path w="1001390" h="35375">
                <a:moveTo>
                  <a:pt x="0" y="17687"/>
                </a:moveTo>
                <a:lnTo>
                  <a:pt x="1001390" y="17687"/>
                </a:lnTo>
              </a:path>
            </a:pathLst>
          </a:custGeom>
          <a:noFill/>
          <a:ln w="28575"/>
          <a:effectLst>
            <a:outerShdw blurRad="50800" dist="38100" dir="2700000" algn="tl" rotWithShape="0">
              <a:prstClr val="black">
                <a:alpha val="40000"/>
              </a:prstClr>
            </a:outerShdw>
          </a:effectLst>
        </p:spPr>
        <p:style>
          <a:lnRef idx="2">
            <a:schemeClr val="accent1">
              <a:shade val="80000"/>
              <a:hueOff val="0"/>
              <a:satOff val="0"/>
              <a:lumOff val="0"/>
              <a:alphaOff val="0"/>
            </a:schemeClr>
          </a:lnRef>
          <a:fillRef idx="0">
            <a:scrgbClr r="0" g="0" b="0"/>
          </a:fillRef>
          <a:effectRef idx="0">
            <a:scrgbClr r="0" g="0" b="0"/>
          </a:effectRef>
          <a:fontRef idx="minor">
            <a:schemeClr val="tx1">
              <a:hueOff val="0"/>
              <a:satOff val="0"/>
              <a:lumOff val="0"/>
              <a:alphaOff val="0"/>
            </a:schemeClr>
          </a:fontRef>
        </p:style>
        <p:txBody>
          <a:bodyPr spcFirstLastPara="0" vert="horz" wrap="square" lIns="488361" tIns="-7347" rIns="488360" bIns="-7347" numCol="1" spcCol="1270" anchor="ctr" anchorCtr="0">
            <a:noAutofit/>
          </a:bodyPr>
          <a:lstStyle/>
          <a:p>
            <a:pPr marL="0" lvl="0" indent="0" algn="ctr" defTabSz="222250">
              <a:lnSpc>
                <a:spcPct val="90000"/>
              </a:lnSpc>
              <a:spcBef>
                <a:spcPct val="0"/>
              </a:spcBef>
              <a:spcAft>
                <a:spcPct val="35000"/>
              </a:spcAft>
              <a:buNone/>
            </a:pPr>
            <a:endParaRPr lang="es-ES" sz="500" kern="1200" dirty="0"/>
          </a:p>
        </p:txBody>
      </p:sp>
      <p:sp>
        <p:nvSpPr>
          <p:cNvPr id="24" name="Forma libre: forma 23">
            <a:extLst>
              <a:ext uri="{FF2B5EF4-FFF2-40B4-BE49-F238E27FC236}">
                <a16:creationId xmlns:a16="http://schemas.microsoft.com/office/drawing/2014/main" id="{8C0C7D76-95E2-42E9-AD36-8C8D56DC7B24}"/>
              </a:ext>
            </a:extLst>
          </p:cNvPr>
          <p:cNvSpPr/>
          <p:nvPr/>
        </p:nvSpPr>
        <p:spPr>
          <a:xfrm>
            <a:off x="9533437" y="3647758"/>
            <a:ext cx="2503476" cy="1251738"/>
          </a:xfrm>
          <a:custGeom>
            <a:avLst/>
            <a:gdLst>
              <a:gd name="connsiteX0" fmla="*/ 0 w 2503476"/>
              <a:gd name="connsiteY0" fmla="*/ 125174 h 1251738"/>
              <a:gd name="connsiteX1" fmla="*/ 125174 w 2503476"/>
              <a:gd name="connsiteY1" fmla="*/ 0 h 1251738"/>
              <a:gd name="connsiteX2" fmla="*/ 2378302 w 2503476"/>
              <a:gd name="connsiteY2" fmla="*/ 0 h 1251738"/>
              <a:gd name="connsiteX3" fmla="*/ 2503476 w 2503476"/>
              <a:gd name="connsiteY3" fmla="*/ 125174 h 1251738"/>
              <a:gd name="connsiteX4" fmla="*/ 2503476 w 2503476"/>
              <a:gd name="connsiteY4" fmla="*/ 1126564 h 1251738"/>
              <a:gd name="connsiteX5" fmla="*/ 2378302 w 2503476"/>
              <a:gd name="connsiteY5" fmla="*/ 1251738 h 1251738"/>
              <a:gd name="connsiteX6" fmla="*/ 125174 w 2503476"/>
              <a:gd name="connsiteY6" fmla="*/ 1251738 h 1251738"/>
              <a:gd name="connsiteX7" fmla="*/ 0 w 2503476"/>
              <a:gd name="connsiteY7" fmla="*/ 1126564 h 1251738"/>
              <a:gd name="connsiteX8" fmla="*/ 0 w 2503476"/>
              <a:gd name="connsiteY8" fmla="*/ 125174 h 1251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03476" h="1251738">
                <a:moveTo>
                  <a:pt x="0" y="125174"/>
                </a:moveTo>
                <a:cubicBezTo>
                  <a:pt x="0" y="56042"/>
                  <a:pt x="56042" y="0"/>
                  <a:pt x="125174" y="0"/>
                </a:cubicBezTo>
                <a:lnTo>
                  <a:pt x="2378302" y="0"/>
                </a:lnTo>
                <a:cubicBezTo>
                  <a:pt x="2447434" y="0"/>
                  <a:pt x="2503476" y="56042"/>
                  <a:pt x="2503476" y="125174"/>
                </a:cubicBezTo>
                <a:lnTo>
                  <a:pt x="2503476" y="1126564"/>
                </a:lnTo>
                <a:cubicBezTo>
                  <a:pt x="2503476" y="1195696"/>
                  <a:pt x="2447434" y="1251738"/>
                  <a:pt x="2378302" y="1251738"/>
                </a:cubicBezTo>
                <a:lnTo>
                  <a:pt x="125174" y="1251738"/>
                </a:lnTo>
                <a:cubicBezTo>
                  <a:pt x="56042" y="1251738"/>
                  <a:pt x="0" y="1195696"/>
                  <a:pt x="0" y="1126564"/>
                </a:cubicBezTo>
                <a:lnTo>
                  <a:pt x="0" y="125174"/>
                </a:lnTo>
                <a:close/>
              </a:path>
            </a:pathLst>
          </a:custGeom>
          <a:solidFill>
            <a:schemeClr val="accent2"/>
          </a:solidFill>
          <a:ln>
            <a:solidFill>
              <a:schemeClr val="tx1"/>
            </a:solidFill>
          </a:ln>
          <a:effectLst>
            <a:outerShdw blurRad="50800" dist="38100" dir="2700000" algn="tl" rotWithShape="0">
              <a:prstClr val="black">
                <a:alpha val="40000"/>
              </a:prstClr>
            </a:outerShdw>
          </a:effectLst>
          <a:scene3d>
            <a:camera prst="orthographicFront"/>
            <a:lightRig rig="threePt" dir="t"/>
          </a:scene3d>
          <a:sp3d>
            <a:bevelT/>
          </a:sp3d>
        </p:spPr>
        <p:style>
          <a:lnRef idx="2">
            <a:scrgbClr r="0" g="0" b="0"/>
          </a:lnRef>
          <a:fillRef idx="1">
            <a:scrgbClr r="0" g="0" b="0"/>
          </a:fillRef>
          <a:effectRef idx="0">
            <a:scrgbClr r="0" g="0" b="0"/>
          </a:effectRef>
          <a:fontRef idx="minor">
            <a:schemeClr val="lt1"/>
          </a:fontRef>
        </p:style>
        <p:txBody>
          <a:bodyPr spcFirstLastPara="0" vert="horz" wrap="square" lIns="48092" tIns="48092" rIns="48092" bIns="48092" numCol="1" spcCol="1270" anchor="ctr" anchorCtr="0">
            <a:noAutofit/>
          </a:bodyPr>
          <a:lstStyle/>
          <a:p>
            <a:pPr marL="0" lvl="0" indent="0" algn="ctr" defTabSz="800100">
              <a:lnSpc>
                <a:spcPct val="90000"/>
              </a:lnSpc>
              <a:spcBef>
                <a:spcPct val="0"/>
              </a:spcBef>
              <a:spcAft>
                <a:spcPct val="35000"/>
              </a:spcAft>
              <a:buNone/>
            </a:pPr>
            <a:r>
              <a:rPr lang="es-ES" sz="1800" b="1" kern="1200" dirty="0">
                <a:solidFill>
                  <a:schemeClr val="tx1"/>
                </a:solidFill>
              </a:rPr>
              <a:t>Método de los Coeficientes de Gestión</a:t>
            </a:r>
          </a:p>
        </p:txBody>
      </p:sp>
      <p:sp>
        <p:nvSpPr>
          <p:cNvPr id="25" name="Forma libre: forma 24">
            <a:extLst>
              <a:ext uri="{FF2B5EF4-FFF2-40B4-BE49-F238E27FC236}">
                <a16:creationId xmlns:a16="http://schemas.microsoft.com/office/drawing/2014/main" id="{7CA2B1D1-7710-4C60-921F-72380E2CF6A9}"/>
              </a:ext>
            </a:extLst>
          </p:cNvPr>
          <p:cNvSpPr/>
          <p:nvPr/>
        </p:nvSpPr>
        <p:spPr>
          <a:xfrm rot="3907178">
            <a:off x="832930" y="4615814"/>
            <a:ext cx="2380154" cy="35375"/>
          </a:xfrm>
          <a:custGeom>
            <a:avLst/>
            <a:gdLst>
              <a:gd name="connsiteX0" fmla="*/ 0 w 2380154"/>
              <a:gd name="connsiteY0" fmla="*/ 17687 h 35375"/>
              <a:gd name="connsiteX1" fmla="*/ 2380154 w 2380154"/>
              <a:gd name="connsiteY1" fmla="*/ 17687 h 35375"/>
            </a:gdLst>
            <a:ahLst/>
            <a:cxnLst>
              <a:cxn ang="0">
                <a:pos x="connsiteX0" y="connsiteY0"/>
              </a:cxn>
              <a:cxn ang="0">
                <a:pos x="connsiteX1" y="connsiteY1"/>
              </a:cxn>
            </a:cxnLst>
            <a:rect l="l" t="t" r="r" b="b"/>
            <a:pathLst>
              <a:path w="2380154" h="35375">
                <a:moveTo>
                  <a:pt x="0" y="17687"/>
                </a:moveTo>
                <a:lnTo>
                  <a:pt x="2380154" y="17687"/>
                </a:lnTo>
              </a:path>
            </a:pathLst>
          </a:custGeom>
          <a:noFill/>
          <a:ln w="28575"/>
          <a:effectLst>
            <a:outerShdw blurRad="50800" dist="38100" dir="2700000" algn="tl" rotWithShape="0">
              <a:prstClr val="black">
                <a:alpha val="40000"/>
              </a:prstClr>
            </a:outerShdw>
          </a:effectLst>
        </p:spPr>
        <p:style>
          <a:lnRef idx="2">
            <a:schemeClr val="accent1">
              <a:shade val="60000"/>
              <a:hueOff val="0"/>
              <a:satOff val="0"/>
              <a:lumOff val="0"/>
              <a:alphaOff val="0"/>
            </a:schemeClr>
          </a:lnRef>
          <a:fillRef idx="0">
            <a:scrgbClr r="0" g="0" b="0"/>
          </a:fillRef>
          <a:effectRef idx="0">
            <a:scrgbClr r="0" g="0" b="0"/>
          </a:effectRef>
          <a:fontRef idx="minor">
            <a:schemeClr val="tx1">
              <a:hueOff val="0"/>
              <a:satOff val="0"/>
              <a:lumOff val="0"/>
              <a:alphaOff val="0"/>
            </a:schemeClr>
          </a:fontRef>
        </p:style>
        <p:txBody>
          <a:bodyPr spcFirstLastPara="0" vert="horz" wrap="square" lIns="1143274" tIns="-41817" rIns="1143272" bIns="-41816" numCol="1" spcCol="1270" anchor="ctr" anchorCtr="0">
            <a:noAutofit/>
          </a:bodyPr>
          <a:lstStyle/>
          <a:p>
            <a:pPr marL="0" lvl="0" indent="0" algn="ctr" defTabSz="355600">
              <a:lnSpc>
                <a:spcPct val="90000"/>
              </a:lnSpc>
              <a:spcBef>
                <a:spcPct val="0"/>
              </a:spcBef>
              <a:spcAft>
                <a:spcPct val="35000"/>
              </a:spcAft>
              <a:buNone/>
            </a:pPr>
            <a:endParaRPr lang="es-ES" sz="800" kern="1200" dirty="0"/>
          </a:p>
        </p:txBody>
      </p:sp>
      <p:sp>
        <p:nvSpPr>
          <p:cNvPr id="26" name="Forma libre: forma 25">
            <a:extLst>
              <a:ext uri="{FF2B5EF4-FFF2-40B4-BE49-F238E27FC236}">
                <a16:creationId xmlns:a16="http://schemas.microsoft.com/office/drawing/2014/main" id="{2A55BCD6-F257-4BE9-AE31-D1C08AF39360}"/>
              </a:ext>
            </a:extLst>
          </p:cNvPr>
          <p:cNvSpPr/>
          <p:nvPr/>
        </p:nvSpPr>
        <p:spPr>
          <a:xfrm>
            <a:off x="2523703" y="5087257"/>
            <a:ext cx="2503476" cy="1251738"/>
          </a:xfrm>
          <a:custGeom>
            <a:avLst/>
            <a:gdLst>
              <a:gd name="connsiteX0" fmla="*/ 0 w 2503476"/>
              <a:gd name="connsiteY0" fmla="*/ 125174 h 1251738"/>
              <a:gd name="connsiteX1" fmla="*/ 125174 w 2503476"/>
              <a:gd name="connsiteY1" fmla="*/ 0 h 1251738"/>
              <a:gd name="connsiteX2" fmla="*/ 2378302 w 2503476"/>
              <a:gd name="connsiteY2" fmla="*/ 0 h 1251738"/>
              <a:gd name="connsiteX3" fmla="*/ 2503476 w 2503476"/>
              <a:gd name="connsiteY3" fmla="*/ 125174 h 1251738"/>
              <a:gd name="connsiteX4" fmla="*/ 2503476 w 2503476"/>
              <a:gd name="connsiteY4" fmla="*/ 1126564 h 1251738"/>
              <a:gd name="connsiteX5" fmla="*/ 2378302 w 2503476"/>
              <a:gd name="connsiteY5" fmla="*/ 1251738 h 1251738"/>
              <a:gd name="connsiteX6" fmla="*/ 125174 w 2503476"/>
              <a:gd name="connsiteY6" fmla="*/ 1251738 h 1251738"/>
              <a:gd name="connsiteX7" fmla="*/ 0 w 2503476"/>
              <a:gd name="connsiteY7" fmla="*/ 1126564 h 1251738"/>
              <a:gd name="connsiteX8" fmla="*/ 0 w 2503476"/>
              <a:gd name="connsiteY8" fmla="*/ 125174 h 1251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03476" h="1251738">
                <a:moveTo>
                  <a:pt x="0" y="125174"/>
                </a:moveTo>
                <a:cubicBezTo>
                  <a:pt x="0" y="56042"/>
                  <a:pt x="56042" y="0"/>
                  <a:pt x="125174" y="0"/>
                </a:cubicBezTo>
                <a:lnTo>
                  <a:pt x="2378302" y="0"/>
                </a:lnTo>
                <a:cubicBezTo>
                  <a:pt x="2447434" y="0"/>
                  <a:pt x="2503476" y="56042"/>
                  <a:pt x="2503476" y="125174"/>
                </a:cubicBezTo>
                <a:lnTo>
                  <a:pt x="2503476" y="1126564"/>
                </a:lnTo>
                <a:cubicBezTo>
                  <a:pt x="2503476" y="1195696"/>
                  <a:pt x="2447434" y="1251738"/>
                  <a:pt x="2378302" y="1251738"/>
                </a:cubicBezTo>
                <a:lnTo>
                  <a:pt x="125174" y="1251738"/>
                </a:lnTo>
                <a:cubicBezTo>
                  <a:pt x="56042" y="1251738"/>
                  <a:pt x="0" y="1195696"/>
                  <a:pt x="0" y="1126564"/>
                </a:cubicBezTo>
                <a:lnTo>
                  <a:pt x="0" y="125174"/>
                </a:lnTo>
                <a:close/>
              </a:path>
            </a:pathLst>
          </a:custGeom>
          <a:solidFill>
            <a:srgbClr val="92D050"/>
          </a:solidFill>
          <a:ln>
            <a:solidFill>
              <a:schemeClr val="tx1"/>
            </a:solidFill>
          </a:ln>
          <a:effectLst>
            <a:outerShdw blurRad="50800" dist="38100" dir="2700000" algn="tl" rotWithShape="0">
              <a:prstClr val="black">
                <a:alpha val="40000"/>
              </a:prstClr>
            </a:outerShdw>
          </a:effectLst>
          <a:scene3d>
            <a:camera prst="orthographicFront"/>
            <a:lightRig rig="threePt" dir="t"/>
          </a:scene3d>
          <a:sp3d>
            <a:bevelT/>
          </a:sp3d>
        </p:spPr>
        <p:style>
          <a:lnRef idx="2">
            <a:scrgbClr r="0" g="0" b="0"/>
          </a:lnRef>
          <a:fillRef idx="1">
            <a:scrgbClr r="0" g="0" b="0"/>
          </a:fillRef>
          <a:effectRef idx="0">
            <a:scrgbClr r="0" g="0" b="0"/>
          </a:effectRef>
          <a:fontRef idx="minor">
            <a:schemeClr val="lt1"/>
          </a:fontRef>
        </p:style>
        <p:txBody>
          <a:bodyPr spcFirstLastPara="0" vert="horz" wrap="square" lIns="51902" tIns="51902" rIns="51902" bIns="51902" numCol="1" spcCol="1270" anchor="ctr" anchorCtr="0">
            <a:noAutofit/>
          </a:bodyPr>
          <a:lstStyle/>
          <a:p>
            <a:pPr marL="0" lvl="0" indent="0" algn="ctr" defTabSz="1066800">
              <a:lnSpc>
                <a:spcPct val="90000"/>
              </a:lnSpc>
              <a:spcBef>
                <a:spcPct val="0"/>
              </a:spcBef>
              <a:spcAft>
                <a:spcPct val="35000"/>
              </a:spcAft>
              <a:buNone/>
            </a:pPr>
            <a:r>
              <a:rPr lang="es-ES" sz="2400" b="1" kern="1200" dirty="0">
                <a:solidFill>
                  <a:srgbClr val="FF0000"/>
                </a:solidFill>
              </a:rPr>
              <a:t>SIMULACIÓN</a:t>
            </a:r>
          </a:p>
        </p:txBody>
      </p:sp>
      <p:sp>
        <p:nvSpPr>
          <p:cNvPr id="27" name="Forma libre: forma 26">
            <a:extLst>
              <a:ext uri="{FF2B5EF4-FFF2-40B4-BE49-F238E27FC236}">
                <a16:creationId xmlns:a16="http://schemas.microsoft.com/office/drawing/2014/main" id="{8910C8E8-163D-48D5-A871-81235B6836FF}"/>
              </a:ext>
            </a:extLst>
          </p:cNvPr>
          <p:cNvSpPr/>
          <p:nvPr/>
        </p:nvSpPr>
        <p:spPr>
          <a:xfrm>
            <a:off x="5027179" y="5695438"/>
            <a:ext cx="1001390" cy="35375"/>
          </a:xfrm>
          <a:custGeom>
            <a:avLst/>
            <a:gdLst>
              <a:gd name="connsiteX0" fmla="*/ 0 w 1001390"/>
              <a:gd name="connsiteY0" fmla="*/ 17687 h 35375"/>
              <a:gd name="connsiteX1" fmla="*/ 1001390 w 1001390"/>
              <a:gd name="connsiteY1" fmla="*/ 17687 h 35375"/>
            </a:gdLst>
            <a:ahLst/>
            <a:cxnLst>
              <a:cxn ang="0">
                <a:pos x="connsiteX0" y="connsiteY0"/>
              </a:cxn>
              <a:cxn ang="0">
                <a:pos x="connsiteX1" y="connsiteY1"/>
              </a:cxn>
            </a:cxnLst>
            <a:rect l="l" t="t" r="r" b="b"/>
            <a:pathLst>
              <a:path w="1001390" h="35375">
                <a:moveTo>
                  <a:pt x="0" y="17687"/>
                </a:moveTo>
                <a:lnTo>
                  <a:pt x="1001390" y="17687"/>
                </a:lnTo>
              </a:path>
            </a:pathLst>
          </a:custGeom>
          <a:noFill/>
          <a:ln w="28575"/>
          <a:effectLst>
            <a:outerShdw blurRad="50800" dist="38100" dir="2700000" algn="tl" rotWithShape="0">
              <a:prstClr val="black">
                <a:alpha val="40000"/>
              </a:prstClr>
            </a:outerShdw>
          </a:effectLst>
        </p:spPr>
        <p:style>
          <a:lnRef idx="2">
            <a:schemeClr val="accent1">
              <a:shade val="80000"/>
              <a:hueOff val="0"/>
              <a:satOff val="0"/>
              <a:lumOff val="0"/>
              <a:alphaOff val="0"/>
            </a:schemeClr>
          </a:lnRef>
          <a:fillRef idx="0">
            <a:scrgbClr r="0" g="0" b="0"/>
          </a:fillRef>
          <a:effectRef idx="0">
            <a:scrgbClr r="0" g="0" b="0"/>
          </a:effectRef>
          <a:fontRef idx="minor">
            <a:schemeClr val="tx1">
              <a:hueOff val="0"/>
              <a:satOff val="0"/>
              <a:lumOff val="0"/>
              <a:alphaOff val="0"/>
            </a:schemeClr>
          </a:fontRef>
        </p:style>
        <p:txBody>
          <a:bodyPr spcFirstLastPara="0" vert="horz" wrap="square" lIns="488361" tIns="-7346" rIns="488360" bIns="-7348" numCol="1" spcCol="1270" anchor="ctr" anchorCtr="0">
            <a:noAutofit/>
          </a:bodyPr>
          <a:lstStyle/>
          <a:p>
            <a:pPr marL="0" lvl="0" indent="0" algn="ctr" defTabSz="222250">
              <a:lnSpc>
                <a:spcPct val="90000"/>
              </a:lnSpc>
              <a:spcBef>
                <a:spcPct val="0"/>
              </a:spcBef>
              <a:spcAft>
                <a:spcPct val="35000"/>
              </a:spcAft>
              <a:buNone/>
            </a:pPr>
            <a:endParaRPr lang="es-ES" sz="500" kern="1200" dirty="0"/>
          </a:p>
        </p:txBody>
      </p:sp>
      <p:sp>
        <p:nvSpPr>
          <p:cNvPr id="28" name="Forma libre: forma 27">
            <a:extLst>
              <a:ext uri="{FF2B5EF4-FFF2-40B4-BE49-F238E27FC236}">
                <a16:creationId xmlns:a16="http://schemas.microsoft.com/office/drawing/2014/main" id="{F31EDEDB-F233-4577-8018-0EFFE517CA7E}"/>
              </a:ext>
            </a:extLst>
          </p:cNvPr>
          <p:cNvSpPr/>
          <p:nvPr/>
        </p:nvSpPr>
        <p:spPr>
          <a:xfrm>
            <a:off x="6028570" y="5087257"/>
            <a:ext cx="2503476" cy="1251738"/>
          </a:xfrm>
          <a:custGeom>
            <a:avLst/>
            <a:gdLst>
              <a:gd name="connsiteX0" fmla="*/ 0 w 2503476"/>
              <a:gd name="connsiteY0" fmla="*/ 125174 h 1251738"/>
              <a:gd name="connsiteX1" fmla="*/ 125174 w 2503476"/>
              <a:gd name="connsiteY1" fmla="*/ 0 h 1251738"/>
              <a:gd name="connsiteX2" fmla="*/ 2378302 w 2503476"/>
              <a:gd name="connsiteY2" fmla="*/ 0 h 1251738"/>
              <a:gd name="connsiteX3" fmla="*/ 2503476 w 2503476"/>
              <a:gd name="connsiteY3" fmla="*/ 125174 h 1251738"/>
              <a:gd name="connsiteX4" fmla="*/ 2503476 w 2503476"/>
              <a:gd name="connsiteY4" fmla="*/ 1126564 h 1251738"/>
              <a:gd name="connsiteX5" fmla="*/ 2378302 w 2503476"/>
              <a:gd name="connsiteY5" fmla="*/ 1251738 h 1251738"/>
              <a:gd name="connsiteX6" fmla="*/ 125174 w 2503476"/>
              <a:gd name="connsiteY6" fmla="*/ 1251738 h 1251738"/>
              <a:gd name="connsiteX7" fmla="*/ 0 w 2503476"/>
              <a:gd name="connsiteY7" fmla="*/ 1126564 h 1251738"/>
              <a:gd name="connsiteX8" fmla="*/ 0 w 2503476"/>
              <a:gd name="connsiteY8" fmla="*/ 125174 h 1251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03476" h="1251738">
                <a:moveTo>
                  <a:pt x="0" y="125174"/>
                </a:moveTo>
                <a:cubicBezTo>
                  <a:pt x="0" y="56042"/>
                  <a:pt x="56042" y="0"/>
                  <a:pt x="125174" y="0"/>
                </a:cubicBezTo>
                <a:lnTo>
                  <a:pt x="2378302" y="0"/>
                </a:lnTo>
                <a:cubicBezTo>
                  <a:pt x="2447434" y="0"/>
                  <a:pt x="2503476" y="56042"/>
                  <a:pt x="2503476" y="125174"/>
                </a:cubicBezTo>
                <a:lnTo>
                  <a:pt x="2503476" y="1126564"/>
                </a:lnTo>
                <a:cubicBezTo>
                  <a:pt x="2503476" y="1195696"/>
                  <a:pt x="2447434" y="1251738"/>
                  <a:pt x="2378302" y="1251738"/>
                </a:cubicBezTo>
                <a:lnTo>
                  <a:pt x="125174" y="1251738"/>
                </a:lnTo>
                <a:cubicBezTo>
                  <a:pt x="56042" y="1251738"/>
                  <a:pt x="0" y="1195696"/>
                  <a:pt x="0" y="1126564"/>
                </a:cubicBezTo>
                <a:lnTo>
                  <a:pt x="0" y="125174"/>
                </a:lnTo>
                <a:close/>
              </a:path>
            </a:pathLst>
          </a:custGeom>
          <a:solidFill>
            <a:schemeClr val="accent2"/>
          </a:solidFill>
          <a:ln>
            <a:solidFill>
              <a:schemeClr val="tx1"/>
            </a:solidFill>
          </a:ln>
          <a:effectLst>
            <a:outerShdw blurRad="50800" dist="38100" dir="2700000" algn="tl" rotWithShape="0">
              <a:prstClr val="black">
                <a:alpha val="40000"/>
              </a:prstClr>
            </a:outerShdw>
          </a:effectLst>
          <a:scene3d>
            <a:camera prst="orthographicFront"/>
            <a:lightRig rig="threePt" dir="t"/>
          </a:scene3d>
          <a:sp3d>
            <a:bevelT/>
          </a:sp3d>
        </p:spPr>
        <p:style>
          <a:lnRef idx="2">
            <a:scrgbClr r="0" g="0" b="0"/>
          </a:lnRef>
          <a:fillRef idx="1">
            <a:scrgbClr r="0" g="0" b="0"/>
          </a:fillRef>
          <a:effectRef idx="0">
            <a:scrgbClr r="0" g="0" b="0"/>
          </a:effectRef>
          <a:fontRef idx="minor">
            <a:schemeClr val="lt1"/>
          </a:fontRef>
        </p:style>
        <p:txBody>
          <a:bodyPr spcFirstLastPara="0" vert="horz" wrap="square" lIns="48092" tIns="48092" rIns="48092" bIns="48092" numCol="1" spcCol="1270" anchor="ctr" anchorCtr="0">
            <a:noAutofit/>
          </a:bodyPr>
          <a:lstStyle/>
          <a:p>
            <a:pPr marL="0" lvl="0" indent="0" algn="ctr" defTabSz="800100">
              <a:lnSpc>
                <a:spcPct val="90000"/>
              </a:lnSpc>
              <a:spcBef>
                <a:spcPct val="0"/>
              </a:spcBef>
              <a:spcAft>
                <a:spcPct val="35000"/>
              </a:spcAft>
              <a:buNone/>
            </a:pPr>
            <a:r>
              <a:rPr lang="es-ES" sz="1800" b="1" kern="1200" dirty="0">
                <a:solidFill>
                  <a:schemeClr val="tx1"/>
                </a:solidFill>
              </a:rPr>
              <a:t>Método de las Reglas de Búsqueda</a:t>
            </a:r>
          </a:p>
        </p:txBody>
      </p:sp>
      <p:sp>
        <p:nvSpPr>
          <p:cNvPr id="9" name="Rectángulo 8">
            <a:extLst>
              <a:ext uri="{FF2B5EF4-FFF2-40B4-BE49-F238E27FC236}">
                <a16:creationId xmlns:a16="http://schemas.microsoft.com/office/drawing/2014/main" id="{C9AE8A59-844C-45CA-84C4-9CC6F9BDD49F}"/>
              </a:ext>
            </a:extLst>
          </p:cNvPr>
          <p:cNvSpPr/>
          <p:nvPr/>
        </p:nvSpPr>
        <p:spPr>
          <a:xfrm>
            <a:off x="0" y="0"/>
            <a:ext cx="12191999" cy="369332"/>
          </a:xfrm>
          <a:prstGeom prst="rect">
            <a:avLst/>
          </a:prstGeom>
        </p:spPr>
        <p:txBody>
          <a:bodyPr wrap="square">
            <a:spAutoFit/>
          </a:bodyPr>
          <a:lstStyle/>
          <a:p>
            <a:pPr algn="ctr"/>
            <a:r>
              <a:rPr lang="es-ES" dirty="0">
                <a:solidFill>
                  <a:srgbClr val="0070C0"/>
                </a:solidFill>
              </a:rPr>
              <a:t>2.2. MÉTODOS PARA DESARROLLAR LA PLANIFICACIÓN AGREGADA </a:t>
            </a:r>
          </a:p>
        </p:txBody>
      </p:sp>
      <p:pic>
        <p:nvPicPr>
          <p:cNvPr id="10" name="Imagen 9">
            <a:extLst>
              <a:ext uri="{FF2B5EF4-FFF2-40B4-BE49-F238E27FC236}">
                <a16:creationId xmlns:a16="http://schemas.microsoft.com/office/drawing/2014/main" id="{6FEE5DB2-D06C-408D-BA7A-736C89D074D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693377" y="6289493"/>
            <a:ext cx="567519" cy="567519"/>
          </a:xfrm>
          <a:prstGeom prst="rect">
            <a:avLst/>
          </a:prstGeom>
          <a:effectLst>
            <a:outerShdw blurRad="50800" dist="38100" dir="2700000" algn="tl" rotWithShape="0">
              <a:prstClr val="black">
                <a:alpha val="40000"/>
              </a:prstClr>
            </a:outerShdw>
          </a:effectLst>
        </p:spPr>
      </p:pic>
      <p:pic>
        <p:nvPicPr>
          <p:cNvPr id="29" name="Gráfico 28" descr="Marca de verificación">
            <a:extLst>
              <a:ext uri="{FF2B5EF4-FFF2-40B4-BE49-F238E27FC236}">
                <a16:creationId xmlns:a16="http://schemas.microsoft.com/office/drawing/2014/main" id="{08B3CCC6-B330-4498-AE53-86CA6991C65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727648" y="4869462"/>
            <a:ext cx="578413" cy="578413"/>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8748371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left)">
                                      <p:cBhvr>
                                        <p:cTn id="7"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53"/>
          <p:cNvSpPr txBox="1">
            <a:spLocks noChangeArrowheads="1"/>
          </p:cNvSpPr>
          <p:nvPr/>
        </p:nvSpPr>
        <p:spPr bwMode="auto">
          <a:xfrm>
            <a:off x="2355894" y="519655"/>
            <a:ext cx="7480207" cy="461665"/>
          </a:xfrm>
          <a:prstGeom prst="rect">
            <a:avLst/>
          </a:prstGeom>
          <a:noFill/>
          <a:ln w="9525">
            <a:noFill/>
            <a:miter lim="800000"/>
            <a:headEnd/>
            <a:tailEnd/>
          </a:ln>
          <a:effectLst/>
        </p:spPr>
        <p:txBody>
          <a:bodyPr wrap="square">
            <a:spAutoFit/>
          </a:bodyPr>
          <a:lstStyle/>
          <a:p>
            <a:pPr algn="ctr">
              <a:spcBef>
                <a:spcPct val="50000"/>
              </a:spcBef>
            </a:pPr>
            <a:r>
              <a:rPr lang="es-ES" altLang="es-ES" sz="2400" b="1" dirty="0"/>
              <a:t>MÉTODO DE LAS REGLAS DE BÚSQUEDA</a:t>
            </a:r>
          </a:p>
        </p:txBody>
      </p:sp>
      <p:sp>
        <p:nvSpPr>
          <p:cNvPr id="9" name="Rectángulo 8">
            <a:extLst>
              <a:ext uri="{FF2B5EF4-FFF2-40B4-BE49-F238E27FC236}">
                <a16:creationId xmlns:a16="http://schemas.microsoft.com/office/drawing/2014/main" id="{E8D1EA9A-A3F5-471F-8A08-CA1BFE989A4F}"/>
              </a:ext>
            </a:extLst>
          </p:cNvPr>
          <p:cNvSpPr/>
          <p:nvPr/>
        </p:nvSpPr>
        <p:spPr>
          <a:xfrm>
            <a:off x="0" y="0"/>
            <a:ext cx="12191999" cy="369332"/>
          </a:xfrm>
          <a:prstGeom prst="rect">
            <a:avLst/>
          </a:prstGeom>
        </p:spPr>
        <p:txBody>
          <a:bodyPr wrap="square">
            <a:spAutoFit/>
          </a:bodyPr>
          <a:lstStyle/>
          <a:p>
            <a:pPr algn="ctr"/>
            <a:r>
              <a:rPr lang="es-ES" dirty="0">
                <a:solidFill>
                  <a:srgbClr val="0070C0"/>
                </a:solidFill>
              </a:rPr>
              <a:t>2.2. MÉTODOS PARA DESARROLLAR LA PLANIFICACIÓN AGREGADA </a:t>
            </a:r>
          </a:p>
        </p:txBody>
      </p:sp>
      <p:pic>
        <p:nvPicPr>
          <p:cNvPr id="10" name="Imagen 9">
            <a:extLst>
              <a:ext uri="{FF2B5EF4-FFF2-40B4-BE49-F238E27FC236}">
                <a16:creationId xmlns:a16="http://schemas.microsoft.com/office/drawing/2014/main" id="{289D2B09-A82F-4178-86D9-8847B51318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693377" y="6289493"/>
            <a:ext cx="567519" cy="567519"/>
          </a:xfrm>
          <a:prstGeom prst="rect">
            <a:avLst/>
          </a:prstGeom>
          <a:effectLst>
            <a:outerShdw blurRad="50800" dist="38100" dir="2700000" algn="tl" rotWithShape="0">
              <a:prstClr val="black">
                <a:alpha val="40000"/>
              </a:prstClr>
            </a:outerShdw>
          </a:effectLst>
        </p:spPr>
      </p:pic>
      <p:sp>
        <p:nvSpPr>
          <p:cNvPr id="11" name="Forma libre: forma 10">
            <a:extLst>
              <a:ext uri="{FF2B5EF4-FFF2-40B4-BE49-F238E27FC236}">
                <a16:creationId xmlns:a16="http://schemas.microsoft.com/office/drawing/2014/main" id="{7029C082-3F55-4E42-BF7C-B53AEF3D93F6}"/>
              </a:ext>
            </a:extLst>
          </p:cNvPr>
          <p:cNvSpPr/>
          <p:nvPr/>
        </p:nvSpPr>
        <p:spPr>
          <a:xfrm>
            <a:off x="44040" y="46533"/>
            <a:ext cx="2503476" cy="1251738"/>
          </a:xfrm>
          <a:custGeom>
            <a:avLst/>
            <a:gdLst>
              <a:gd name="connsiteX0" fmla="*/ 0 w 2503476"/>
              <a:gd name="connsiteY0" fmla="*/ 125174 h 1251738"/>
              <a:gd name="connsiteX1" fmla="*/ 125174 w 2503476"/>
              <a:gd name="connsiteY1" fmla="*/ 0 h 1251738"/>
              <a:gd name="connsiteX2" fmla="*/ 2378302 w 2503476"/>
              <a:gd name="connsiteY2" fmla="*/ 0 h 1251738"/>
              <a:gd name="connsiteX3" fmla="*/ 2503476 w 2503476"/>
              <a:gd name="connsiteY3" fmla="*/ 125174 h 1251738"/>
              <a:gd name="connsiteX4" fmla="*/ 2503476 w 2503476"/>
              <a:gd name="connsiteY4" fmla="*/ 1126564 h 1251738"/>
              <a:gd name="connsiteX5" fmla="*/ 2378302 w 2503476"/>
              <a:gd name="connsiteY5" fmla="*/ 1251738 h 1251738"/>
              <a:gd name="connsiteX6" fmla="*/ 125174 w 2503476"/>
              <a:gd name="connsiteY6" fmla="*/ 1251738 h 1251738"/>
              <a:gd name="connsiteX7" fmla="*/ 0 w 2503476"/>
              <a:gd name="connsiteY7" fmla="*/ 1126564 h 1251738"/>
              <a:gd name="connsiteX8" fmla="*/ 0 w 2503476"/>
              <a:gd name="connsiteY8" fmla="*/ 125174 h 1251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03476" h="1251738">
                <a:moveTo>
                  <a:pt x="0" y="125174"/>
                </a:moveTo>
                <a:cubicBezTo>
                  <a:pt x="0" y="56042"/>
                  <a:pt x="56042" y="0"/>
                  <a:pt x="125174" y="0"/>
                </a:cubicBezTo>
                <a:lnTo>
                  <a:pt x="2378302" y="0"/>
                </a:lnTo>
                <a:cubicBezTo>
                  <a:pt x="2447434" y="0"/>
                  <a:pt x="2503476" y="56042"/>
                  <a:pt x="2503476" y="125174"/>
                </a:cubicBezTo>
                <a:lnTo>
                  <a:pt x="2503476" y="1126564"/>
                </a:lnTo>
                <a:cubicBezTo>
                  <a:pt x="2503476" y="1195696"/>
                  <a:pt x="2447434" y="1251738"/>
                  <a:pt x="2378302" y="1251738"/>
                </a:cubicBezTo>
                <a:lnTo>
                  <a:pt x="125174" y="1251738"/>
                </a:lnTo>
                <a:cubicBezTo>
                  <a:pt x="56042" y="1251738"/>
                  <a:pt x="0" y="1195696"/>
                  <a:pt x="0" y="1126564"/>
                </a:cubicBezTo>
                <a:lnTo>
                  <a:pt x="0" y="125174"/>
                </a:lnTo>
                <a:close/>
              </a:path>
            </a:pathLst>
          </a:custGeom>
          <a:solidFill>
            <a:srgbClr val="92D050"/>
          </a:solidFill>
          <a:ln>
            <a:solidFill>
              <a:schemeClr val="tx1"/>
            </a:solidFill>
          </a:ln>
          <a:effectLst>
            <a:outerShdw blurRad="50800" dist="38100" dir="2700000" algn="tl" rotWithShape="0">
              <a:prstClr val="black">
                <a:alpha val="40000"/>
              </a:prstClr>
            </a:outerShdw>
          </a:effectLst>
          <a:scene3d>
            <a:camera prst="orthographicFront"/>
            <a:lightRig rig="threePt" dir="t"/>
          </a:scene3d>
          <a:sp3d>
            <a:bevelT/>
          </a:sp3d>
        </p:spPr>
        <p:style>
          <a:lnRef idx="2">
            <a:scrgbClr r="0" g="0" b="0"/>
          </a:lnRef>
          <a:fillRef idx="1">
            <a:scrgbClr r="0" g="0" b="0"/>
          </a:fillRef>
          <a:effectRef idx="0">
            <a:scrgbClr r="0" g="0" b="0"/>
          </a:effectRef>
          <a:fontRef idx="minor">
            <a:schemeClr val="lt1"/>
          </a:fontRef>
        </p:style>
        <p:txBody>
          <a:bodyPr spcFirstLastPara="0" vert="horz" wrap="square" lIns="51902" tIns="51902" rIns="51902" bIns="51902" numCol="1" spcCol="1270" anchor="ctr" anchorCtr="0">
            <a:noAutofit/>
          </a:bodyPr>
          <a:lstStyle/>
          <a:p>
            <a:pPr lvl="0" algn="ctr" defTabSz="1066800">
              <a:lnSpc>
                <a:spcPct val="90000"/>
              </a:lnSpc>
              <a:spcBef>
                <a:spcPct val="0"/>
              </a:spcBef>
              <a:spcAft>
                <a:spcPct val="35000"/>
              </a:spcAft>
            </a:pPr>
            <a:r>
              <a:rPr lang="es-ES" sz="2400" b="1" dirty="0">
                <a:solidFill>
                  <a:srgbClr val="FF0000"/>
                </a:solidFill>
              </a:rPr>
              <a:t>SIMULACIÓN</a:t>
            </a:r>
          </a:p>
        </p:txBody>
      </p:sp>
      <p:sp>
        <p:nvSpPr>
          <p:cNvPr id="12" name="Rectángulo 11">
            <a:extLst>
              <a:ext uri="{FF2B5EF4-FFF2-40B4-BE49-F238E27FC236}">
                <a16:creationId xmlns:a16="http://schemas.microsoft.com/office/drawing/2014/main" id="{B564ADF0-B3DF-4AA5-990A-19CD32E9AB8D}"/>
              </a:ext>
            </a:extLst>
          </p:cNvPr>
          <p:cNvSpPr/>
          <p:nvPr/>
        </p:nvSpPr>
        <p:spPr>
          <a:xfrm>
            <a:off x="0" y="1412593"/>
            <a:ext cx="12191998" cy="2831544"/>
          </a:xfrm>
          <a:prstGeom prst="rect">
            <a:avLst/>
          </a:prstGeom>
        </p:spPr>
        <p:txBody>
          <a:bodyPr wrap="square">
            <a:spAutoFit/>
          </a:bodyPr>
          <a:lstStyle/>
          <a:p>
            <a:pPr marL="342900" indent="-342900" algn="just">
              <a:buFont typeface="Arial" panose="020B0604020202020204" pitchFamily="34" charset="0"/>
              <a:buChar char="•"/>
            </a:pPr>
            <a:r>
              <a:rPr lang="es-ES" sz="2400" dirty="0"/>
              <a:t>Se construye un modelo que relaciona la producción y las diferentes variables que interesan.</a:t>
            </a:r>
          </a:p>
          <a:p>
            <a:pPr marL="342900" indent="-342900" algn="just">
              <a:buFont typeface="Arial" panose="020B0604020202020204" pitchFamily="34" charset="0"/>
              <a:buChar char="•"/>
            </a:pPr>
            <a:endParaRPr lang="es-ES" sz="1000" dirty="0"/>
          </a:p>
          <a:p>
            <a:pPr marL="342900" indent="-342900" algn="just">
              <a:buFont typeface="Arial" panose="020B0604020202020204" pitchFamily="34" charset="0"/>
              <a:buChar char="•"/>
            </a:pPr>
            <a:r>
              <a:rPr lang="es-ES" sz="2400" dirty="0"/>
              <a:t>En él se toma como punto de partida un PAP caracterizado por unos ciertos valores de producción regular, horas extra, subcontratación, etc., que satisfacen las necesidades de producción, calculándose los costes totales correspondientes. Después, siguiendo reglas programadas de búsqueda, se somete el modelo a simulación seleccionando otra combinación y calculando sus correspondientes costes. Se simula de forma progresiva hasta llegar a una solución que satisfaga las necesidades. </a:t>
            </a:r>
          </a:p>
        </p:txBody>
      </p:sp>
      <p:sp>
        <p:nvSpPr>
          <p:cNvPr id="13" name="Rectángulo 12">
            <a:extLst>
              <a:ext uri="{FF2B5EF4-FFF2-40B4-BE49-F238E27FC236}">
                <a16:creationId xmlns:a16="http://schemas.microsoft.com/office/drawing/2014/main" id="{909D9F18-D982-4B72-B0B8-29F21D57ACD0}"/>
              </a:ext>
            </a:extLst>
          </p:cNvPr>
          <p:cNvSpPr/>
          <p:nvPr/>
        </p:nvSpPr>
        <p:spPr>
          <a:xfrm>
            <a:off x="-3" y="4600740"/>
            <a:ext cx="12191999" cy="1938992"/>
          </a:xfrm>
          <a:prstGeom prst="rect">
            <a:avLst/>
          </a:prstGeom>
        </p:spPr>
        <p:txBody>
          <a:bodyPr wrap="square">
            <a:spAutoFit/>
          </a:bodyPr>
          <a:lstStyle/>
          <a:p>
            <a:pPr marL="342900" indent="-342900" algn="just">
              <a:buFont typeface="Wingdings" panose="05000000000000000000" pitchFamily="2" charset="2"/>
              <a:buChar char="q"/>
            </a:pPr>
            <a:r>
              <a:rPr lang="es-ES" sz="2400" b="1" u="sng" dirty="0"/>
              <a:t>Ventajas:</a:t>
            </a:r>
          </a:p>
          <a:p>
            <a:pPr marL="800100" lvl="1" indent="-342900" algn="just">
              <a:buFont typeface="Arial" panose="020B0604020202020204" pitchFamily="34" charset="0"/>
              <a:buChar char="•"/>
            </a:pPr>
            <a:r>
              <a:rPr lang="es-ES" sz="2400" dirty="0"/>
              <a:t>Permite ensayar cambios de escenarios y variaciones de algunos parámetros.     </a:t>
            </a:r>
          </a:p>
          <a:p>
            <a:pPr marL="342900" indent="-342900" algn="just">
              <a:buFont typeface="Wingdings" panose="05000000000000000000" pitchFamily="2" charset="2"/>
              <a:buChar char="q"/>
            </a:pPr>
            <a:r>
              <a:rPr lang="es-ES" sz="2400" b="1" u="sng" dirty="0"/>
              <a:t>Inconvenientes:</a:t>
            </a:r>
          </a:p>
          <a:p>
            <a:pPr marL="800100" lvl="1" indent="-342900" algn="just">
              <a:buFont typeface="Arial" panose="020B0604020202020204" pitchFamily="34" charset="0"/>
              <a:buChar char="•"/>
            </a:pPr>
            <a:r>
              <a:rPr lang="es-ES" sz="2400" dirty="0"/>
              <a:t>No garantiza, por sí mismo, un plan óptimo.</a:t>
            </a:r>
          </a:p>
          <a:p>
            <a:pPr marL="800100" lvl="1" indent="-342900" algn="just">
              <a:buFont typeface="Arial" panose="020B0604020202020204" pitchFamily="34" charset="0"/>
              <a:buChar char="•"/>
            </a:pPr>
            <a:r>
              <a:rPr lang="es-ES" sz="2400" dirty="0"/>
              <a:t>Requiere medios informáticos adecuados.</a:t>
            </a:r>
          </a:p>
        </p:txBody>
      </p:sp>
    </p:spTree>
    <p:extLst>
      <p:ext uri="{BB962C8B-B14F-4D97-AF65-F5344CB8AC3E}">
        <p14:creationId xmlns:p14="http://schemas.microsoft.com/office/powerpoint/2010/main" val="26155415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p:cNvSpPr txBox="1"/>
          <p:nvPr/>
        </p:nvSpPr>
        <p:spPr>
          <a:xfrm>
            <a:off x="782182" y="2556943"/>
            <a:ext cx="11347387" cy="1446550"/>
          </a:xfrm>
          <a:prstGeom prst="rect">
            <a:avLst/>
          </a:prstGeom>
          <a:noFill/>
        </p:spPr>
        <p:txBody>
          <a:bodyPr wrap="square" rtlCol="0">
            <a:spAutoFit/>
          </a:bodyPr>
          <a:lstStyle/>
          <a:p>
            <a:r>
              <a:rPr lang="es-ES" sz="2200" dirty="0"/>
              <a:t>2.1. CONCEPTO Y NATURALEZA DE LA PLANIFICACIÓN AGREGADA</a:t>
            </a:r>
          </a:p>
          <a:p>
            <a:r>
              <a:rPr lang="es-ES" sz="2200" dirty="0"/>
              <a:t>2.2. MÉTODOS PARA DESARROLLAR LA PLANIFICACIÓN AGREGADA </a:t>
            </a:r>
          </a:p>
          <a:p>
            <a:r>
              <a:rPr lang="es-ES" sz="2200" dirty="0"/>
              <a:t>2.3. ESTRATEGIAS DE LA PLANIFICACIÓN AGREGADA</a:t>
            </a:r>
          </a:p>
          <a:p>
            <a:r>
              <a:rPr lang="es-ES" sz="2200" dirty="0"/>
              <a:t>2.4. OBTENCIÓN DE UN PLAN AGREGADO DE PRODUCCIÓN</a:t>
            </a:r>
          </a:p>
        </p:txBody>
      </p:sp>
      <p:pic>
        <p:nvPicPr>
          <p:cNvPr id="6" name="Gráfico 5" descr="Marca de verificación">
            <a:extLst>
              <a:ext uri="{FF2B5EF4-FFF2-40B4-BE49-F238E27FC236}">
                <a16:creationId xmlns:a16="http://schemas.microsoft.com/office/drawing/2014/main" id="{9629398D-B36F-4B13-9B2C-DA877B68859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567146" y="2903455"/>
            <a:ext cx="578413" cy="578413"/>
          </a:xfrm>
          <a:prstGeom prst="rect">
            <a:avLst/>
          </a:prstGeom>
          <a:effectLst>
            <a:outerShdw blurRad="50800" dist="38100" dir="2700000" algn="tl" rotWithShape="0">
              <a:prstClr val="black">
                <a:alpha val="40000"/>
              </a:prstClr>
            </a:outerShdw>
          </a:effectLst>
        </p:spPr>
      </p:pic>
      <p:pic>
        <p:nvPicPr>
          <p:cNvPr id="3" name="Gráfico 2" descr="Libros">
            <a:extLst>
              <a:ext uri="{FF2B5EF4-FFF2-40B4-BE49-F238E27FC236}">
                <a16:creationId xmlns:a16="http://schemas.microsoft.com/office/drawing/2014/main" id="{14D4E9B0-969F-426A-B5DA-254B6300F20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7510" y="5508101"/>
            <a:ext cx="914400" cy="914400"/>
          </a:xfrm>
          <a:prstGeom prst="rect">
            <a:avLst/>
          </a:prstGeom>
          <a:effectLst>
            <a:outerShdw blurRad="50800" dist="38100" dir="2700000" algn="tl" rotWithShape="0">
              <a:prstClr val="black">
                <a:alpha val="40000"/>
              </a:prstClr>
            </a:outerShdw>
          </a:effectLst>
        </p:spPr>
      </p:pic>
      <p:pic>
        <p:nvPicPr>
          <p:cNvPr id="7" name="Gráfico 6" descr="Lista de comprobación RTL">
            <a:extLst>
              <a:ext uri="{FF2B5EF4-FFF2-40B4-BE49-F238E27FC236}">
                <a16:creationId xmlns:a16="http://schemas.microsoft.com/office/drawing/2014/main" id="{2D2CE125-C407-4875-ADD1-EF9C3FC285F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679" y="2552478"/>
            <a:ext cx="914400" cy="914400"/>
          </a:xfrm>
          <a:prstGeom prst="rect">
            <a:avLst/>
          </a:prstGeom>
          <a:effectLst>
            <a:outerShdw blurRad="50800" dist="38100" dir="2700000" algn="tl" rotWithShape="0">
              <a:prstClr val="black">
                <a:alpha val="40000"/>
              </a:prstClr>
            </a:outerShdw>
          </a:effectLst>
        </p:spPr>
      </p:pic>
      <p:pic>
        <p:nvPicPr>
          <p:cNvPr id="16" name="Imagen 15">
            <a:extLst>
              <a:ext uri="{FF2B5EF4-FFF2-40B4-BE49-F238E27FC236}">
                <a16:creationId xmlns:a16="http://schemas.microsoft.com/office/drawing/2014/main" id="{5F5E2F85-40A6-4E91-8B24-1620AEBBC7B6}"/>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1693377" y="6289493"/>
            <a:ext cx="567519" cy="567519"/>
          </a:xfrm>
          <a:prstGeom prst="rect">
            <a:avLst/>
          </a:prstGeom>
          <a:effectLst>
            <a:outerShdw blurRad="50800" dist="38100" dir="2700000" algn="tl" rotWithShape="0">
              <a:prstClr val="black">
                <a:alpha val="40000"/>
              </a:prstClr>
            </a:outerShdw>
          </a:effectLst>
        </p:spPr>
      </p:pic>
      <p:sp>
        <p:nvSpPr>
          <p:cNvPr id="10" name="CuadroTexto 9">
            <a:extLst>
              <a:ext uri="{FF2B5EF4-FFF2-40B4-BE49-F238E27FC236}">
                <a16:creationId xmlns:a16="http://schemas.microsoft.com/office/drawing/2014/main" id="{E95FA16A-5D0D-45BF-BC57-A786BB22A126}"/>
              </a:ext>
            </a:extLst>
          </p:cNvPr>
          <p:cNvSpPr txBox="1"/>
          <p:nvPr/>
        </p:nvSpPr>
        <p:spPr>
          <a:xfrm>
            <a:off x="2172267" y="968036"/>
            <a:ext cx="7847463" cy="955111"/>
          </a:xfrm>
          <a:prstGeom prst="rect">
            <a:avLst/>
          </a:prstGeom>
          <a:effectLst>
            <a:outerShdw blurRad="50800" dist="38100" dir="2700000" algn="tl" rotWithShape="0">
              <a:prstClr val="black">
                <a:alpha val="40000"/>
              </a:prstClr>
            </a:outerShdw>
          </a:effectLst>
        </p:spPr>
        <p:txBody>
          <a:bodyPr vert="horz" lIns="91440" tIns="45720" rIns="91440" bIns="45720" rtlCol="0" anchor="b">
            <a:noAutofit/>
          </a:bodyPr>
          <a:lstStyle/>
          <a:p>
            <a:pPr algn="ctr">
              <a:lnSpc>
                <a:spcPct val="90000"/>
              </a:lnSpc>
              <a:spcBef>
                <a:spcPts val="1000"/>
              </a:spcBef>
            </a:pPr>
            <a:r>
              <a:rPr lang="en-US" sz="2800" b="1" dirty="0"/>
              <a:t>LA PLANIFICACIÓN AGREGADA</a:t>
            </a:r>
            <a:endParaRPr lang="en-US" sz="2800" b="1" kern="1200" dirty="0">
              <a:latin typeface="+mn-lt"/>
              <a:ea typeface="+mn-ea"/>
              <a:cs typeface="+mn-cs"/>
            </a:endParaRPr>
          </a:p>
        </p:txBody>
      </p:sp>
      <p:sp>
        <p:nvSpPr>
          <p:cNvPr id="11" name="Título 1">
            <a:extLst>
              <a:ext uri="{FF2B5EF4-FFF2-40B4-BE49-F238E27FC236}">
                <a16:creationId xmlns:a16="http://schemas.microsoft.com/office/drawing/2014/main" id="{1692A917-3515-4CD5-B9D8-0936A65DA88F}"/>
              </a:ext>
            </a:extLst>
          </p:cNvPr>
          <p:cNvSpPr txBox="1">
            <a:spLocks/>
          </p:cNvSpPr>
          <p:nvPr/>
        </p:nvSpPr>
        <p:spPr>
          <a:xfrm>
            <a:off x="4810558" y="160834"/>
            <a:ext cx="2570882" cy="955111"/>
          </a:xfrm>
          <a:prstGeom prst="rect">
            <a:avLst/>
          </a:prstGeom>
          <a:effectLst>
            <a:outerShdw blurRad="50800" dist="38100" dir="2700000" algn="tl" rotWithShape="0">
              <a:prstClr val="black">
                <a:alpha val="40000"/>
              </a:prstClr>
            </a:outerShdw>
          </a:effectLst>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solidFill>
                  <a:srgbClr val="0070C0"/>
                </a:solidFill>
              </a:rPr>
              <a:t>TEMA 2</a:t>
            </a:r>
          </a:p>
        </p:txBody>
      </p:sp>
      <p:sp>
        <p:nvSpPr>
          <p:cNvPr id="12" name="CuadroTexto 11">
            <a:extLst>
              <a:ext uri="{FF2B5EF4-FFF2-40B4-BE49-F238E27FC236}">
                <a16:creationId xmlns:a16="http://schemas.microsoft.com/office/drawing/2014/main" id="{D2DBD2C6-8CBB-4490-BDED-3AE5B3D839D2}"/>
              </a:ext>
            </a:extLst>
          </p:cNvPr>
          <p:cNvSpPr txBox="1"/>
          <p:nvPr/>
        </p:nvSpPr>
        <p:spPr>
          <a:xfrm>
            <a:off x="981910" y="5503636"/>
            <a:ext cx="10739035" cy="1200329"/>
          </a:xfrm>
          <a:prstGeom prst="rect">
            <a:avLst/>
          </a:prstGeom>
          <a:noFill/>
        </p:spPr>
        <p:txBody>
          <a:bodyPr wrap="square" rtlCol="0">
            <a:spAutoFit/>
          </a:bodyPr>
          <a:lstStyle/>
          <a:p>
            <a:pPr marL="285750" indent="-285750">
              <a:buFont typeface="Wingdings" panose="05000000000000000000" pitchFamily="2" charset="2"/>
              <a:buChar char="ü"/>
            </a:pPr>
            <a:r>
              <a:rPr lang="es-ES" dirty="0"/>
              <a:t>Dirección de la Producción y Operaciones. Decisiones operativas. (Arias Aranda, D. y Minguela Rata, B.) Cap. 2.</a:t>
            </a:r>
          </a:p>
          <a:p>
            <a:pPr marL="285750" indent="-285750">
              <a:buFont typeface="Wingdings" panose="05000000000000000000" pitchFamily="2" charset="2"/>
              <a:buChar char="ü"/>
            </a:pPr>
            <a:r>
              <a:rPr lang="es-ES" dirty="0"/>
              <a:t>Principios de Administración de Operaciones (7ª Ed.). (Heizer, J. y Render, B.) Cap. 13.</a:t>
            </a:r>
          </a:p>
          <a:p>
            <a:pPr marL="285750" indent="-285750">
              <a:buFont typeface="Wingdings" panose="05000000000000000000" pitchFamily="2" charset="2"/>
              <a:buChar char="ü"/>
            </a:pPr>
            <a:r>
              <a:rPr lang="es-ES" dirty="0"/>
              <a:t>Dirección de Operaciones. Aspectos tácticos y operativos. (Domínguez Machuca, J.A. y otros) Cap. 3.</a:t>
            </a:r>
          </a:p>
          <a:p>
            <a:pPr marL="285750" indent="-285750">
              <a:buFont typeface="Wingdings" panose="05000000000000000000" pitchFamily="2" charset="2"/>
              <a:buChar char="ü"/>
            </a:pPr>
            <a:r>
              <a:rPr lang="es-ES" dirty="0"/>
              <a:t>Administración de Operaciones. Procesos y cadenas de valor (8ª Ed.). (Krajewski, L. y otros) Supl. E.</a:t>
            </a:r>
          </a:p>
        </p:txBody>
      </p:sp>
    </p:spTree>
    <p:extLst>
      <p:ext uri="{BB962C8B-B14F-4D97-AF65-F5344CB8AC3E}">
        <p14:creationId xmlns:p14="http://schemas.microsoft.com/office/powerpoint/2010/main" val="1010297059"/>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8">
            <a:extLst>
              <a:ext uri="{FF2B5EF4-FFF2-40B4-BE49-F238E27FC236}">
                <a16:creationId xmlns:a16="http://schemas.microsoft.com/office/drawing/2014/main" id="{E8D1EA9A-A3F5-471F-8A08-CA1BFE989A4F}"/>
              </a:ext>
            </a:extLst>
          </p:cNvPr>
          <p:cNvSpPr/>
          <p:nvPr/>
        </p:nvSpPr>
        <p:spPr>
          <a:xfrm>
            <a:off x="0" y="0"/>
            <a:ext cx="12191999" cy="369332"/>
          </a:xfrm>
          <a:prstGeom prst="rect">
            <a:avLst/>
          </a:prstGeom>
        </p:spPr>
        <p:txBody>
          <a:bodyPr wrap="square">
            <a:spAutoFit/>
          </a:bodyPr>
          <a:lstStyle/>
          <a:p>
            <a:pPr algn="ctr"/>
            <a:r>
              <a:rPr lang="es-ES" dirty="0">
                <a:solidFill>
                  <a:srgbClr val="0070C0"/>
                </a:solidFill>
              </a:rPr>
              <a:t>2.3. ESTRATEGIAS DE LA PLANIFICACIÓN AGREGADA </a:t>
            </a:r>
          </a:p>
        </p:txBody>
      </p:sp>
      <p:pic>
        <p:nvPicPr>
          <p:cNvPr id="10" name="Imagen 9">
            <a:extLst>
              <a:ext uri="{FF2B5EF4-FFF2-40B4-BE49-F238E27FC236}">
                <a16:creationId xmlns:a16="http://schemas.microsoft.com/office/drawing/2014/main" id="{289D2B09-A82F-4178-86D9-8847B51318D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693377" y="6289493"/>
            <a:ext cx="567519" cy="567519"/>
          </a:xfrm>
          <a:prstGeom prst="rect">
            <a:avLst/>
          </a:prstGeom>
          <a:effectLst>
            <a:outerShdw blurRad="50800" dist="38100" dir="2700000" algn="tl" rotWithShape="0">
              <a:prstClr val="black">
                <a:alpha val="40000"/>
              </a:prstClr>
            </a:outerShdw>
          </a:effectLst>
        </p:spPr>
      </p:pic>
      <p:sp>
        <p:nvSpPr>
          <p:cNvPr id="12" name="Rectángulo 11">
            <a:extLst>
              <a:ext uri="{FF2B5EF4-FFF2-40B4-BE49-F238E27FC236}">
                <a16:creationId xmlns:a16="http://schemas.microsoft.com/office/drawing/2014/main" id="{B564ADF0-B3DF-4AA5-990A-19CD32E9AB8D}"/>
              </a:ext>
            </a:extLst>
          </p:cNvPr>
          <p:cNvSpPr/>
          <p:nvPr/>
        </p:nvSpPr>
        <p:spPr>
          <a:xfrm>
            <a:off x="0" y="892077"/>
            <a:ext cx="12191998" cy="830997"/>
          </a:xfrm>
          <a:prstGeom prst="rect">
            <a:avLst/>
          </a:prstGeom>
        </p:spPr>
        <p:txBody>
          <a:bodyPr wrap="square">
            <a:spAutoFit/>
          </a:bodyPr>
          <a:lstStyle/>
          <a:p>
            <a:pPr marL="342900" indent="-342900" algn="just">
              <a:buFont typeface="Arial" panose="020B0604020202020204" pitchFamily="34" charset="0"/>
              <a:buChar char="•"/>
            </a:pPr>
            <a:r>
              <a:rPr lang="es-ES" sz="2400" dirty="0"/>
              <a:t>El proceso de obtención del PAP implica ajustar la producción (capacidad disponible) y la demanda o necesidades de producción (capacidad necesaria o carga).</a:t>
            </a:r>
          </a:p>
        </p:txBody>
      </p:sp>
      <p:sp>
        <p:nvSpPr>
          <p:cNvPr id="2" name="Rectángulo 1">
            <a:extLst>
              <a:ext uri="{FF2B5EF4-FFF2-40B4-BE49-F238E27FC236}">
                <a16:creationId xmlns:a16="http://schemas.microsoft.com/office/drawing/2014/main" id="{2977E71C-DFAF-40AC-822B-0C0C22510A2B}"/>
              </a:ext>
            </a:extLst>
          </p:cNvPr>
          <p:cNvSpPr/>
          <p:nvPr/>
        </p:nvSpPr>
        <p:spPr>
          <a:xfrm>
            <a:off x="2" y="2520158"/>
            <a:ext cx="12191998" cy="1938992"/>
          </a:xfrm>
          <a:prstGeom prst="rect">
            <a:avLst/>
          </a:prstGeom>
        </p:spPr>
        <p:txBody>
          <a:bodyPr wrap="square">
            <a:spAutoFit/>
          </a:bodyPr>
          <a:lstStyle/>
          <a:p>
            <a:pPr marL="342900" indent="-342900" algn="just">
              <a:buFont typeface="Arial" panose="020B0604020202020204" pitchFamily="34" charset="0"/>
              <a:buChar char="•"/>
            </a:pPr>
            <a:r>
              <a:rPr lang="es-ES" sz="2400" dirty="0"/>
              <a:t>Al ajustar la producción y las necesidades de producción existen dos posibilidades de actuación:</a:t>
            </a:r>
          </a:p>
          <a:p>
            <a:pPr marL="342900" indent="-342900" algn="just">
              <a:buFont typeface="Arial" panose="020B0604020202020204" pitchFamily="34" charset="0"/>
              <a:buChar char="•"/>
            </a:pPr>
            <a:endParaRPr lang="es-ES" sz="2400" dirty="0"/>
          </a:p>
          <a:p>
            <a:pPr marL="1714500" lvl="3" indent="-342900" algn="just">
              <a:buFont typeface="Wingdings" panose="05000000000000000000" pitchFamily="2" charset="2"/>
              <a:buChar char="ü"/>
            </a:pPr>
            <a:r>
              <a:rPr lang="es-ES" sz="2400" dirty="0"/>
              <a:t>sobre la demanda: medidas activas o agresivas</a:t>
            </a:r>
          </a:p>
          <a:p>
            <a:pPr marL="1714500" lvl="3" indent="-342900" algn="just">
              <a:buFont typeface="Wingdings" panose="05000000000000000000" pitchFamily="2" charset="2"/>
              <a:buChar char="ü"/>
            </a:pPr>
            <a:r>
              <a:rPr lang="es-ES" sz="2400" dirty="0"/>
              <a:t>sobre la capacidad disponible: medidas reactivas o pasivas</a:t>
            </a:r>
          </a:p>
        </p:txBody>
      </p:sp>
      <p:sp>
        <p:nvSpPr>
          <p:cNvPr id="6" name="Rectángulo 3">
            <a:extLst>
              <a:ext uri="{FF2B5EF4-FFF2-40B4-BE49-F238E27FC236}">
                <a16:creationId xmlns:a16="http://schemas.microsoft.com/office/drawing/2014/main" id="{F2BC5853-8FE4-4995-81A2-0008E5EFE28A}"/>
              </a:ext>
            </a:extLst>
          </p:cNvPr>
          <p:cNvSpPr>
            <a:spLocks noChangeArrowheads="1"/>
          </p:cNvSpPr>
          <p:nvPr/>
        </p:nvSpPr>
        <p:spPr bwMode="auto">
          <a:xfrm>
            <a:off x="0" y="5256234"/>
            <a:ext cx="12191997"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marL="342900" indent="-342900" algn="just">
              <a:buFont typeface="Arial" panose="020B0604020202020204" pitchFamily="34" charset="0"/>
              <a:buChar char="•"/>
            </a:pPr>
            <a:r>
              <a:rPr lang="es-ES" altLang="es-ES" sz="2400" b="0" dirty="0">
                <a:latin typeface="+mn-lt"/>
              </a:rPr>
              <a:t>En el desarrollo del PAP se emplean medidas reactivas o pasivas, al estar actuando sobre la capacidad disponible.</a:t>
            </a:r>
          </a:p>
        </p:txBody>
      </p:sp>
    </p:spTree>
    <p:extLst>
      <p:ext uri="{BB962C8B-B14F-4D97-AF65-F5344CB8AC3E}">
        <p14:creationId xmlns:p14="http://schemas.microsoft.com/office/powerpoint/2010/main" val="1290183413"/>
      </p:ext>
    </p:extLst>
  </p:cSld>
  <p:clrMapOvr>
    <a:masterClrMapping/>
  </p:clrMapOvr>
  <p:transition spd="slow">
    <p:push/>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p:cNvSpPr txBox="1"/>
          <p:nvPr/>
        </p:nvSpPr>
        <p:spPr>
          <a:xfrm>
            <a:off x="782182" y="2556943"/>
            <a:ext cx="11347387" cy="1446550"/>
          </a:xfrm>
          <a:prstGeom prst="rect">
            <a:avLst/>
          </a:prstGeom>
          <a:noFill/>
        </p:spPr>
        <p:txBody>
          <a:bodyPr wrap="square" rtlCol="0">
            <a:spAutoFit/>
          </a:bodyPr>
          <a:lstStyle/>
          <a:p>
            <a:r>
              <a:rPr lang="es-ES" sz="2200" dirty="0"/>
              <a:t>2.1. CONCEPTO Y NATURALEZA DE LA PLANIFICACIÓN AGREGADA</a:t>
            </a:r>
          </a:p>
          <a:p>
            <a:r>
              <a:rPr lang="es-ES" sz="2200" dirty="0"/>
              <a:t>2.2. MÉTODOS PARA DESARROLLAR LA PLANIFICACIÓN AGREGADA </a:t>
            </a:r>
          </a:p>
          <a:p>
            <a:r>
              <a:rPr lang="es-ES" sz="2200" dirty="0"/>
              <a:t>2.3. ESTRATEGIAS DE LA PLANIFICACIÓN AGREGADA</a:t>
            </a:r>
          </a:p>
          <a:p>
            <a:r>
              <a:rPr lang="es-ES" sz="2200" dirty="0"/>
              <a:t>2.4. OBTENCIÓN DE UN PLAN AGREGADO DE PRODUCCIÓN</a:t>
            </a:r>
          </a:p>
        </p:txBody>
      </p:sp>
      <p:pic>
        <p:nvPicPr>
          <p:cNvPr id="6" name="Gráfico 5" descr="Marca de verificación">
            <a:extLst>
              <a:ext uri="{FF2B5EF4-FFF2-40B4-BE49-F238E27FC236}">
                <a16:creationId xmlns:a16="http://schemas.microsoft.com/office/drawing/2014/main" id="{9629398D-B36F-4B13-9B2C-DA877B68859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074248" y="2227555"/>
            <a:ext cx="578413" cy="578413"/>
          </a:xfrm>
          <a:prstGeom prst="rect">
            <a:avLst/>
          </a:prstGeom>
          <a:effectLst>
            <a:outerShdw blurRad="50800" dist="38100" dir="2700000" algn="tl" rotWithShape="0">
              <a:prstClr val="black">
                <a:alpha val="40000"/>
              </a:prstClr>
            </a:outerShdw>
          </a:effectLst>
        </p:spPr>
      </p:pic>
      <p:sp>
        <p:nvSpPr>
          <p:cNvPr id="15" name="CuadroTexto 14">
            <a:extLst>
              <a:ext uri="{FF2B5EF4-FFF2-40B4-BE49-F238E27FC236}">
                <a16:creationId xmlns:a16="http://schemas.microsoft.com/office/drawing/2014/main" id="{58DD4A17-C2DA-4582-917A-AD778602CBEC}"/>
              </a:ext>
            </a:extLst>
          </p:cNvPr>
          <p:cNvSpPr txBox="1"/>
          <p:nvPr/>
        </p:nvSpPr>
        <p:spPr>
          <a:xfrm>
            <a:off x="981910" y="5503636"/>
            <a:ext cx="10739035" cy="1200329"/>
          </a:xfrm>
          <a:prstGeom prst="rect">
            <a:avLst/>
          </a:prstGeom>
          <a:noFill/>
        </p:spPr>
        <p:txBody>
          <a:bodyPr wrap="square" rtlCol="0">
            <a:spAutoFit/>
          </a:bodyPr>
          <a:lstStyle/>
          <a:p>
            <a:pPr marL="285750" indent="-285750">
              <a:buFont typeface="Wingdings" panose="05000000000000000000" pitchFamily="2" charset="2"/>
              <a:buChar char="ü"/>
            </a:pPr>
            <a:r>
              <a:rPr lang="es-ES" dirty="0"/>
              <a:t>Dirección de la Producción y Operaciones. Decisiones operativas. (Arias Aranda, D. y Minguela Rata, B.) Cap. 2.</a:t>
            </a:r>
          </a:p>
          <a:p>
            <a:pPr marL="285750" indent="-285750">
              <a:buFont typeface="Wingdings" panose="05000000000000000000" pitchFamily="2" charset="2"/>
              <a:buChar char="ü"/>
            </a:pPr>
            <a:r>
              <a:rPr lang="es-ES" dirty="0"/>
              <a:t>Principios de Administración de Operaciones (7ª Ed.). (Heizer, J. y Render, B.) Cap. 13.</a:t>
            </a:r>
          </a:p>
          <a:p>
            <a:pPr marL="285750" indent="-285750">
              <a:buFont typeface="Wingdings" panose="05000000000000000000" pitchFamily="2" charset="2"/>
              <a:buChar char="ü"/>
            </a:pPr>
            <a:r>
              <a:rPr lang="es-ES" dirty="0"/>
              <a:t>Dirección de Operaciones. Aspectos tácticos y operativos. (Domínguez Machuca, J.A. y otros) Cap. 3.</a:t>
            </a:r>
          </a:p>
          <a:p>
            <a:pPr marL="285750" indent="-285750">
              <a:buFont typeface="Wingdings" panose="05000000000000000000" pitchFamily="2" charset="2"/>
              <a:buChar char="ü"/>
            </a:pPr>
            <a:r>
              <a:rPr lang="es-ES" dirty="0"/>
              <a:t>Administración de Operaciones. Procesos y cadenas de valor (8ª Ed.). (Krajewski, L. y otros) Supl. E.</a:t>
            </a:r>
          </a:p>
        </p:txBody>
      </p:sp>
      <p:pic>
        <p:nvPicPr>
          <p:cNvPr id="3" name="Gráfico 2" descr="Libros">
            <a:extLst>
              <a:ext uri="{FF2B5EF4-FFF2-40B4-BE49-F238E27FC236}">
                <a16:creationId xmlns:a16="http://schemas.microsoft.com/office/drawing/2014/main" id="{14D4E9B0-969F-426A-B5DA-254B6300F20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7510" y="5508101"/>
            <a:ext cx="914400" cy="914400"/>
          </a:xfrm>
          <a:prstGeom prst="rect">
            <a:avLst/>
          </a:prstGeom>
          <a:effectLst>
            <a:outerShdw blurRad="50800" dist="38100" dir="2700000" algn="tl" rotWithShape="0">
              <a:prstClr val="black">
                <a:alpha val="40000"/>
              </a:prstClr>
            </a:outerShdw>
          </a:effectLst>
        </p:spPr>
      </p:pic>
      <p:pic>
        <p:nvPicPr>
          <p:cNvPr id="7" name="Gráfico 6" descr="Lista de comprobación RTL">
            <a:extLst>
              <a:ext uri="{FF2B5EF4-FFF2-40B4-BE49-F238E27FC236}">
                <a16:creationId xmlns:a16="http://schemas.microsoft.com/office/drawing/2014/main" id="{2D2CE125-C407-4875-ADD1-EF9C3FC285F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679" y="2552478"/>
            <a:ext cx="914400" cy="914400"/>
          </a:xfrm>
          <a:prstGeom prst="rect">
            <a:avLst/>
          </a:prstGeom>
          <a:effectLst>
            <a:outerShdw blurRad="50800" dist="38100" dir="2700000" algn="tl" rotWithShape="0">
              <a:prstClr val="black">
                <a:alpha val="40000"/>
              </a:prstClr>
            </a:outerShdw>
          </a:effectLst>
        </p:spPr>
      </p:pic>
      <p:pic>
        <p:nvPicPr>
          <p:cNvPr id="16" name="Imagen 15">
            <a:extLst>
              <a:ext uri="{FF2B5EF4-FFF2-40B4-BE49-F238E27FC236}">
                <a16:creationId xmlns:a16="http://schemas.microsoft.com/office/drawing/2014/main" id="{5F5E2F85-40A6-4E91-8B24-1620AEBBC7B6}"/>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1693377" y="6289493"/>
            <a:ext cx="567519" cy="567519"/>
          </a:xfrm>
          <a:prstGeom prst="rect">
            <a:avLst/>
          </a:prstGeom>
          <a:effectLst>
            <a:outerShdw blurRad="50800" dist="38100" dir="2700000" algn="tl" rotWithShape="0">
              <a:prstClr val="black">
                <a:alpha val="40000"/>
              </a:prstClr>
            </a:outerShdw>
          </a:effectLst>
        </p:spPr>
      </p:pic>
      <p:sp>
        <p:nvSpPr>
          <p:cNvPr id="10" name="CuadroTexto 9">
            <a:extLst>
              <a:ext uri="{FF2B5EF4-FFF2-40B4-BE49-F238E27FC236}">
                <a16:creationId xmlns:a16="http://schemas.microsoft.com/office/drawing/2014/main" id="{E95FA16A-5D0D-45BF-BC57-A786BB22A126}"/>
              </a:ext>
            </a:extLst>
          </p:cNvPr>
          <p:cNvSpPr txBox="1"/>
          <p:nvPr/>
        </p:nvSpPr>
        <p:spPr>
          <a:xfrm>
            <a:off x="2172267" y="968036"/>
            <a:ext cx="7847463" cy="955111"/>
          </a:xfrm>
          <a:prstGeom prst="rect">
            <a:avLst/>
          </a:prstGeom>
          <a:effectLst>
            <a:outerShdw blurRad="50800" dist="38100" dir="2700000" algn="tl" rotWithShape="0">
              <a:prstClr val="black">
                <a:alpha val="40000"/>
              </a:prstClr>
            </a:outerShdw>
          </a:effectLst>
        </p:spPr>
        <p:txBody>
          <a:bodyPr vert="horz" lIns="91440" tIns="45720" rIns="91440" bIns="45720" rtlCol="0" anchor="b">
            <a:noAutofit/>
          </a:bodyPr>
          <a:lstStyle/>
          <a:p>
            <a:pPr algn="ctr">
              <a:lnSpc>
                <a:spcPct val="90000"/>
              </a:lnSpc>
              <a:spcBef>
                <a:spcPts val="1000"/>
              </a:spcBef>
            </a:pPr>
            <a:r>
              <a:rPr lang="en-US" sz="2800" b="1" dirty="0"/>
              <a:t>LA PLANIFICACIÓN AGREGADA</a:t>
            </a:r>
            <a:endParaRPr lang="en-US" sz="2800" b="1" kern="1200" dirty="0">
              <a:latin typeface="+mn-lt"/>
              <a:ea typeface="+mn-ea"/>
              <a:cs typeface="+mn-cs"/>
            </a:endParaRPr>
          </a:p>
        </p:txBody>
      </p:sp>
      <p:sp>
        <p:nvSpPr>
          <p:cNvPr id="11" name="Título 1">
            <a:extLst>
              <a:ext uri="{FF2B5EF4-FFF2-40B4-BE49-F238E27FC236}">
                <a16:creationId xmlns:a16="http://schemas.microsoft.com/office/drawing/2014/main" id="{1692A917-3515-4CD5-B9D8-0936A65DA88F}"/>
              </a:ext>
            </a:extLst>
          </p:cNvPr>
          <p:cNvSpPr txBox="1">
            <a:spLocks/>
          </p:cNvSpPr>
          <p:nvPr/>
        </p:nvSpPr>
        <p:spPr>
          <a:xfrm>
            <a:off x="4810558" y="160834"/>
            <a:ext cx="2570882" cy="955111"/>
          </a:xfrm>
          <a:prstGeom prst="rect">
            <a:avLst/>
          </a:prstGeom>
          <a:effectLst>
            <a:outerShdw blurRad="50800" dist="38100" dir="2700000" algn="tl" rotWithShape="0">
              <a:prstClr val="black">
                <a:alpha val="40000"/>
              </a:prstClr>
            </a:outerShdw>
          </a:effectLst>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solidFill>
                  <a:srgbClr val="0070C0"/>
                </a:solidFill>
              </a:rPr>
              <a:t>TEMA 2</a:t>
            </a:r>
          </a:p>
        </p:txBody>
      </p:sp>
    </p:spTree>
    <p:extLst>
      <p:ext uri="{BB962C8B-B14F-4D97-AF65-F5344CB8AC3E}">
        <p14:creationId xmlns:p14="http://schemas.microsoft.com/office/powerpoint/2010/main" val="377599381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E59F2448-EDF3-472E-9669-AA466C441B05}"/>
              </a:ext>
            </a:extLst>
          </p:cNvPr>
          <p:cNvSpPr/>
          <p:nvPr/>
        </p:nvSpPr>
        <p:spPr>
          <a:xfrm>
            <a:off x="0" y="0"/>
            <a:ext cx="12191999" cy="369332"/>
          </a:xfrm>
          <a:prstGeom prst="rect">
            <a:avLst/>
          </a:prstGeom>
        </p:spPr>
        <p:txBody>
          <a:bodyPr wrap="square">
            <a:spAutoFit/>
          </a:bodyPr>
          <a:lstStyle/>
          <a:p>
            <a:pPr algn="ctr"/>
            <a:r>
              <a:rPr lang="es-ES" dirty="0">
                <a:solidFill>
                  <a:srgbClr val="0070C0"/>
                </a:solidFill>
              </a:rPr>
              <a:t>2.3. ESTRATEGIAS DE LA PLANIFICACIÓN AGREGADA </a:t>
            </a:r>
          </a:p>
        </p:txBody>
      </p:sp>
      <p:graphicFrame>
        <p:nvGraphicFramePr>
          <p:cNvPr id="6" name="Tabla 3">
            <a:extLst>
              <a:ext uri="{FF2B5EF4-FFF2-40B4-BE49-F238E27FC236}">
                <a16:creationId xmlns:a16="http://schemas.microsoft.com/office/drawing/2014/main" id="{BE741EB1-ABF0-4B05-BA55-31EE19ADEC23}"/>
              </a:ext>
            </a:extLst>
          </p:cNvPr>
          <p:cNvGraphicFramePr>
            <a:graphicFrameLocks noGrp="1"/>
          </p:cNvGraphicFramePr>
          <p:nvPr>
            <p:extLst>
              <p:ext uri="{D42A27DB-BD31-4B8C-83A1-F6EECF244321}">
                <p14:modId xmlns:p14="http://schemas.microsoft.com/office/powerpoint/2010/main" val="1503141679"/>
              </p:ext>
            </p:extLst>
          </p:nvPr>
        </p:nvGraphicFramePr>
        <p:xfrm>
          <a:off x="375919" y="369332"/>
          <a:ext cx="11440160" cy="3482673"/>
        </p:xfrm>
        <a:graphic>
          <a:graphicData uri="http://schemas.openxmlformats.org/drawingml/2006/table">
            <a:tbl>
              <a:tblPr firstRow="1" bandRow="1">
                <a:effectLst>
                  <a:outerShdw blurRad="50800" dist="38100" dir="2700000" algn="tl" rotWithShape="0">
                    <a:prstClr val="black">
                      <a:alpha val="40000"/>
                    </a:prstClr>
                  </a:outerShdw>
                </a:effectLst>
                <a:tableStyleId>{5940675A-B579-460E-94D1-54222C63F5DA}</a:tableStyleId>
              </a:tblPr>
              <a:tblGrid>
                <a:gridCol w="576777">
                  <a:extLst>
                    <a:ext uri="{9D8B030D-6E8A-4147-A177-3AD203B41FA5}">
                      <a16:colId xmlns:a16="http://schemas.microsoft.com/office/drawing/2014/main" val="708404638"/>
                    </a:ext>
                  </a:extLst>
                </a:gridCol>
                <a:gridCol w="2266754">
                  <a:extLst>
                    <a:ext uri="{9D8B030D-6E8A-4147-A177-3AD203B41FA5}">
                      <a16:colId xmlns:a16="http://schemas.microsoft.com/office/drawing/2014/main" val="3700439730"/>
                    </a:ext>
                  </a:extLst>
                </a:gridCol>
                <a:gridCol w="2865543">
                  <a:extLst>
                    <a:ext uri="{9D8B030D-6E8A-4147-A177-3AD203B41FA5}">
                      <a16:colId xmlns:a16="http://schemas.microsoft.com/office/drawing/2014/main" val="2014919979"/>
                    </a:ext>
                  </a:extLst>
                </a:gridCol>
                <a:gridCol w="2865543">
                  <a:extLst>
                    <a:ext uri="{9D8B030D-6E8A-4147-A177-3AD203B41FA5}">
                      <a16:colId xmlns:a16="http://schemas.microsoft.com/office/drawing/2014/main" val="2199850714"/>
                    </a:ext>
                  </a:extLst>
                </a:gridCol>
                <a:gridCol w="2865543">
                  <a:extLst>
                    <a:ext uri="{9D8B030D-6E8A-4147-A177-3AD203B41FA5}">
                      <a16:colId xmlns:a16="http://schemas.microsoft.com/office/drawing/2014/main" val="3619293092"/>
                    </a:ext>
                  </a:extLst>
                </a:gridCol>
              </a:tblGrid>
              <a:tr h="617553">
                <a:tc>
                  <a:txBody>
                    <a:bodyPr/>
                    <a:lstStyle/>
                    <a:p>
                      <a:pPr algn="ctr"/>
                      <a:endParaRPr lang="es-ES" sz="2400" dirty="0"/>
                    </a:p>
                  </a:txBody>
                  <a:tcPr anchor="ctr">
                    <a:solidFill>
                      <a:srgbClr val="0070C0"/>
                    </a:solidFill>
                  </a:tcPr>
                </a:tc>
                <a:tc>
                  <a:txBody>
                    <a:bodyPr/>
                    <a:lstStyle/>
                    <a:p>
                      <a:pPr algn="ctr"/>
                      <a:r>
                        <a:rPr lang="es-ES" sz="2400" b="1" dirty="0"/>
                        <a:t>OPCIÓN</a:t>
                      </a:r>
                    </a:p>
                  </a:txBody>
                  <a:tcPr anchor="ctr">
                    <a:solidFill>
                      <a:srgbClr val="0070C0"/>
                    </a:solidFill>
                  </a:tcPr>
                </a:tc>
                <a:tc>
                  <a:txBody>
                    <a:bodyPr/>
                    <a:lstStyle/>
                    <a:p>
                      <a:pPr algn="ctr"/>
                      <a:r>
                        <a:rPr lang="es-ES" sz="2400" b="1" dirty="0"/>
                        <a:t>VENTAJAS</a:t>
                      </a:r>
                    </a:p>
                  </a:txBody>
                  <a:tcPr anchor="ctr">
                    <a:solidFill>
                      <a:srgbClr val="0070C0"/>
                    </a:solidFill>
                  </a:tcPr>
                </a:tc>
                <a:tc>
                  <a:txBody>
                    <a:bodyPr/>
                    <a:lstStyle/>
                    <a:p>
                      <a:pPr algn="ctr"/>
                      <a:r>
                        <a:rPr lang="es-ES" sz="2400" b="1" dirty="0"/>
                        <a:t>DESVENTAJAS</a:t>
                      </a:r>
                    </a:p>
                  </a:txBody>
                  <a:tcPr anchor="ctr">
                    <a:solidFill>
                      <a:srgbClr val="0070C0"/>
                    </a:solidFill>
                  </a:tcPr>
                </a:tc>
                <a:tc>
                  <a:txBody>
                    <a:bodyPr/>
                    <a:lstStyle/>
                    <a:p>
                      <a:pPr algn="ctr"/>
                      <a:r>
                        <a:rPr lang="es-ES" sz="2400" b="1" dirty="0"/>
                        <a:t>COMENTARIOS</a:t>
                      </a:r>
                    </a:p>
                  </a:txBody>
                  <a:tcPr anchor="ctr">
                    <a:solidFill>
                      <a:srgbClr val="0070C0"/>
                    </a:solidFill>
                  </a:tcPr>
                </a:tc>
                <a:extLst>
                  <a:ext uri="{0D108BD9-81ED-4DB2-BD59-A6C34878D82A}">
                    <a16:rowId xmlns:a16="http://schemas.microsoft.com/office/drawing/2014/main" val="182227210"/>
                  </a:ext>
                </a:extLst>
              </a:tr>
              <a:tr h="617553">
                <a:tc rowSpan="3">
                  <a:txBody>
                    <a:bodyPr/>
                    <a:lstStyle/>
                    <a:p>
                      <a:pPr algn="ctr"/>
                      <a:r>
                        <a:rPr lang="es-ES" sz="2400" b="1" dirty="0"/>
                        <a:t>ACTIVAS</a:t>
                      </a:r>
                    </a:p>
                  </a:txBody>
                  <a:tcPr vert="vert270" anchor="ctr">
                    <a:solidFill>
                      <a:schemeClr val="accent1"/>
                    </a:solidFill>
                  </a:tcPr>
                </a:tc>
                <a:tc>
                  <a:txBody>
                    <a:bodyPr/>
                    <a:lstStyle/>
                    <a:p>
                      <a:pPr algn="l"/>
                      <a:r>
                        <a:rPr lang="es-ES" sz="1900" b="1" dirty="0"/>
                        <a:t>Influir en la demanda</a:t>
                      </a:r>
                    </a:p>
                  </a:txBody>
                  <a:tcPr anchor="ctr">
                    <a:solidFill>
                      <a:schemeClr val="accent2"/>
                    </a:solidFill>
                  </a:tcPr>
                </a:tc>
                <a:tc>
                  <a:txBody>
                    <a:bodyPr/>
                    <a:lstStyle/>
                    <a:p>
                      <a:r>
                        <a:rPr lang="es-ES" sz="1700" dirty="0"/>
                        <a:t>Intenta usar el exceso de capacidad. Los descuentos atraen a clientes nuevos.</a:t>
                      </a:r>
                    </a:p>
                  </a:txBody>
                  <a:tcPr anchor="ctr"/>
                </a:tc>
                <a:tc>
                  <a:txBody>
                    <a:bodyPr/>
                    <a:lstStyle/>
                    <a:p>
                      <a:r>
                        <a:rPr lang="es-ES" sz="1700" dirty="0"/>
                        <a:t>Demanda incierta. Es difícil equilibrar oferta y demanda.</a:t>
                      </a:r>
                    </a:p>
                  </a:txBody>
                  <a:tcPr anchor="ctr"/>
                </a:tc>
                <a:tc>
                  <a:txBody>
                    <a:bodyPr/>
                    <a:lstStyle/>
                    <a:p>
                      <a:r>
                        <a:rPr lang="es-ES" sz="1700" dirty="0"/>
                        <a:t>Crea ideas de marketing. Algunos negocios usan la sobreventa.</a:t>
                      </a:r>
                    </a:p>
                  </a:txBody>
                  <a:tcPr anchor="ctr"/>
                </a:tc>
                <a:extLst>
                  <a:ext uri="{0D108BD9-81ED-4DB2-BD59-A6C34878D82A}">
                    <a16:rowId xmlns:a16="http://schemas.microsoft.com/office/drawing/2014/main" val="3729432698"/>
                  </a:ext>
                </a:extLst>
              </a:tr>
              <a:tr h="617553">
                <a:tc vMerge="1">
                  <a:txBody>
                    <a:bodyPr/>
                    <a:lstStyle/>
                    <a:p>
                      <a:endParaRPr lang="es-ES"/>
                    </a:p>
                  </a:txBody>
                  <a:tcPr>
                    <a:solidFill>
                      <a:schemeClr val="accent1"/>
                    </a:solidFill>
                  </a:tcPr>
                </a:tc>
                <a:tc>
                  <a:txBody>
                    <a:bodyPr/>
                    <a:lstStyle/>
                    <a:p>
                      <a:pPr algn="l"/>
                      <a:r>
                        <a:rPr lang="es-ES" sz="1900" b="1" dirty="0"/>
                        <a:t>Pedidos pendientes</a:t>
                      </a:r>
                    </a:p>
                  </a:txBody>
                  <a:tcPr anchor="ctr">
                    <a:solidFill>
                      <a:schemeClr val="accent2"/>
                    </a:solidFill>
                  </a:tcPr>
                </a:tc>
                <a:tc>
                  <a:txBody>
                    <a:bodyPr/>
                    <a:lstStyle/>
                    <a:p>
                      <a:r>
                        <a:rPr lang="es-ES" sz="1700" dirty="0"/>
                        <a:t>Puede evitar las horas extras. Mantiene la capacidad constante.</a:t>
                      </a:r>
                    </a:p>
                  </a:txBody>
                  <a:tcPr anchor="ctr"/>
                </a:tc>
                <a:tc>
                  <a:txBody>
                    <a:bodyPr/>
                    <a:lstStyle/>
                    <a:p>
                      <a:r>
                        <a:rPr lang="es-ES" sz="1700" dirty="0"/>
                        <a:t>Los clientes deben estar dispuestos a esperar, pero hay pérdida de confianza.</a:t>
                      </a:r>
                    </a:p>
                  </a:txBody>
                  <a:tcPr anchor="ctr"/>
                </a:tc>
                <a:tc>
                  <a:txBody>
                    <a:bodyPr/>
                    <a:lstStyle/>
                    <a:p>
                      <a:r>
                        <a:rPr lang="es-ES" sz="1700" dirty="0"/>
                        <a:t>Muchas compañías aceptan pedidos pendientes.</a:t>
                      </a:r>
                    </a:p>
                  </a:txBody>
                  <a:tcPr anchor="ctr"/>
                </a:tc>
                <a:extLst>
                  <a:ext uri="{0D108BD9-81ED-4DB2-BD59-A6C34878D82A}">
                    <a16:rowId xmlns:a16="http://schemas.microsoft.com/office/drawing/2014/main" val="4088317413"/>
                  </a:ext>
                </a:extLst>
              </a:tr>
              <a:tr h="617553">
                <a:tc vMerge="1">
                  <a:txBody>
                    <a:bodyPr/>
                    <a:lstStyle/>
                    <a:p>
                      <a:endParaRPr lang="es-ES"/>
                    </a:p>
                  </a:txBody>
                  <a:tcPr>
                    <a:solidFill>
                      <a:schemeClr val="accent1"/>
                    </a:solidFill>
                  </a:tcPr>
                </a:tc>
                <a:tc>
                  <a:txBody>
                    <a:bodyPr/>
                    <a:lstStyle/>
                    <a:p>
                      <a:pPr algn="l"/>
                      <a:r>
                        <a:rPr lang="es-ES" sz="1900" b="1" dirty="0"/>
                        <a:t>Productos con estacionalidad complementaria</a:t>
                      </a:r>
                    </a:p>
                  </a:txBody>
                  <a:tcPr anchor="ctr">
                    <a:solidFill>
                      <a:schemeClr val="accent2"/>
                    </a:solidFill>
                  </a:tcPr>
                </a:tc>
                <a:tc>
                  <a:txBody>
                    <a:bodyPr/>
                    <a:lstStyle/>
                    <a:p>
                      <a:r>
                        <a:rPr lang="es-ES" sz="1700" dirty="0"/>
                        <a:t>Utiliza los recursos completamente y permite mantener estable la plantilla.</a:t>
                      </a:r>
                    </a:p>
                  </a:txBody>
                  <a:tcPr anchor="ctr"/>
                </a:tc>
                <a:tc>
                  <a:txBody>
                    <a:bodyPr/>
                    <a:lstStyle/>
                    <a:p>
                      <a:r>
                        <a:rPr lang="es-ES" sz="1700" dirty="0"/>
                        <a:t>Puede requerir habilidades y equipos al margen del área de experiencia.</a:t>
                      </a:r>
                    </a:p>
                  </a:txBody>
                  <a:tcPr anchor="ctr"/>
                </a:tc>
                <a:tc>
                  <a:txBody>
                    <a:bodyPr/>
                    <a:lstStyle/>
                    <a:p>
                      <a:r>
                        <a:rPr lang="es-ES" sz="1700" dirty="0"/>
                        <a:t>Encontrar productos con patrones de demanda opuestos es difícil y arriesgado.</a:t>
                      </a:r>
                    </a:p>
                  </a:txBody>
                  <a:tcPr anchor="ctr"/>
                </a:tc>
                <a:extLst>
                  <a:ext uri="{0D108BD9-81ED-4DB2-BD59-A6C34878D82A}">
                    <a16:rowId xmlns:a16="http://schemas.microsoft.com/office/drawing/2014/main" val="3666211179"/>
                  </a:ext>
                </a:extLst>
              </a:tr>
            </a:tbl>
          </a:graphicData>
        </a:graphic>
      </p:graphicFrame>
      <p:pic>
        <p:nvPicPr>
          <p:cNvPr id="7" name="Picture 4" descr="snowmobile fa">
            <a:extLst>
              <a:ext uri="{FF2B5EF4-FFF2-40B4-BE49-F238E27FC236}">
                <a16:creationId xmlns:a16="http://schemas.microsoft.com/office/drawing/2014/main" id="{D0211FBF-74DB-42E2-9EF2-02799AFBFE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1003" t="3319" r="15244" b="2489"/>
          <a:stretch>
            <a:fillRect/>
          </a:stretch>
        </p:blipFill>
        <p:spPr bwMode="auto">
          <a:xfrm>
            <a:off x="6176964" y="4101856"/>
            <a:ext cx="2503414" cy="2093077"/>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5" descr="jetski fa">
            <a:extLst>
              <a:ext uri="{FF2B5EF4-FFF2-40B4-BE49-F238E27FC236}">
                <a16:creationId xmlns:a16="http://schemas.microsoft.com/office/drawing/2014/main" id="{797C3914-987E-45BA-8427-E96EA638767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1440" t="2489" r="22401" b="2213"/>
          <a:stretch>
            <a:fillRect/>
          </a:stretch>
        </p:blipFill>
        <p:spPr bwMode="auto">
          <a:xfrm>
            <a:off x="3833815" y="4462749"/>
            <a:ext cx="2547936" cy="2081901"/>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 name="Group 6">
            <a:extLst>
              <a:ext uri="{FF2B5EF4-FFF2-40B4-BE49-F238E27FC236}">
                <a16:creationId xmlns:a16="http://schemas.microsoft.com/office/drawing/2014/main" id="{6E352335-C87A-4F09-B3D4-572F9AED1B8B}"/>
              </a:ext>
            </a:extLst>
          </p:cNvPr>
          <p:cNvGrpSpPr>
            <a:grpSpLocks/>
          </p:cNvGrpSpPr>
          <p:nvPr/>
        </p:nvGrpSpPr>
        <p:grpSpPr bwMode="auto">
          <a:xfrm>
            <a:off x="3092451" y="3932543"/>
            <a:ext cx="6048375" cy="2964942"/>
            <a:chOff x="678" y="1488"/>
            <a:chExt cx="3810" cy="2126"/>
          </a:xfrm>
        </p:grpSpPr>
        <p:sp>
          <p:nvSpPr>
            <p:cNvPr id="10" name="Freeform 7">
              <a:extLst>
                <a:ext uri="{FF2B5EF4-FFF2-40B4-BE49-F238E27FC236}">
                  <a16:creationId xmlns:a16="http://schemas.microsoft.com/office/drawing/2014/main" id="{CA998CE4-7C94-4166-8450-D02984585F41}"/>
                </a:ext>
              </a:extLst>
            </p:cNvPr>
            <p:cNvSpPr>
              <a:spLocks/>
            </p:cNvSpPr>
            <p:nvPr/>
          </p:nvSpPr>
          <p:spPr bwMode="auto">
            <a:xfrm>
              <a:off x="1136" y="1488"/>
              <a:ext cx="3352" cy="1880"/>
            </a:xfrm>
            <a:custGeom>
              <a:avLst/>
              <a:gdLst>
                <a:gd name="T0" fmla="*/ 0 w 3352"/>
                <a:gd name="T1" fmla="*/ 0 h 1880"/>
                <a:gd name="T2" fmla="*/ 0 w 3352"/>
                <a:gd name="T3" fmla="*/ 1880 h 1880"/>
                <a:gd name="T4" fmla="*/ 3352 w 3352"/>
                <a:gd name="T5" fmla="*/ 1880 h 1880"/>
                <a:gd name="T6" fmla="*/ 0 60000 65536"/>
                <a:gd name="T7" fmla="*/ 0 60000 65536"/>
                <a:gd name="T8" fmla="*/ 0 60000 65536"/>
              </a:gdLst>
              <a:ahLst/>
              <a:cxnLst>
                <a:cxn ang="T6">
                  <a:pos x="T0" y="T1"/>
                </a:cxn>
                <a:cxn ang="T7">
                  <a:pos x="T2" y="T3"/>
                </a:cxn>
                <a:cxn ang="T8">
                  <a:pos x="T4" y="T5"/>
                </a:cxn>
              </a:cxnLst>
              <a:rect l="0" t="0" r="r" b="b"/>
              <a:pathLst>
                <a:path w="3352" h="1880">
                  <a:moveTo>
                    <a:pt x="0" y="0"/>
                  </a:moveTo>
                  <a:lnTo>
                    <a:pt x="0" y="1880"/>
                  </a:lnTo>
                  <a:lnTo>
                    <a:pt x="3352" y="1880"/>
                  </a:lnTo>
                </a:path>
              </a:pathLst>
            </a:custGeom>
            <a:noFill/>
            <a:ln w="38100">
              <a:solidFill>
                <a:schemeClr val="tx1"/>
              </a:solidFill>
              <a:round/>
              <a:headEnd type="triangle" w="sm" len="sm"/>
              <a:tailEnd type="triangl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ES" dirty="0"/>
            </a:p>
          </p:txBody>
        </p:sp>
        <p:sp>
          <p:nvSpPr>
            <p:cNvPr id="11" name="Rectangle 8">
              <a:extLst>
                <a:ext uri="{FF2B5EF4-FFF2-40B4-BE49-F238E27FC236}">
                  <a16:creationId xmlns:a16="http://schemas.microsoft.com/office/drawing/2014/main" id="{0DD63D37-C591-468F-B6FD-8B573AE1382E}"/>
                </a:ext>
              </a:extLst>
            </p:cNvPr>
            <p:cNvSpPr>
              <a:spLocks noChangeArrowheads="1"/>
            </p:cNvSpPr>
            <p:nvPr/>
          </p:nvSpPr>
          <p:spPr bwMode="auto">
            <a:xfrm>
              <a:off x="678" y="1599"/>
              <a:ext cx="556" cy="17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215000"/>
                </a:lnSpc>
                <a:defRPr/>
              </a:pPr>
              <a:r>
                <a:rPr lang="en-US" altLang="es-ES" b="1" i="1" dirty="0">
                  <a:effectLst>
                    <a:outerShdw blurRad="38100" dist="38100" dir="2700000" algn="tl">
                      <a:srgbClr val="C0C0C0"/>
                    </a:outerShdw>
                  </a:effectLst>
                </a:rPr>
                <a:t>4.000 </a:t>
              </a:r>
              <a:r>
                <a:rPr lang="en-US" altLang="es-ES" b="1" i="1" dirty="0"/>
                <a:t>–</a:t>
              </a:r>
              <a:endParaRPr lang="en-US" altLang="es-ES" b="1" i="1" dirty="0">
                <a:effectLst>
                  <a:outerShdw blurRad="38100" dist="38100" dir="2700000" algn="tl">
                    <a:srgbClr val="C0C0C0"/>
                  </a:outerShdw>
                </a:effectLst>
              </a:endParaRPr>
            </a:p>
            <a:p>
              <a:pPr>
                <a:lnSpc>
                  <a:spcPct val="215000"/>
                </a:lnSpc>
                <a:defRPr/>
              </a:pPr>
              <a:r>
                <a:rPr lang="en-US" altLang="es-ES" b="1" i="1" dirty="0">
                  <a:effectLst>
                    <a:outerShdw blurRad="38100" dist="38100" dir="2700000" algn="tl">
                      <a:srgbClr val="C0C0C0"/>
                    </a:outerShdw>
                  </a:effectLst>
                </a:rPr>
                <a:t>3.000 </a:t>
              </a:r>
              <a:r>
                <a:rPr lang="en-US" altLang="es-ES" b="1" i="1" dirty="0"/>
                <a:t>–</a:t>
              </a:r>
              <a:endParaRPr lang="en-US" altLang="es-ES" b="1" i="1" dirty="0">
                <a:effectLst>
                  <a:outerShdw blurRad="38100" dist="38100" dir="2700000" algn="tl">
                    <a:srgbClr val="C0C0C0"/>
                  </a:outerShdw>
                </a:effectLst>
              </a:endParaRPr>
            </a:p>
            <a:p>
              <a:pPr>
                <a:lnSpc>
                  <a:spcPct val="215000"/>
                </a:lnSpc>
                <a:defRPr/>
              </a:pPr>
              <a:r>
                <a:rPr lang="en-US" altLang="es-ES" b="1" i="1" dirty="0">
                  <a:effectLst>
                    <a:outerShdw blurRad="38100" dist="38100" dir="2700000" algn="tl">
                      <a:srgbClr val="C0C0C0"/>
                    </a:outerShdw>
                  </a:effectLst>
                </a:rPr>
                <a:t>2.000 </a:t>
              </a:r>
              <a:r>
                <a:rPr lang="en-US" altLang="es-ES" b="1" i="1" dirty="0"/>
                <a:t>–</a:t>
              </a:r>
              <a:endParaRPr lang="en-US" altLang="es-ES" b="1" i="1" dirty="0">
                <a:effectLst>
                  <a:outerShdw blurRad="38100" dist="38100" dir="2700000" algn="tl">
                    <a:srgbClr val="C0C0C0"/>
                  </a:outerShdw>
                </a:effectLst>
              </a:endParaRPr>
            </a:p>
            <a:p>
              <a:pPr>
                <a:lnSpc>
                  <a:spcPct val="215000"/>
                </a:lnSpc>
                <a:defRPr/>
              </a:pPr>
              <a:r>
                <a:rPr lang="en-US" altLang="es-ES" b="1" i="1" dirty="0">
                  <a:effectLst>
                    <a:outerShdw blurRad="38100" dist="38100" dir="2700000" algn="tl">
                      <a:srgbClr val="C0C0C0"/>
                    </a:outerShdw>
                  </a:effectLst>
                </a:rPr>
                <a:t>1.000 </a:t>
              </a:r>
              <a:r>
                <a:rPr lang="en-US" altLang="es-ES" b="1" i="1" dirty="0"/>
                <a:t>–</a:t>
              </a:r>
            </a:p>
          </p:txBody>
        </p:sp>
        <p:sp>
          <p:nvSpPr>
            <p:cNvPr id="12" name="Rectangle 9">
              <a:extLst>
                <a:ext uri="{FF2B5EF4-FFF2-40B4-BE49-F238E27FC236}">
                  <a16:creationId xmlns:a16="http://schemas.microsoft.com/office/drawing/2014/main" id="{5C0EEE5B-875D-451F-8A75-86D989ADB4FC}"/>
                </a:ext>
              </a:extLst>
            </p:cNvPr>
            <p:cNvSpPr>
              <a:spLocks noChangeArrowheads="1"/>
            </p:cNvSpPr>
            <p:nvPr/>
          </p:nvSpPr>
          <p:spPr bwMode="auto">
            <a:xfrm>
              <a:off x="1094" y="3349"/>
              <a:ext cx="3020" cy="2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es-ES" b="1" i="1" dirty="0">
                  <a:effectLst>
                    <a:outerShdw blurRad="38100" dist="38100" dir="2700000" algn="tl">
                      <a:srgbClr val="C0C0C0"/>
                    </a:outerShdw>
                  </a:effectLst>
                </a:rPr>
                <a:t>E F M A M J J A S O N D E F M A M J J A S O N D E</a:t>
              </a:r>
            </a:p>
          </p:txBody>
        </p:sp>
      </p:grpSp>
      <p:grpSp>
        <p:nvGrpSpPr>
          <p:cNvPr id="15" name="Group 12">
            <a:extLst>
              <a:ext uri="{FF2B5EF4-FFF2-40B4-BE49-F238E27FC236}">
                <a16:creationId xmlns:a16="http://schemas.microsoft.com/office/drawing/2014/main" id="{6EDC00BB-3EE3-4EB0-BED0-242E315FF2A3}"/>
              </a:ext>
            </a:extLst>
          </p:cNvPr>
          <p:cNvGrpSpPr>
            <a:grpSpLocks/>
          </p:cNvGrpSpPr>
          <p:nvPr/>
        </p:nvGrpSpPr>
        <p:grpSpPr bwMode="auto">
          <a:xfrm>
            <a:off x="3921127" y="4189154"/>
            <a:ext cx="7434263" cy="803298"/>
            <a:chOff x="1096" y="1736"/>
            <a:chExt cx="4683" cy="576"/>
          </a:xfrm>
        </p:grpSpPr>
        <p:sp>
          <p:nvSpPr>
            <p:cNvPr id="16" name="Freeform 13">
              <a:extLst>
                <a:ext uri="{FF2B5EF4-FFF2-40B4-BE49-F238E27FC236}">
                  <a16:creationId xmlns:a16="http://schemas.microsoft.com/office/drawing/2014/main" id="{DA3A5B29-A022-4395-ABCC-513D01FA5554}"/>
                </a:ext>
              </a:extLst>
            </p:cNvPr>
            <p:cNvSpPr>
              <a:spLocks/>
            </p:cNvSpPr>
            <p:nvPr/>
          </p:nvSpPr>
          <p:spPr bwMode="auto">
            <a:xfrm>
              <a:off x="1096" y="1736"/>
              <a:ext cx="3368" cy="352"/>
            </a:xfrm>
            <a:custGeom>
              <a:avLst/>
              <a:gdLst>
                <a:gd name="T0" fmla="*/ 0 w 3368"/>
                <a:gd name="T1" fmla="*/ 260 h 352"/>
                <a:gd name="T2" fmla="*/ 144 w 3368"/>
                <a:gd name="T3" fmla="*/ 228 h 352"/>
                <a:gd name="T4" fmla="*/ 276 w 3368"/>
                <a:gd name="T5" fmla="*/ 164 h 352"/>
                <a:gd name="T6" fmla="*/ 408 w 3368"/>
                <a:gd name="T7" fmla="*/ 84 h 352"/>
                <a:gd name="T8" fmla="*/ 552 w 3368"/>
                <a:gd name="T9" fmla="*/ 116 h 352"/>
                <a:gd name="T10" fmla="*/ 680 w 3368"/>
                <a:gd name="T11" fmla="*/ 44 h 352"/>
                <a:gd name="T12" fmla="*/ 816 w 3368"/>
                <a:gd name="T13" fmla="*/ 80 h 352"/>
                <a:gd name="T14" fmla="*/ 956 w 3368"/>
                <a:gd name="T15" fmla="*/ 0 h 352"/>
                <a:gd name="T16" fmla="*/ 1092 w 3368"/>
                <a:gd name="T17" fmla="*/ 16 h 352"/>
                <a:gd name="T18" fmla="*/ 1216 w 3368"/>
                <a:gd name="T19" fmla="*/ 44 h 352"/>
                <a:gd name="T20" fmla="*/ 1352 w 3368"/>
                <a:gd name="T21" fmla="*/ 76 h 352"/>
                <a:gd name="T22" fmla="*/ 1484 w 3368"/>
                <a:gd name="T23" fmla="*/ 224 h 352"/>
                <a:gd name="T24" fmla="*/ 1620 w 3368"/>
                <a:gd name="T25" fmla="*/ 320 h 352"/>
                <a:gd name="T26" fmla="*/ 1764 w 3368"/>
                <a:gd name="T27" fmla="*/ 316 h 352"/>
                <a:gd name="T28" fmla="*/ 1888 w 3368"/>
                <a:gd name="T29" fmla="*/ 352 h 352"/>
                <a:gd name="T30" fmla="*/ 2028 w 3368"/>
                <a:gd name="T31" fmla="*/ 320 h 352"/>
                <a:gd name="T32" fmla="*/ 2160 w 3368"/>
                <a:gd name="T33" fmla="*/ 328 h 352"/>
                <a:gd name="T34" fmla="*/ 2292 w 3368"/>
                <a:gd name="T35" fmla="*/ 300 h 352"/>
                <a:gd name="T36" fmla="*/ 2416 w 3368"/>
                <a:gd name="T37" fmla="*/ 280 h 352"/>
                <a:gd name="T38" fmla="*/ 2560 w 3368"/>
                <a:gd name="T39" fmla="*/ 128 h 352"/>
                <a:gd name="T40" fmla="*/ 2692 w 3368"/>
                <a:gd name="T41" fmla="*/ 88 h 352"/>
                <a:gd name="T42" fmla="*/ 2832 w 3368"/>
                <a:gd name="T43" fmla="*/ 84 h 352"/>
                <a:gd name="T44" fmla="*/ 2960 w 3368"/>
                <a:gd name="T45" fmla="*/ 180 h 352"/>
                <a:gd name="T46" fmla="*/ 3100 w 3368"/>
                <a:gd name="T47" fmla="*/ 228 h 352"/>
                <a:gd name="T48" fmla="*/ 3236 w 3368"/>
                <a:gd name="T49" fmla="*/ 280 h 352"/>
                <a:gd name="T50" fmla="*/ 3368 w 3368"/>
                <a:gd name="T51" fmla="*/ 320 h 352"/>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3368" h="352">
                  <a:moveTo>
                    <a:pt x="0" y="260"/>
                  </a:moveTo>
                  <a:lnTo>
                    <a:pt x="144" y="228"/>
                  </a:lnTo>
                  <a:lnTo>
                    <a:pt x="276" y="164"/>
                  </a:lnTo>
                  <a:lnTo>
                    <a:pt x="408" y="84"/>
                  </a:lnTo>
                  <a:lnTo>
                    <a:pt x="552" y="116"/>
                  </a:lnTo>
                  <a:lnTo>
                    <a:pt x="680" y="44"/>
                  </a:lnTo>
                  <a:lnTo>
                    <a:pt x="816" y="80"/>
                  </a:lnTo>
                  <a:lnTo>
                    <a:pt x="956" y="0"/>
                  </a:lnTo>
                  <a:lnTo>
                    <a:pt x="1092" y="16"/>
                  </a:lnTo>
                  <a:lnTo>
                    <a:pt x="1216" y="44"/>
                  </a:lnTo>
                  <a:lnTo>
                    <a:pt x="1352" y="76"/>
                  </a:lnTo>
                  <a:lnTo>
                    <a:pt x="1484" y="224"/>
                  </a:lnTo>
                  <a:lnTo>
                    <a:pt x="1620" y="320"/>
                  </a:lnTo>
                  <a:lnTo>
                    <a:pt x="1764" y="316"/>
                  </a:lnTo>
                  <a:lnTo>
                    <a:pt x="1888" y="352"/>
                  </a:lnTo>
                  <a:lnTo>
                    <a:pt x="2028" y="320"/>
                  </a:lnTo>
                  <a:lnTo>
                    <a:pt x="2160" y="328"/>
                  </a:lnTo>
                  <a:lnTo>
                    <a:pt x="2292" y="300"/>
                  </a:lnTo>
                  <a:lnTo>
                    <a:pt x="2416" y="280"/>
                  </a:lnTo>
                  <a:lnTo>
                    <a:pt x="2560" y="128"/>
                  </a:lnTo>
                  <a:lnTo>
                    <a:pt x="2692" y="88"/>
                  </a:lnTo>
                  <a:lnTo>
                    <a:pt x="2832" y="84"/>
                  </a:lnTo>
                  <a:lnTo>
                    <a:pt x="2960" y="180"/>
                  </a:lnTo>
                  <a:lnTo>
                    <a:pt x="3100" y="228"/>
                  </a:lnTo>
                  <a:lnTo>
                    <a:pt x="3236" y="280"/>
                  </a:lnTo>
                  <a:lnTo>
                    <a:pt x="3368" y="320"/>
                  </a:lnTo>
                </a:path>
              </a:pathLst>
            </a:custGeom>
            <a:noFill/>
            <a:ln w="76200" cmpd="sng">
              <a:solidFill>
                <a:srgbClr val="FF0000"/>
              </a:solidFill>
              <a:round/>
              <a:headEnd/>
              <a:tailEnd/>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Lst>
          </p:spPr>
          <p:txBody>
            <a:bodyPr wrap="none" anchor="ctr"/>
            <a:lstStyle/>
            <a:p>
              <a:endParaRPr lang="es-ES" dirty="0"/>
            </a:p>
          </p:txBody>
        </p:sp>
        <p:sp>
          <p:nvSpPr>
            <p:cNvPr id="17" name="Rectangle 14">
              <a:extLst>
                <a:ext uri="{FF2B5EF4-FFF2-40B4-BE49-F238E27FC236}">
                  <a16:creationId xmlns:a16="http://schemas.microsoft.com/office/drawing/2014/main" id="{1F989C2F-1DBA-4E09-A47A-54C7B3E0FDF2}"/>
                </a:ext>
              </a:extLst>
            </p:cNvPr>
            <p:cNvSpPr>
              <a:spLocks noChangeArrowheads="1"/>
            </p:cNvSpPr>
            <p:nvPr/>
          </p:nvSpPr>
          <p:spPr bwMode="auto">
            <a:xfrm>
              <a:off x="4486" y="1796"/>
              <a:ext cx="1293" cy="516"/>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lnSpc>
                  <a:spcPct val="85000"/>
                </a:lnSpc>
                <a:defRPr/>
              </a:pPr>
              <a:r>
                <a:rPr lang="es-ES" altLang="es-ES" sz="1600" b="1" dirty="0"/>
                <a:t>Al combinar ambos patrones de demanda se reduce la variación</a:t>
              </a:r>
            </a:p>
          </p:txBody>
        </p:sp>
      </p:grpSp>
      <p:grpSp>
        <p:nvGrpSpPr>
          <p:cNvPr id="18" name="Group 15">
            <a:extLst>
              <a:ext uri="{FF2B5EF4-FFF2-40B4-BE49-F238E27FC236}">
                <a16:creationId xmlns:a16="http://schemas.microsoft.com/office/drawing/2014/main" id="{9F5E604F-3FFD-4BA5-878F-D4BEF14E9F46}"/>
              </a:ext>
            </a:extLst>
          </p:cNvPr>
          <p:cNvGrpSpPr>
            <a:grpSpLocks/>
          </p:cNvGrpSpPr>
          <p:nvPr/>
        </p:nvGrpSpPr>
        <p:grpSpPr bwMode="auto">
          <a:xfrm>
            <a:off x="3940177" y="4786050"/>
            <a:ext cx="7451726" cy="1050145"/>
            <a:chOff x="1212" y="2100"/>
            <a:chExt cx="4694" cy="753"/>
          </a:xfrm>
        </p:grpSpPr>
        <p:sp>
          <p:nvSpPr>
            <p:cNvPr id="19" name="Freeform 16">
              <a:extLst>
                <a:ext uri="{FF2B5EF4-FFF2-40B4-BE49-F238E27FC236}">
                  <a16:creationId xmlns:a16="http://schemas.microsoft.com/office/drawing/2014/main" id="{624B9093-8C1A-4678-A3E9-E45A6823469C}"/>
                </a:ext>
              </a:extLst>
            </p:cNvPr>
            <p:cNvSpPr>
              <a:spLocks/>
            </p:cNvSpPr>
            <p:nvPr/>
          </p:nvSpPr>
          <p:spPr bwMode="auto">
            <a:xfrm>
              <a:off x="1212" y="2100"/>
              <a:ext cx="3352" cy="688"/>
            </a:xfrm>
            <a:custGeom>
              <a:avLst/>
              <a:gdLst>
                <a:gd name="T0" fmla="*/ 0 w 3352"/>
                <a:gd name="T1" fmla="*/ 192 h 688"/>
                <a:gd name="T2" fmla="*/ 128 w 3352"/>
                <a:gd name="T3" fmla="*/ 356 h 688"/>
                <a:gd name="T4" fmla="*/ 264 w 3352"/>
                <a:gd name="T5" fmla="*/ 412 h 688"/>
                <a:gd name="T6" fmla="*/ 376 w 3352"/>
                <a:gd name="T7" fmla="*/ 472 h 688"/>
                <a:gd name="T8" fmla="*/ 540 w 3352"/>
                <a:gd name="T9" fmla="*/ 568 h 688"/>
                <a:gd name="T10" fmla="*/ 676 w 3352"/>
                <a:gd name="T11" fmla="*/ 408 h 688"/>
                <a:gd name="T12" fmla="*/ 804 w 3352"/>
                <a:gd name="T13" fmla="*/ 288 h 688"/>
                <a:gd name="T14" fmla="*/ 940 w 3352"/>
                <a:gd name="T15" fmla="*/ 148 h 688"/>
                <a:gd name="T16" fmla="*/ 1076 w 3352"/>
                <a:gd name="T17" fmla="*/ 60 h 688"/>
                <a:gd name="T18" fmla="*/ 1208 w 3352"/>
                <a:gd name="T19" fmla="*/ 0 h 688"/>
                <a:gd name="T20" fmla="*/ 1336 w 3352"/>
                <a:gd name="T21" fmla="*/ 0 h 688"/>
                <a:gd name="T22" fmla="*/ 1484 w 3352"/>
                <a:gd name="T23" fmla="*/ 84 h 688"/>
                <a:gd name="T24" fmla="*/ 1612 w 3352"/>
                <a:gd name="T25" fmla="*/ 216 h 688"/>
                <a:gd name="T26" fmla="*/ 1740 w 3352"/>
                <a:gd name="T27" fmla="*/ 332 h 688"/>
                <a:gd name="T28" fmla="*/ 1872 w 3352"/>
                <a:gd name="T29" fmla="*/ 524 h 688"/>
                <a:gd name="T30" fmla="*/ 2144 w 3352"/>
                <a:gd name="T31" fmla="*/ 688 h 688"/>
                <a:gd name="T32" fmla="*/ 2420 w 3352"/>
                <a:gd name="T33" fmla="*/ 492 h 688"/>
                <a:gd name="T34" fmla="*/ 2556 w 3352"/>
                <a:gd name="T35" fmla="*/ 192 h 688"/>
                <a:gd name="T36" fmla="*/ 2676 w 3352"/>
                <a:gd name="T37" fmla="*/ 80 h 688"/>
                <a:gd name="T38" fmla="*/ 2828 w 3352"/>
                <a:gd name="T39" fmla="*/ 32 h 688"/>
                <a:gd name="T40" fmla="*/ 2948 w 3352"/>
                <a:gd name="T41" fmla="*/ 120 h 688"/>
                <a:gd name="T42" fmla="*/ 3092 w 3352"/>
                <a:gd name="T43" fmla="*/ 200 h 688"/>
                <a:gd name="T44" fmla="*/ 3220 w 3352"/>
                <a:gd name="T45" fmla="*/ 264 h 688"/>
                <a:gd name="T46" fmla="*/ 3352 w 3352"/>
                <a:gd name="T47" fmla="*/ 412 h 68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3352" h="688">
                  <a:moveTo>
                    <a:pt x="0" y="192"/>
                  </a:moveTo>
                  <a:lnTo>
                    <a:pt x="128" y="356"/>
                  </a:lnTo>
                  <a:lnTo>
                    <a:pt x="264" y="412"/>
                  </a:lnTo>
                  <a:lnTo>
                    <a:pt x="376" y="472"/>
                  </a:lnTo>
                  <a:lnTo>
                    <a:pt x="540" y="568"/>
                  </a:lnTo>
                  <a:lnTo>
                    <a:pt x="676" y="408"/>
                  </a:lnTo>
                  <a:lnTo>
                    <a:pt x="804" y="288"/>
                  </a:lnTo>
                  <a:lnTo>
                    <a:pt x="940" y="148"/>
                  </a:lnTo>
                  <a:lnTo>
                    <a:pt x="1076" y="60"/>
                  </a:lnTo>
                  <a:lnTo>
                    <a:pt x="1208" y="0"/>
                  </a:lnTo>
                  <a:lnTo>
                    <a:pt x="1336" y="0"/>
                  </a:lnTo>
                  <a:lnTo>
                    <a:pt x="1484" y="84"/>
                  </a:lnTo>
                  <a:lnTo>
                    <a:pt x="1612" y="216"/>
                  </a:lnTo>
                  <a:lnTo>
                    <a:pt x="1740" y="332"/>
                  </a:lnTo>
                  <a:lnTo>
                    <a:pt x="1872" y="524"/>
                  </a:lnTo>
                  <a:lnTo>
                    <a:pt x="2144" y="688"/>
                  </a:lnTo>
                  <a:lnTo>
                    <a:pt x="2420" y="492"/>
                  </a:lnTo>
                  <a:lnTo>
                    <a:pt x="2556" y="192"/>
                  </a:lnTo>
                  <a:lnTo>
                    <a:pt x="2676" y="80"/>
                  </a:lnTo>
                  <a:lnTo>
                    <a:pt x="2828" y="32"/>
                  </a:lnTo>
                  <a:lnTo>
                    <a:pt x="2948" y="120"/>
                  </a:lnTo>
                  <a:lnTo>
                    <a:pt x="3092" y="200"/>
                  </a:lnTo>
                  <a:lnTo>
                    <a:pt x="3220" y="264"/>
                  </a:lnTo>
                  <a:lnTo>
                    <a:pt x="3352" y="412"/>
                  </a:lnTo>
                </a:path>
              </a:pathLst>
            </a:custGeom>
            <a:noFill/>
            <a:ln w="76200" cmpd="sng">
              <a:solidFill>
                <a:schemeClr val="hlink"/>
              </a:solidFill>
              <a:round/>
              <a:headEnd/>
              <a:tailEnd/>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Lst>
          </p:spPr>
          <p:txBody>
            <a:bodyPr wrap="none" anchor="ctr"/>
            <a:lstStyle/>
            <a:p>
              <a:endParaRPr lang="es-ES" dirty="0"/>
            </a:p>
          </p:txBody>
        </p:sp>
        <p:sp>
          <p:nvSpPr>
            <p:cNvPr id="20" name="Rectangle 17">
              <a:extLst>
                <a:ext uri="{FF2B5EF4-FFF2-40B4-BE49-F238E27FC236}">
                  <a16:creationId xmlns:a16="http://schemas.microsoft.com/office/drawing/2014/main" id="{640A9F1F-7BBE-4A04-809B-24FFEEE8F308}"/>
                </a:ext>
              </a:extLst>
            </p:cNvPr>
            <p:cNvSpPr>
              <a:spLocks noChangeArrowheads="1"/>
            </p:cNvSpPr>
            <p:nvPr/>
          </p:nvSpPr>
          <p:spPr bwMode="auto">
            <a:xfrm>
              <a:off x="4894" y="2487"/>
              <a:ext cx="1012" cy="3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lnSpc>
                  <a:spcPct val="85000"/>
                </a:lnSpc>
                <a:defRPr/>
              </a:pPr>
              <a:r>
                <a:rPr lang="es-ES" altLang="es-ES" sz="1600" b="1" dirty="0"/>
                <a:t>Ventas de motos para nieve</a:t>
              </a:r>
            </a:p>
          </p:txBody>
        </p:sp>
        <p:sp>
          <p:nvSpPr>
            <p:cNvPr id="21" name="Line 18">
              <a:extLst>
                <a:ext uri="{FF2B5EF4-FFF2-40B4-BE49-F238E27FC236}">
                  <a16:creationId xmlns:a16="http://schemas.microsoft.com/office/drawing/2014/main" id="{3DE78529-D01D-4C95-85BA-BB0C925B2ADE}"/>
                </a:ext>
              </a:extLst>
            </p:cNvPr>
            <p:cNvSpPr>
              <a:spLocks noChangeShapeType="1"/>
            </p:cNvSpPr>
            <p:nvPr/>
          </p:nvSpPr>
          <p:spPr bwMode="auto">
            <a:xfrm>
              <a:off x="4609" y="2523"/>
              <a:ext cx="319" cy="60"/>
            </a:xfrm>
            <a:prstGeom prst="line">
              <a:avLst/>
            </a:prstGeom>
            <a:noFill/>
            <a:ln w="57150">
              <a:solidFill>
                <a:schemeClr val="tx1"/>
              </a:solidFill>
              <a:round/>
              <a:headEnd type="triangle" w="sm" len="sm"/>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wrap="none" anchor="ctr"/>
            <a:lstStyle/>
            <a:p>
              <a:endParaRPr lang="es-ES" dirty="0"/>
            </a:p>
          </p:txBody>
        </p:sp>
      </p:grpSp>
      <p:grpSp>
        <p:nvGrpSpPr>
          <p:cNvPr id="22" name="Group 19">
            <a:extLst>
              <a:ext uri="{FF2B5EF4-FFF2-40B4-BE49-F238E27FC236}">
                <a16:creationId xmlns:a16="http://schemas.microsoft.com/office/drawing/2014/main" id="{900DA4A8-7F5B-4D7C-B840-E7F866151CAD}"/>
              </a:ext>
            </a:extLst>
          </p:cNvPr>
          <p:cNvGrpSpPr>
            <a:grpSpLocks/>
          </p:cNvGrpSpPr>
          <p:nvPr/>
        </p:nvGrpSpPr>
        <p:grpSpPr bwMode="auto">
          <a:xfrm>
            <a:off x="3940177" y="5360634"/>
            <a:ext cx="7164389" cy="1202159"/>
            <a:chOff x="1212" y="2512"/>
            <a:chExt cx="4513" cy="862"/>
          </a:xfrm>
        </p:grpSpPr>
        <p:sp>
          <p:nvSpPr>
            <p:cNvPr id="23" name="Freeform 20">
              <a:extLst>
                <a:ext uri="{FF2B5EF4-FFF2-40B4-BE49-F238E27FC236}">
                  <a16:creationId xmlns:a16="http://schemas.microsoft.com/office/drawing/2014/main" id="{55471D9E-366B-4354-962B-AEBB3544E2BE}"/>
                </a:ext>
              </a:extLst>
            </p:cNvPr>
            <p:cNvSpPr>
              <a:spLocks/>
            </p:cNvSpPr>
            <p:nvPr/>
          </p:nvSpPr>
          <p:spPr bwMode="auto">
            <a:xfrm>
              <a:off x="1212" y="2512"/>
              <a:ext cx="3352" cy="564"/>
            </a:xfrm>
            <a:custGeom>
              <a:avLst/>
              <a:gdLst>
                <a:gd name="T0" fmla="*/ 0 w 3352"/>
                <a:gd name="T1" fmla="*/ 484 h 564"/>
                <a:gd name="T2" fmla="*/ 140 w 3352"/>
                <a:gd name="T3" fmla="*/ 292 h 564"/>
                <a:gd name="T4" fmla="*/ 272 w 3352"/>
                <a:gd name="T5" fmla="*/ 116 h 564"/>
                <a:gd name="T6" fmla="*/ 396 w 3352"/>
                <a:gd name="T7" fmla="*/ 48 h 564"/>
                <a:gd name="T8" fmla="*/ 540 w 3352"/>
                <a:gd name="T9" fmla="*/ 0 h 564"/>
                <a:gd name="T10" fmla="*/ 676 w 3352"/>
                <a:gd name="T11" fmla="*/ 84 h 564"/>
                <a:gd name="T12" fmla="*/ 816 w 3352"/>
                <a:gd name="T13" fmla="*/ 212 h 564"/>
                <a:gd name="T14" fmla="*/ 948 w 3352"/>
                <a:gd name="T15" fmla="*/ 300 h 564"/>
                <a:gd name="T16" fmla="*/ 944 w 3352"/>
                <a:gd name="T17" fmla="*/ 312 h 564"/>
                <a:gd name="T18" fmla="*/ 1068 w 3352"/>
                <a:gd name="T19" fmla="*/ 376 h 564"/>
                <a:gd name="T20" fmla="*/ 1208 w 3352"/>
                <a:gd name="T21" fmla="*/ 456 h 564"/>
                <a:gd name="T22" fmla="*/ 1340 w 3352"/>
                <a:gd name="T23" fmla="*/ 512 h 564"/>
                <a:gd name="T24" fmla="*/ 1484 w 3352"/>
                <a:gd name="T25" fmla="*/ 564 h 564"/>
                <a:gd name="T26" fmla="*/ 1616 w 3352"/>
                <a:gd name="T27" fmla="*/ 492 h 564"/>
                <a:gd name="T28" fmla="*/ 1740 w 3352"/>
                <a:gd name="T29" fmla="*/ 376 h 564"/>
                <a:gd name="T30" fmla="*/ 1876 w 3352"/>
                <a:gd name="T31" fmla="*/ 252 h 564"/>
                <a:gd name="T32" fmla="*/ 2020 w 3352"/>
                <a:gd name="T33" fmla="*/ 148 h 564"/>
                <a:gd name="T34" fmla="*/ 2140 w 3352"/>
                <a:gd name="T35" fmla="*/ 72 h 564"/>
                <a:gd name="T36" fmla="*/ 2284 w 3352"/>
                <a:gd name="T37" fmla="*/ 164 h 564"/>
                <a:gd name="T38" fmla="*/ 2416 w 3352"/>
                <a:gd name="T39" fmla="*/ 256 h 564"/>
                <a:gd name="T40" fmla="*/ 2544 w 3352"/>
                <a:gd name="T41" fmla="*/ 376 h 564"/>
                <a:gd name="T42" fmla="*/ 2680 w 3352"/>
                <a:gd name="T43" fmla="*/ 440 h 564"/>
                <a:gd name="T44" fmla="*/ 2820 w 3352"/>
                <a:gd name="T45" fmla="*/ 488 h 564"/>
                <a:gd name="T46" fmla="*/ 2952 w 3352"/>
                <a:gd name="T47" fmla="*/ 528 h 564"/>
                <a:gd name="T48" fmla="*/ 3088 w 3352"/>
                <a:gd name="T49" fmla="*/ 500 h 564"/>
                <a:gd name="T50" fmla="*/ 3220 w 3352"/>
                <a:gd name="T51" fmla="*/ 452 h 564"/>
                <a:gd name="T52" fmla="*/ 3352 w 3352"/>
                <a:gd name="T53" fmla="*/ 340 h 564"/>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3352" h="564">
                  <a:moveTo>
                    <a:pt x="0" y="484"/>
                  </a:moveTo>
                  <a:lnTo>
                    <a:pt x="140" y="292"/>
                  </a:lnTo>
                  <a:lnTo>
                    <a:pt x="272" y="116"/>
                  </a:lnTo>
                  <a:lnTo>
                    <a:pt x="396" y="48"/>
                  </a:lnTo>
                  <a:lnTo>
                    <a:pt x="540" y="0"/>
                  </a:lnTo>
                  <a:lnTo>
                    <a:pt x="676" y="84"/>
                  </a:lnTo>
                  <a:lnTo>
                    <a:pt x="816" y="212"/>
                  </a:lnTo>
                  <a:cubicBezTo>
                    <a:pt x="860" y="241"/>
                    <a:pt x="906" y="267"/>
                    <a:pt x="948" y="300"/>
                  </a:cubicBezTo>
                  <a:cubicBezTo>
                    <a:pt x="951" y="302"/>
                    <a:pt x="944" y="312"/>
                    <a:pt x="944" y="312"/>
                  </a:cubicBezTo>
                  <a:lnTo>
                    <a:pt x="1068" y="376"/>
                  </a:lnTo>
                  <a:lnTo>
                    <a:pt x="1208" y="456"/>
                  </a:lnTo>
                  <a:lnTo>
                    <a:pt x="1340" y="512"/>
                  </a:lnTo>
                  <a:lnTo>
                    <a:pt x="1484" y="564"/>
                  </a:lnTo>
                  <a:lnTo>
                    <a:pt x="1616" y="492"/>
                  </a:lnTo>
                  <a:lnTo>
                    <a:pt x="1740" y="376"/>
                  </a:lnTo>
                  <a:lnTo>
                    <a:pt x="1876" y="252"/>
                  </a:lnTo>
                  <a:lnTo>
                    <a:pt x="2020" y="148"/>
                  </a:lnTo>
                  <a:lnTo>
                    <a:pt x="2140" y="72"/>
                  </a:lnTo>
                  <a:lnTo>
                    <a:pt x="2284" y="164"/>
                  </a:lnTo>
                  <a:lnTo>
                    <a:pt x="2416" y="256"/>
                  </a:lnTo>
                  <a:lnTo>
                    <a:pt x="2544" y="376"/>
                  </a:lnTo>
                  <a:cubicBezTo>
                    <a:pt x="2588" y="406"/>
                    <a:pt x="2634" y="421"/>
                    <a:pt x="2680" y="440"/>
                  </a:cubicBezTo>
                  <a:cubicBezTo>
                    <a:pt x="2726" y="459"/>
                    <a:pt x="2775" y="473"/>
                    <a:pt x="2820" y="488"/>
                  </a:cubicBezTo>
                  <a:lnTo>
                    <a:pt x="2952" y="528"/>
                  </a:lnTo>
                  <a:lnTo>
                    <a:pt x="3088" y="500"/>
                  </a:lnTo>
                  <a:lnTo>
                    <a:pt x="3220" y="452"/>
                  </a:lnTo>
                  <a:lnTo>
                    <a:pt x="3352" y="340"/>
                  </a:lnTo>
                </a:path>
              </a:pathLst>
            </a:custGeom>
            <a:noFill/>
            <a:ln w="76200" cmpd="sng">
              <a:solidFill>
                <a:srgbClr val="00B050"/>
              </a:solidFill>
              <a:round/>
              <a:headEnd/>
              <a:tailEnd/>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Lst>
          </p:spPr>
          <p:txBody>
            <a:bodyPr wrap="none" anchor="ctr"/>
            <a:lstStyle/>
            <a:p>
              <a:endParaRPr lang="es-ES" dirty="0"/>
            </a:p>
          </p:txBody>
        </p:sp>
        <p:sp>
          <p:nvSpPr>
            <p:cNvPr id="24" name="Rectangle 21">
              <a:extLst>
                <a:ext uri="{FF2B5EF4-FFF2-40B4-BE49-F238E27FC236}">
                  <a16:creationId xmlns:a16="http://schemas.microsoft.com/office/drawing/2014/main" id="{56FA587A-7301-4CD9-B613-DAE0D1E6CFB3}"/>
                </a:ext>
              </a:extLst>
            </p:cNvPr>
            <p:cNvSpPr>
              <a:spLocks noChangeArrowheads="1"/>
            </p:cNvSpPr>
            <p:nvPr/>
          </p:nvSpPr>
          <p:spPr bwMode="auto">
            <a:xfrm>
              <a:off x="4713" y="3006"/>
              <a:ext cx="1012" cy="368"/>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lnSpc>
                  <a:spcPct val="85000"/>
                </a:lnSpc>
                <a:defRPr/>
              </a:pPr>
              <a:r>
                <a:rPr lang="es-ES" altLang="es-ES" sz="1600" b="1" dirty="0"/>
                <a:t>Ventas de motos acuáticas</a:t>
              </a:r>
            </a:p>
          </p:txBody>
        </p:sp>
        <p:sp>
          <p:nvSpPr>
            <p:cNvPr id="25" name="Line 22">
              <a:extLst>
                <a:ext uri="{FF2B5EF4-FFF2-40B4-BE49-F238E27FC236}">
                  <a16:creationId xmlns:a16="http://schemas.microsoft.com/office/drawing/2014/main" id="{2586E8C7-FFCE-468C-9AB2-4E23104CEE49}"/>
                </a:ext>
              </a:extLst>
            </p:cNvPr>
            <p:cNvSpPr>
              <a:spLocks noChangeShapeType="1"/>
            </p:cNvSpPr>
            <p:nvPr/>
          </p:nvSpPr>
          <p:spPr bwMode="auto">
            <a:xfrm>
              <a:off x="4542" y="2933"/>
              <a:ext cx="213" cy="157"/>
            </a:xfrm>
            <a:prstGeom prst="line">
              <a:avLst/>
            </a:prstGeom>
            <a:noFill/>
            <a:ln w="57150">
              <a:solidFill>
                <a:schemeClr val="tx1"/>
              </a:solidFill>
              <a:round/>
              <a:headEnd type="triangle" w="sm" len="sm"/>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wrap="none" anchor="ctr"/>
            <a:lstStyle/>
            <a:p>
              <a:endParaRPr lang="es-ES" dirty="0"/>
            </a:p>
          </p:txBody>
        </p:sp>
      </p:grpSp>
      <p:sp>
        <p:nvSpPr>
          <p:cNvPr id="26" name="CuadroTexto 25">
            <a:extLst>
              <a:ext uri="{FF2B5EF4-FFF2-40B4-BE49-F238E27FC236}">
                <a16:creationId xmlns:a16="http://schemas.microsoft.com/office/drawing/2014/main" id="{355279B8-8787-423A-92DA-E416F2C473F4}"/>
              </a:ext>
            </a:extLst>
          </p:cNvPr>
          <p:cNvSpPr txBox="1"/>
          <p:nvPr/>
        </p:nvSpPr>
        <p:spPr>
          <a:xfrm>
            <a:off x="113611" y="4628764"/>
            <a:ext cx="3100245" cy="1569660"/>
          </a:xfrm>
          <a:prstGeom prst="rect">
            <a:avLst/>
          </a:prstGeom>
          <a:noFill/>
        </p:spPr>
        <p:txBody>
          <a:bodyPr wrap="square" rtlCol="0">
            <a:spAutoFit/>
          </a:bodyPr>
          <a:lstStyle/>
          <a:p>
            <a:pPr algn="ctr"/>
            <a:r>
              <a:rPr lang="es-ES" sz="2400" b="1" i="1" dirty="0"/>
              <a:t>EJEMPLO DE “PRODUCTOS CON ESTACIONALIDAD COMPLEMENTARIA”</a:t>
            </a:r>
          </a:p>
        </p:txBody>
      </p:sp>
      <p:pic>
        <p:nvPicPr>
          <p:cNvPr id="27" name="Imagen 26">
            <a:extLst>
              <a:ext uri="{FF2B5EF4-FFF2-40B4-BE49-F238E27FC236}">
                <a16:creationId xmlns:a16="http://schemas.microsoft.com/office/drawing/2014/main" id="{DE398AFA-8F01-48D5-B043-1C58D5F5D52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693377" y="6289493"/>
            <a:ext cx="567519" cy="567519"/>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90437524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strips(downRight)">
                                      <p:cBhvr>
                                        <p:cTn id="12" dur="500"/>
                                        <p:tgtEl>
                                          <p:spTgt spid="9"/>
                                        </p:tgtEl>
                                      </p:cBhvr>
                                    </p:animEffect>
                                  </p:childTnLst>
                                </p:cTn>
                              </p:par>
                              <p:par>
                                <p:cTn id="13" presetID="18" presetClass="entr" presetSubtype="6"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strips(downRight)">
                                      <p:cBhvr>
                                        <p:cTn id="15" dur="500"/>
                                        <p:tgtEl>
                                          <p:spTgt spid="7"/>
                                        </p:tgtEl>
                                      </p:cBhvr>
                                    </p:animEffect>
                                  </p:childTnLst>
                                </p:cTn>
                              </p:par>
                              <p:par>
                                <p:cTn id="16" presetID="18" presetClass="entr" presetSubtype="6" fill="hold"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strips(downRight)">
                                      <p:cBhvr>
                                        <p:cTn id="18" dur="500"/>
                                        <p:tgtEl>
                                          <p:spTgt spid="8"/>
                                        </p:tgtEl>
                                      </p:cBhvr>
                                    </p:animEffect>
                                  </p:childTnLst>
                                </p:cTn>
                              </p:par>
                              <p:par>
                                <p:cTn id="19" presetID="18" presetClass="entr" presetSubtype="6" fill="hold" grpId="0" nodeType="withEffect">
                                  <p:stCondLst>
                                    <p:cond delay="0"/>
                                  </p:stCondLst>
                                  <p:childTnLst>
                                    <p:set>
                                      <p:cBhvr>
                                        <p:cTn id="20" dur="1" fill="hold">
                                          <p:stCondLst>
                                            <p:cond delay="0"/>
                                          </p:stCondLst>
                                        </p:cTn>
                                        <p:tgtEl>
                                          <p:spTgt spid="26"/>
                                        </p:tgtEl>
                                        <p:attrNameLst>
                                          <p:attrName>style.visibility</p:attrName>
                                        </p:attrNameLst>
                                      </p:cBhvr>
                                      <p:to>
                                        <p:strVal val="visible"/>
                                      </p:to>
                                    </p:set>
                                    <p:animEffect transition="in" filter="strips(downRight)">
                                      <p:cBhvr>
                                        <p:cTn id="21" dur="500"/>
                                        <p:tgtEl>
                                          <p:spTgt spid="26"/>
                                        </p:tgtEl>
                                      </p:cBhvr>
                                    </p:animEffect>
                                  </p:childTnLst>
                                </p:cTn>
                              </p:par>
                            </p:childTnLst>
                          </p:cTn>
                        </p:par>
                        <p:par>
                          <p:cTn id="22" fill="hold">
                            <p:stCondLst>
                              <p:cond delay="500"/>
                            </p:stCondLst>
                            <p:childTnLst>
                              <p:par>
                                <p:cTn id="23" presetID="22" presetClass="entr" presetSubtype="8" fill="hold" nodeType="afterEffect">
                                  <p:stCondLst>
                                    <p:cond delay="0"/>
                                  </p:stCondLst>
                                  <p:childTnLst>
                                    <p:set>
                                      <p:cBhvr>
                                        <p:cTn id="24" dur="1" fill="hold">
                                          <p:stCondLst>
                                            <p:cond delay="0"/>
                                          </p:stCondLst>
                                        </p:cTn>
                                        <p:tgtEl>
                                          <p:spTgt spid="22"/>
                                        </p:tgtEl>
                                        <p:attrNameLst>
                                          <p:attrName>style.visibility</p:attrName>
                                        </p:attrNameLst>
                                      </p:cBhvr>
                                      <p:to>
                                        <p:strVal val="visible"/>
                                      </p:to>
                                    </p:set>
                                    <p:animEffect transition="in" filter="wipe(left)">
                                      <p:cBhvr>
                                        <p:cTn id="25" dur="2000"/>
                                        <p:tgtEl>
                                          <p:spTgt spid="22"/>
                                        </p:tgtEl>
                                      </p:cBhvr>
                                    </p:animEffect>
                                  </p:childTnLst>
                                </p:cTn>
                              </p:par>
                            </p:childTnLst>
                          </p:cTn>
                        </p:par>
                        <p:par>
                          <p:cTn id="26" fill="hold">
                            <p:stCondLst>
                              <p:cond delay="2500"/>
                            </p:stCondLst>
                            <p:childTnLst>
                              <p:par>
                                <p:cTn id="27" presetID="22" presetClass="entr" presetSubtype="8" fill="hold" nodeType="afterEffect">
                                  <p:stCondLst>
                                    <p:cond delay="0"/>
                                  </p:stCondLst>
                                  <p:childTnLst>
                                    <p:set>
                                      <p:cBhvr>
                                        <p:cTn id="28" dur="1" fill="hold">
                                          <p:stCondLst>
                                            <p:cond delay="0"/>
                                          </p:stCondLst>
                                        </p:cTn>
                                        <p:tgtEl>
                                          <p:spTgt spid="18"/>
                                        </p:tgtEl>
                                        <p:attrNameLst>
                                          <p:attrName>style.visibility</p:attrName>
                                        </p:attrNameLst>
                                      </p:cBhvr>
                                      <p:to>
                                        <p:strVal val="visible"/>
                                      </p:to>
                                    </p:set>
                                    <p:animEffect transition="in" filter="wipe(left)">
                                      <p:cBhvr>
                                        <p:cTn id="29" dur="2000"/>
                                        <p:tgtEl>
                                          <p:spTgt spid="18"/>
                                        </p:tgtEl>
                                      </p:cBhvr>
                                    </p:animEffect>
                                  </p:childTnLst>
                                </p:cTn>
                              </p:par>
                            </p:childTnLst>
                          </p:cTn>
                        </p:par>
                        <p:par>
                          <p:cTn id="30" fill="hold">
                            <p:stCondLst>
                              <p:cond delay="4500"/>
                            </p:stCondLst>
                            <p:childTnLst>
                              <p:par>
                                <p:cTn id="31" presetID="22" presetClass="entr" presetSubtype="8" fill="hold" nodeType="after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wipe(left)">
                                      <p:cBhvr>
                                        <p:cTn id="33" dur="3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E59F2448-EDF3-472E-9669-AA466C441B05}"/>
              </a:ext>
            </a:extLst>
          </p:cNvPr>
          <p:cNvSpPr/>
          <p:nvPr/>
        </p:nvSpPr>
        <p:spPr>
          <a:xfrm>
            <a:off x="0" y="0"/>
            <a:ext cx="12191999" cy="369332"/>
          </a:xfrm>
          <a:prstGeom prst="rect">
            <a:avLst/>
          </a:prstGeom>
        </p:spPr>
        <p:txBody>
          <a:bodyPr wrap="square">
            <a:spAutoFit/>
          </a:bodyPr>
          <a:lstStyle/>
          <a:p>
            <a:pPr algn="ctr"/>
            <a:r>
              <a:rPr lang="es-ES" dirty="0">
                <a:solidFill>
                  <a:srgbClr val="0070C0"/>
                </a:solidFill>
              </a:rPr>
              <a:t>2.3. ESTRATEGIAS DE LA PLANIFICACIÓN AGREGADA </a:t>
            </a:r>
          </a:p>
        </p:txBody>
      </p:sp>
      <p:pic>
        <p:nvPicPr>
          <p:cNvPr id="5" name="Imagen 4">
            <a:extLst>
              <a:ext uri="{FF2B5EF4-FFF2-40B4-BE49-F238E27FC236}">
                <a16:creationId xmlns:a16="http://schemas.microsoft.com/office/drawing/2014/main" id="{370107C3-57C9-46AA-A3B7-1ABCFFBE12E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693377" y="6289493"/>
            <a:ext cx="567519" cy="567519"/>
          </a:xfrm>
          <a:prstGeom prst="rect">
            <a:avLst/>
          </a:prstGeom>
          <a:effectLst>
            <a:outerShdw blurRad="50800" dist="38100" dir="2700000" algn="tl" rotWithShape="0">
              <a:prstClr val="black">
                <a:alpha val="40000"/>
              </a:prstClr>
            </a:outerShdw>
          </a:effectLst>
        </p:spPr>
      </p:pic>
      <p:graphicFrame>
        <p:nvGraphicFramePr>
          <p:cNvPr id="6" name="Tabla 3">
            <a:extLst>
              <a:ext uri="{FF2B5EF4-FFF2-40B4-BE49-F238E27FC236}">
                <a16:creationId xmlns:a16="http://schemas.microsoft.com/office/drawing/2014/main" id="{828D69BD-CCB4-4B5A-A2B2-F0D76ED75E7A}"/>
              </a:ext>
            </a:extLst>
          </p:cNvPr>
          <p:cNvGraphicFramePr>
            <a:graphicFrameLocks noGrp="1"/>
          </p:cNvGraphicFramePr>
          <p:nvPr>
            <p:extLst>
              <p:ext uri="{D42A27DB-BD31-4B8C-83A1-F6EECF244321}">
                <p14:modId xmlns:p14="http://schemas.microsoft.com/office/powerpoint/2010/main" val="39809387"/>
              </p:ext>
            </p:extLst>
          </p:nvPr>
        </p:nvGraphicFramePr>
        <p:xfrm>
          <a:off x="375919" y="369332"/>
          <a:ext cx="11440160" cy="6378273"/>
        </p:xfrm>
        <a:graphic>
          <a:graphicData uri="http://schemas.openxmlformats.org/drawingml/2006/table">
            <a:tbl>
              <a:tblPr firstRow="1" bandRow="1">
                <a:effectLst>
                  <a:outerShdw blurRad="50800" dist="38100" dir="2700000" algn="tl" rotWithShape="0">
                    <a:prstClr val="black">
                      <a:alpha val="40000"/>
                    </a:prstClr>
                  </a:outerShdw>
                </a:effectLst>
                <a:tableStyleId>{5940675A-B579-460E-94D1-54222C63F5DA}</a:tableStyleId>
              </a:tblPr>
              <a:tblGrid>
                <a:gridCol w="576777">
                  <a:extLst>
                    <a:ext uri="{9D8B030D-6E8A-4147-A177-3AD203B41FA5}">
                      <a16:colId xmlns:a16="http://schemas.microsoft.com/office/drawing/2014/main" val="708404638"/>
                    </a:ext>
                  </a:extLst>
                </a:gridCol>
                <a:gridCol w="2266754">
                  <a:extLst>
                    <a:ext uri="{9D8B030D-6E8A-4147-A177-3AD203B41FA5}">
                      <a16:colId xmlns:a16="http://schemas.microsoft.com/office/drawing/2014/main" val="3700439730"/>
                    </a:ext>
                  </a:extLst>
                </a:gridCol>
                <a:gridCol w="2865543">
                  <a:extLst>
                    <a:ext uri="{9D8B030D-6E8A-4147-A177-3AD203B41FA5}">
                      <a16:colId xmlns:a16="http://schemas.microsoft.com/office/drawing/2014/main" val="2014919979"/>
                    </a:ext>
                  </a:extLst>
                </a:gridCol>
                <a:gridCol w="2865543">
                  <a:extLst>
                    <a:ext uri="{9D8B030D-6E8A-4147-A177-3AD203B41FA5}">
                      <a16:colId xmlns:a16="http://schemas.microsoft.com/office/drawing/2014/main" val="2199850714"/>
                    </a:ext>
                  </a:extLst>
                </a:gridCol>
                <a:gridCol w="2865543">
                  <a:extLst>
                    <a:ext uri="{9D8B030D-6E8A-4147-A177-3AD203B41FA5}">
                      <a16:colId xmlns:a16="http://schemas.microsoft.com/office/drawing/2014/main" val="3619293092"/>
                    </a:ext>
                  </a:extLst>
                </a:gridCol>
              </a:tblGrid>
              <a:tr h="617553">
                <a:tc>
                  <a:txBody>
                    <a:bodyPr/>
                    <a:lstStyle/>
                    <a:p>
                      <a:pPr algn="ctr"/>
                      <a:endParaRPr lang="es-ES" sz="2400" dirty="0"/>
                    </a:p>
                  </a:txBody>
                  <a:tcPr anchor="ctr">
                    <a:solidFill>
                      <a:srgbClr val="0070C0"/>
                    </a:solidFill>
                  </a:tcPr>
                </a:tc>
                <a:tc>
                  <a:txBody>
                    <a:bodyPr/>
                    <a:lstStyle/>
                    <a:p>
                      <a:pPr algn="ctr"/>
                      <a:r>
                        <a:rPr lang="es-ES" sz="2400" b="1" dirty="0"/>
                        <a:t>OPCIÓN</a:t>
                      </a:r>
                    </a:p>
                  </a:txBody>
                  <a:tcPr anchor="ctr">
                    <a:solidFill>
                      <a:srgbClr val="0070C0"/>
                    </a:solidFill>
                  </a:tcPr>
                </a:tc>
                <a:tc>
                  <a:txBody>
                    <a:bodyPr/>
                    <a:lstStyle/>
                    <a:p>
                      <a:pPr algn="ctr"/>
                      <a:r>
                        <a:rPr lang="es-ES" sz="2400" b="1" dirty="0"/>
                        <a:t>VENTAJAS</a:t>
                      </a:r>
                    </a:p>
                  </a:txBody>
                  <a:tcPr anchor="ctr">
                    <a:solidFill>
                      <a:srgbClr val="0070C0"/>
                    </a:solidFill>
                  </a:tcPr>
                </a:tc>
                <a:tc>
                  <a:txBody>
                    <a:bodyPr/>
                    <a:lstStyle/>
                    <a:p>
                      <a:pPr algn="ctr"/>
                      <a:r>
                        <a:rPr lang="es-ES" sz="2400" b="1" dirty="0"/>
                        <a:t>DESVENTAJAS</a:t>
                      </a:r>
                    </a:p>
                  </a:txBody>
                  <a:tcPr anchor="ctr">
                    <a:solidFill>
                      <a:srgbClr val="0070C0"/>
                    </a:solidFill>
                  </a:tcPr>
                </a:tc>
                <a:tc>
                  <a:txBody>
                    <a:bodyPr/>
                    <a:lstStyle/>
                    <a:p>
                      <a:pPr algn="ctr"/>
                      <a:r>
                        <a:rPr lang="es-ES" sz="2400" b="1" dirty="0"/>
                        <a:t>COMENTARIOS</a:t>
                      </a:r>
                    </a:p>
                  </a:txBody>
                  <a:tcPr anchor="ctr">
                    <a:solidFill>
                      <a:srgbClr val="0070C0"/>
                    </a:solidFill>
                  </a:tcPr>
                </a:tc>
                <a:extLst>
                  <a:ext uri="{0D108BD9-81ED-4DB2-BD59-A6C34878D82A}">
                    <a16:rowId xmlns:a16="http://schemas.microsoft.com/office/drawing/2014/main" val="182227210"/>
                  </a:ext>
                </a:extLst>
              </a:tr>
              <a:tr h="617553">
                <a:tc rowSpan="5">
                  <a:txBody>
                    <a:bodyPr/>
                    <a:lstStyle/>
                    <a:p>
                      <a:pPr algn="ctr"/>
                      <a:r>
                        <a:rPr lang="es-ES" sz="2400" b="1" dirty="0"/>
                        <a:t>REACTIVAS</a:t>
                      </a:r>
                    </a:p>
                  </a:txBody>
                  <a:tcPr vert="vert270" anchor="ctr">
                    <a:solidFill>
                      <a:schemeClr val="accent1"/>
                    </a:solidFill>
                  </a:tcPr>
                </a:tc>
                <a:tc>
                  <a:txBody>
                    <a:bodyPr/>
                    <a:lstStyle/>
                    <a:p>
                      <a:pPr algn="l"/>
                      <a:r>
                        <a:rPr lang="es-ES" sz="1900" b="1" dirty="0"/>
                        <a:t>Cambios en el nivel de inventarios</a:t>
                      </a:r>
                    </a:p>
                  </a:txBody>
                  <a:tcPr anchor="ctr">
                    <a:solidFill>
                      <a:schemeClr val="accent2"/>
                    </a:solidFill>
                  </a:tcPr>
                </a:tc>
                <a:tc>
                  <a:txBody>
                    <a:bodyPr/>
                    <a:lstStyle/>
                    <a:p>
                      <a:r>
                        <a:rPr lang="es-ES" sz="1700" dirty="0"/>
                        <a:t>Los cambios en RRHH son graduales o nulos, no hay cambios abruptos en la producción.</a:t>
                      </a:r>
                    </a:p>
                  </a:txBody>
                  <a:tcPr anchor="ctr"/>
                </a:tc>
                <a:tc>
                  <a:txBody>
                    <a:bodyPr/>
                    <a:lstStyle/>
                    <a:p>
                      <a:r>
                        <a:rPr lang="es-ES" sz="1700" dirty="0"/>
                        <a:t>Costes por mantenimiento de inventarios. Las rupturas pueden generar pérdidas de ventas.</a:t>
                      </a:r>
                    </a:p>
                  </a:txBody>
                  <a:tcPr anchor="ctr"/>
                </a:tc>
                <a:tc>
                  <a:txBody>
                    <a:bodyPr/>
                    <a:lstStyle/>
                    <a:p>
                      <a:r>
                        <a:rPr lang="es-ES" sz="1700" dirty="0"/>
                        <a:t>Solo se aplica en manufactura.</a:t>
                      </a:r>
                    </a:p>
                  </a:txBody>
                  <a:tcPr anchor="ctr"/>
                </a:tc>
                <a:extLst>
                  <a:ext uri="{0D108BD9-81ED-4DB2-BD59-A6C34878D82A}">
                    <a16:rowId xmlns:a16="http://schemas.microsoft.com/office/drawing/2014/main" val="3729432698"/>
                  </a:ext>
                </a:extLst>
              </a:tr>
              <a:tr h="617553">
                <a:tc vMerge="1">
                  <a:txBody>
                    <a:bodyPr/>
                    <a:lstStyle/>
                    <a:p>
                      <a:endParaRPr lang="es-ES"/>
                    </a:p>
                  </a:txBody>
                  <a:tcPr>
                    <a:solidFill>
                      <a:schemeClr val="accent1"/>
                    </a:solidFill>
                  </a:tcPr>
                </a:tc>
                <a:tc>
                  <a:txBody>
                    <a:bodyPr/>
                    <a:lstStyle/>
                    <a:p>
                      <a:pPr algn="l"/>
                      <a:r>
                        <a:rPr lang="es-ES" sz="1900" b="1" dirty="0"/>
                        <a:t>Variación de plantilla: contrataciones y despidos</a:t>
                      </a:r>
                    </a:p>
                  </a:txBody>
                  <a:tcPr anchor="ctr">
                    <a:solidFill>
                      <a:schemeClr val="accent2"/>
                    </a:solidFill>
                  </a:tcPr>
                </a:tc>
                <a:tc>
                  <a:txBody>
                    <a:bodyPr/>
                    <a:lstStyle/>
                    <a:p>
                      <a:r>
                        <a:rPr lang="es-ES" sz="1700" dirty="0"/>
                        <a:t>Se evitan los costes de otras alternativas.</a:t>
                      </a:r>
                    </a:p>
                  </a:txBody>
                  <a:tcPr anchor="ctr"/>
                </a:tc>
                <a:tc>
                  <a:txBody>
                    <a:bodyPr/>
                    <a:lstStyle/>
                    <a:p>
                      <a:r>
                        <a:rPr lang="es-ES" sz="1700" dirty="0"/>
                        <a:t>Los costes por contrataciones, despidos y formación pueden ser significativos.</a:t>
                      </a:r>
                    </a:p>
                  </a:txBody>
                  <a:tcPr anchor="ctr"/>
                </a:tc>
                <a:tc>
                  <a:txBody>
                    <a:bodyPr/>
                    <a:lstStyle/>
                    <a:p>
                      <a:r>
                        <a:rPr lang="es-ES" sz="1700" dirty="0"/>
                        <a:t>Se utiliza cuando el tamaño de la plantilla es muy grande.</a:t>
                      </a:r>
                    </a:p>
                  </a:txBody>
                  <a:tcPr anchor="ctr"/>
                </a:tc>
                <a:extLst>
                  <a:ext uri="{0D108BD9-81ED-4DB2-BD59-A6C34878D82A}">
                    <a16:rowId xmlns:a16="http://schemas.microsoft.com/office/drawing/2014/main" val="4088317413"/>
                  </a:ext>
                </a:extLst>
              </a:tr>
              <a:tr h="617553">
                <a:tc vMerge="1">
                  <a:txBody>
                    <a:bodyPr/>
                    <a:lstStyle/>
                    <a:p>
                      <a:endParaRPr lang="es-ES"/>
                    </a:p>
                  </a:txBody>
                  <a:tcPr>
                    <a:solidFill>
                      <a:schemeClr val="accent1"/>
                    </a:solidFill>
                  </a:tcPr>
                </a:tc>
                <a:tc>
                  <a:txBody>
                    <a:bodyPr/>
                    <a:lstStyle/>
                    <a:p>
                      <a:pPr algn="l"/>
                      <a:r>
                        <a:rPr lang="es-ES" sz="1900" b="1" dirty="0"/>
                        <a:t>Variación de la tasa de producción: horas extras y tiempos ociosos</a:t>
                      </a:r>
                    </a:p>
                  </a:txBody>
                  <a:tcPr anchor="ctr">
                    <a:solidFill>
                      <a:schemeClr val="accent2"/>
                    </a:solidFill>
                  </a:tcPr>
                </a:tc>
                <a:tc>
                  <a:txBody>
                    <a:bodyPr/>
                    <a:lstStyle/>
                    <a:p>
                      <a:r>
                        <a:rPr lang="es-ES" sz="1700" dirty="0"/>
                        <a:t>Se ajusta a cambios estacionales de demanda sin generar costes de contratación y formación.</a:t>
                      </a:r>
                    </a:p>
                  </a:txBody>
                  <a:tcPr anchor="ctr"/>
                </a:tc>
                <a:tc>
                  <a:txBody>
                    <a:bodyPr/>
                    <a:lstStyle/>
                    <a:p>
                      <a:r>
                        <a:rPr lang="es-ES" sz="1700" dirty="0"/>
                        <a:t>Horas extras: coste de horas extras y fatiga de trabajadores.</a:t>
                      </a:r>
                    </a:p>
                    <a:p>
                      <a:r>
                        <a:rPr lang="es-ES" sz="1700" dirty="0"/>
                        <a:t>Tiempos ociosos: coste de horas regulares ociosas.</a:t>
                      </a:r>
                    </a:p>
                  </a:txBody>
                  <a:tcPr anchor="ctr"/>
                </a:tc>
                <a:tc>
                  <a:txBody>
                    <a:bodyPr/>
                    <a:lstStyle/>
                    <a:p>
                      <a:r>
                        <a:rPr lang="es-ES" sz="1700" dirty="0"/>
                        <a:t>Facilita mucho la flexibilidad en la planificación.</a:t>
                      </a:r>
                    </a:p>
                  </a:txBody>
                  <a:tcPr anchor="ctr"/>
                </a:tc>
                <a:extLst>
                  <a:ext uri="{0D108BD9-81ED-4DB2-BD59-A6C34878D82A}">
                    <a16:rowId xmlns:a16="http://schemas.microsoft.com/office/drawing/2014/main" val="3666211179"/>
                  </a:ext>
                </a:extLst>
              </a:tr>
              <a:tr h="617553">
                <a:tc vMerge="1">
                  <a:txBody>
                    <a:bodyPr/>
                    <a:lstStyle/>
                    <a:p>
                      <a:endParaRPr lang="es-ES"/>
                    </a:p>
                  </a:txBody>
                  <a:tcPr>
                    <a:solidFill>
                      <a:schemeClr val="accent1"/>
                    </a:solidFill>
                  </a:tcPr>
                </a:tc>
                <a:tc>
                  <a:txBody>
                    <a:bodyPr/>
                    <a:lstStyle/>
                    <a:p>
                      <a:pPr algn="l"/>
                      <a:r>
                        <a:rPr lang="es-ES" sz="1900" b="1" dirty="0"/>
                        <a:t>Subcontratación</a:t>
                      </a:r>
                    </a:p>
                  </a:txBody>
                  <a:tcPr anchor="ctr">
                    <a:solidFill>
                      <a:schemeClr val="accent2"/>
                    </a:solidFill>
                  </a:tcPr>
                </a:tc>
                <a:tc>
                  <a:txBody>
                    <a:bodyPr/>
                    <a:lstStyle/>
                    <a:p>
                      <a:r>
                        <a:rPr lang="es-ES" sz="1700" dirty="0"/>
                        <a:t>Permite que la producción propia sea flexible y suavizada.</a:t>
                      </a:r>
                    </a:p>
                  </a:txBody>
                  <a:tcPr anchor="ctr"/>
                </a:tc>
                <a:tc>
                  <a:txBody>
                    <a:bodyPr/>
                    <a:lstStyle/>
                    <a:p>
                      <a:r>
                        <a:rPr lang="es-ES" sz="1700" dirty="0"/>
                        <a:t>Pérdida de control de calidad y riesgo de pérdida de negocios futuros.</a:t>
                      </a:r>
                    </a:p>
                  </a:txBody>
                  <a:tcPr anchor="ctr"/>
                </a:tc>
                <a:tc>
                  <a:txBody>
                    <a:bodyPr/>
                    <a:lstStyle/>
                    <a:p>
                      <a:r>
                        <a:rPr lang="es-ES" sz="1700" dirty="0"/>
                        <a:t>Suele ser frecuente la subcontratación de elementos no considerados clave.</a:t>
                      </a:r>
                    </a:p>
                  </a:txBody>
                  <a:tcPr anchor="ctr"/>
                </a:tc>
                <a:extLst>
                  <a:ext uri="{0D108BD9-81ED-4DB2-BD59-A6C34878D82A}">
                    <a16:rowId xmlns:a16="http://schemas.microsoft.com/office/drawing/2014/main" val="2612217180"/>
                  </a:ext>
                </a:extLst>
              </a:tr>
              <a:tr h="617553">
                <a:tc vMerge="1">
                  <a:txBody>
                    <a:bodyPr/>
                    <a:lstStyle/>
                    <a:p>
                      <a:endParaRPr lang="es-ES"/>
                    </a:p>
                  </a:txBody>
                  <a:tcPr>
                    <a:solidFill>
                      <a:schemeClr val="accent1"/>
                    </a:solidFill>
                  </a:tcPr>
                </a:tc>
                <a:tc>
                  <a:txBody>
                    <a:bodyPr/>
                    <a:lstStyle/>
                    <a:p>
                      <a:pPr algn="l"/>
                      <a:r>
                        <a:rPr lang="es-ES" sz="1900" b="1" dirty="0"/>
                        <a:t>Trabajadores a tiempo parcial</a:t>
                      </a:r>
                    </a:p>
                  </a:txBody>
                  <a:tcPr anchor="ctr">
                    <a:solidFill>
                      <a:schemeClr val="accent2"/>
                    </a:solidFill>
                  </a:tcPr>
                </a:tc>
                <a:tc>
                  <a:txBody>
                    <a:bodyPr/>
                    <a:lstStyle/>
                    <a:p>
                      <a:r>
                        <a:rPr lang="es-ES" sz="1700" dirty="0"/>
                        <a:t>Menos costoso y más flexible que contrataciones y despidos de trabajadores a tiempo completo.</a:t>
                      </a:r>
                    </a:p>
                  </a:txBody>
                  <a:tcPr anchor="ctr"/>
                </a:tc>
                <a:tc>
                  <a:txBody>
                    <a:bodyPr/>
                    <a:lstStyle/>
                    <a:p>
                      <a:r>
                        <a:rPr lang="es-ES" sz="1700" dirty="0"/>
                        <a:t>Altos costes por rotación y formación. Afecta a la calidad y dificulta la programación.</a:t>
                      </a:r>
                    </a:p>
                  </a:txBody>
                  <a:tcPr anchor="ctr"/>
                </a:tc>
                <a:tc>
                  <a:txBody>
                    <a:bodyPr/>
                    <a:lstStyle/>
                    <a:p>
                      <a:r>
                        <a:rPr lang="es-ES" sz="1700" dirty="0"/>
                        <a:t>Recomendable en caso de trabajos poco cualificados y en áreas con gran fuerza de trabajo temporal.</a:t>
                      </a:r>
                    </a:p>
                  </a:txBody>
                  <a:tcPr anchor="ctr"/>
                </a:tc>
                <a:extLst>
                  <a:ext uri="{0D108BD9-81ED-4DB2-BD59-A6C34878D82A}">
                    <a16:rowId xmlns:a16="http://schemas.microsoft.com/office/drawing/2014/main" val="912851949"/>
                  </a:ext>
                </a:extLst>
              </a:tr>
            </a:tbl>
          </a:graphicData>
        </a:graphic>
      </p:graphicFrame>
    </p:spTree>
    <p:extLst>
      <p:ext uri="{BB962C8B-B14F-4D97-AF65-F5344CB8AC3E}">
        <p14:creationId xmlns:p14="http://schemas.microsoft.com/office/powerpoint/2010/main" val="292515271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E59F2448-EDF3-472E-9669-AA466C441B05}"/>
              </a:ext>
            </a:extLst>
          </p:cNvPr>
          <p:cNvSpPr/>
          <p:nvPr/>
        </p:nvSpPr>
        <p:spPr>
          <a:xfrm>
            <a:off x="0" y="0"/>
            <a:ext cx="12191999" cy="369332"/>
          </a:xfrm>
          <a:prstGeom prst="rect">
            <a:avLst/>
          </a:prstGeom>
        </p:spPr>
        <p:txBody>
          <a:bodyPr wrap="square">
            <a:spAutoFit/>
          </a:bodyPr>
          <a:lstStyle/>
          <a:p>
            <a:pPr algn="ctr"/>
            <a:r>
              <a:rPr lang="es-ES" dirty="0">
                <a:solidFill>
                  <a:srgbClr val="0070C0"/>
                </a:solidFill>
              </a:rPr>
              <a:t>2.3. ESTRATEGIAS DE LA PLANIFICACIÓN AGREGADA </a:t>
            </a:r>
          </a:p>
        </p:txBody>
      </p:sp>
      <p:pic>
        <p:nvPicPr>
          <p:cNvPr id="5" name="Imagen 4">
            <a:extLst>
              <a:ext uri="{FF2B5EF4-FFF2-40B4-BE49-F238E27FC236}">
                <a16:creationId xmlns:a16="http://schemas.microsoft.com/office/drawing/2014/main" id="{370107C3-57C9-46AA-A3B7-1ABCFFBE12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693377" y="6289493"/>
            <a:ext cx="567519" cy="567519"/>
          </a:xfrm>
          <a:prstGeom prst="rect">
            <a:avLst/>
          </a:prstGeom>
          <a:effectLst>
            <a:outerShdw blurRad="50800" dist="38100" dir="2700000" algn="tl" rotWithShape="0">
              <a:prstClr val="black">
                <a:alpha val="40000"/>
              </a:prstClr>
            </a:outerShdw>
          </a:effectLst>
        </p:spPr>
      </p:pic>
      <p:sp>
        <p:nvSpPr>
          <p:cNvPr id="4" name="Rectángulo 3">
            <a:extLst>
              <a:ext uri="{FF2B5EF4-FFF2-40B4-BE49-F238E27FC236}">
                <a16:creationId xmlns:a16="http://schemas.microsoft.com/office/drawing/2014/main" id="{B4321CBD-7CF0-48CF-A084-76B8CC2A91F7}"/>
              </a:ext>
            </a:extLst>
          </p:cNvPr>
          <p:cNvSpPr/>
          <p:nvPr/>
        </p:nvSpPr>
        <p:spPr>
          <a:xfrm>
            <a:off x="0" y="239701"/>
            <a:ext cx="12191998" cy="1569660"/>
          </a:xfrm>
          <a:prstGeom prst="rect">
            <a:avLst/>
          </a:prstGeom>
        </p:spPr>
        <p:txBody>
          <a:bodyPr wrap="square">
            <a:spAutoFit/>
          </a:bodyPr>
          <a:lstStyle/>
          <a:p>
            <a:pPr marL="342900" indent="-342900" algn="just">
              <a:buFont typeface="Arial" panose="020B0604020202020204" pitchFamily="34" charset="0"/>
              <a:buChar char="•"/>
            </a:pPr>
            <a:r>
              <a:rPr lang="es-ES" sz="2400" dirty="0"/>
              <a:t>Es posible desarrollar una multitud de planes alternativos distintos. Por tanto, se pueden clasificar las estrategias según las medidas de ajustes adoptadas:</a:t>
            </a:r>
          </a:p>
          <a:p>
            <a:pPr marL="800100" lvl="1" indent="-342900" algn="just">
              <a:buFont typeface="Wingdings" panose="05000000000000000000" pitchFamily="2" charset="2"/>
              <a:buChar char="ü"/>
            </a:pPr>
            <a:r>
              <a:rPr lang="es-ES" sz="2400" dirty="0"/>
              <a:t>Estrategia pura: cuando se usa una única medida de ajuste de la capacidad.</a:t>
            </a:r>
          </a:p>
          <a:p>
            <a:pPr marL="800100" lvl="1" indent="-342900" algn="just">
              <a:buFont typeface="Wingdings" panose="05000000000000000000" pitchFamily="2" charset="2"/>
              <a:buChar char="ü"/>
            </a:pPr>
            <a:r>
              <a:rPr lang="es-ES" sz="2400" dirty="0"/>
              <a:t>Estrategia mixta: cuando se usan diversas medidas de ajuste de la capacidad.</a:t>
            </a:r>
          </a:p>
        </p:txBody>
      </p:sp>
      <p:sp>
        <p:nvSpPr>
          <p:cNvPr id="6" name="Rectángulo 5">
            <a:extLst>
              <a:ext uri="{FF2B5EF4-FFF2-40B4-BE49-F238E27FC236}">
                <a16:creationId xmlns:a16="http://schemas.microsoft.com/office/drawing/2014/main" id="{6CC3B168-EDFB-4269-B589-196F3EFDF56F}"/>
              </a:ext>
            </a:extLst>
          </p:cNvPr>
          <p:cNvSpPr/>
          <p:nvPr/>
        </p:nvSpPr>
        <p:spPr>
          <a:xfrm>
            <a:off x="0" y="1932077"/>
            <a:ext cx="12191998" cy="461665"/>
          </a:xfrm>
          <a:prstGeom prst="rect">
            <a:avLst/>
          </a:prstGeom>
        </p:spPr>
        <p:txBody>
          <a:bodyPr wrap="square">
            <a:spAutoFit/>
          </a:bodyPr>
          <a:lstStyle/>
          <a:p>
            <a:pPr marL="342900" indent="-342900" algn="just">
              <a:buFont typeface="Arial" panose="020B0604020202020204" pitchFamily="34" charset="0"/>
              <a:buChar char="•"/>
            </a:pPr>
            <a:r>
              <a:rPr lang="es-ES" sz="2400" dirty="0"/>
              <a:t>Por otra parte, si se clasifican las estrategias según el objetivo perseguido se identifican:</a:t>
            </a:r>
          </a:p>
        </p:txBody>
      </p:sp>
      <p:sp>
        <p:nvSpPr>
          <p:cNvPr id="7" name="Rectángulo 7">
            <a:extLst>
              <a:ext uri="{FF2B5EF4-FFF2-40B4-BE49-F238E27FC236}">
                <a16:creationId xmlns:a16="http://schemas.microsoft.com/office/drawing/2014/main" id="{9047FEE8-0522-4620-ABBD-7F7ECF4FF8DB}"/>
              </a:ext>
            </a:extLst>
          </p:cNvPr>
          <p:cNvSpPr>
            <a:spLocks noChangeArrowheads="1"/>
          </p:cNvSpPr>
          <p:nvPr/>
        </p:nvSpPr>
        <p:spPr bwMode="auto">
          <a:xfrm>
            <a:off x="-16094" y="2531284"/>
            <a:ext cx="7175492" cy="1609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just">
              <a:lnSpc>
                <a:spcPct val="150000"/>
              </a:lnSpc>
              <a:buFont typeface="Wingdings" panose="05000000000000000000" pitchFamily="2" charset="2"/>
              <a:buChar char="q"/>
            </a:pPr>
            <a:r>
              <a:rPr lang="es-ES" altLang="es-ES" sz="2400" u="sng" dirty="0">
                <a:latin typeface="+mn-lt"/>
              </a:rPr>
              <a:t>ESTRATEGIA DE CAZA</a:t>
            </a:r>
            <a:r>
              <a:rPr lang="es-ES" altLang="es-ES" sz="2400" b="0" dirty="0">
                <a:latin typeface="+mn-lt"/>
              </a:rPr>
              <a:t>: </a:t>
            </a:r>
            <a:r>
              <a:rPr lang="es-ES" altLang="es-ES" sz="2200" b="0" dirty="0">
                <a:latin typeface="+mn-lt"/>
              </a:rPr>
              <a:t>el objetivo es que la tasa de producción de cada período coincida con las necesidades de producción de dicho período. </a:t>
            </a:r>
          </a:p>
        </p:txBody>
      </p:sp>
      <p:sp>
        <p:nvSpPr>
          <p:cNvPr id="8" name="Rectángulo 4">
            <a:extLst>
              <a:ext uri="{FF2B5EF4-FFF2-40B4-BE49-F238E27FC236}">
                <a16:creationId xmlns:a16="http://schemas.microsoft.com/office/drawing/2014/main" id="{497E7E6E-A413-4F71-98BD-DA35CA1555EB}"/>
              </a:ext>
            </a:extLst>
          </p:cNvPr>
          <p:cNvSpPr>
            <a:spLocks noChangeArrowheads="1"/>
          </p:cNvSpPr>
          <p:nvPr/>
        </p:nvSpPr>
        <p:spPr bwMode="auto">
          <a:xfrm>
            <a:off x="4946487" y="5125742"/>
            <a:ext cx="7259581" cy="1609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just">
              <a:lnSpc>
                <a:spcPct val="150000"/>
              </a:lnSpc>
              <a:buFont typeface="Wingdings" panose="05000000000000000000" pitchFamily="2" charset="2"/>
              <a:buChar char="q"/>
            </a:pPr>
            <a:r>
              <a:rPr lang="es-ES" altLang="es-ES" sz="2400" u="sng" dirty="0">
                <a:latin typeface="+mn-lt"/>
              </a:rPr>
              <a:t>ESTRATEGIA DE NIVELACIÓN</a:t>
            </a:r>
            <a:r>
              <a:rPr lang="es-ES" altLang="es-ES" sz="2400" b="0" dirty="0">
                <a:latin typeface="+mn-lt"/>
              </a:rPr>
              <a:t>: </a:t>
            </a:r>
            <a:r>
              <a:rPr lang="es-ES" altLang="es-ES" sz="2200" b="0" dirty="0">
                <a:latin typeface="+mn-lt"/>
              </a:rPr>
              <a:t>el objetivo es que la tasa de producción diaria se mantenga estable de un período a otro.</a:t>
            </a:r>
          </a:p>
        </p:txBody>
      </p:sp>
      <p:pic>
        <p:nvPicPr>
          <p:cNvPr id="35" name="Imagen 34">
            <a:extLst>
              <a:ext uri="{FF2B5EF4-FFF2-40B4-BE49-F238E27FC236}">
                <a16:creationId xmlns:a16="http://schemas.microsoft.com/office/drawing/2014/main" id="{D5DDB77A-C5F1-4273-BE02-03A74D497E94}"/>
              </a:ext>
            </a:extLst>
          </p:cNvPr>
          <p:cNvPicPr>
            <a:picLocks noChangeAspect="1"/>
          </p:cNvPicPr>
          <p:nvPr/>
        </p:nvPicPr>
        <p:blipFill>
          <a:blip r:embed="rId3"/>
          <a:stretch>
            <a:fillRect/>
          </a:stretch>
        </p:blipFill>
        <p:spPr>
          <a:xfrm>
            <a:off x="7175143" y="2304448"/>
            <a:ext cx="4987042" cy="2355573"/>
          </a:xfrm>
          <a:prstGeom prst="rect">
            <a:avLst/>
          </a:prstGeom>
        </p:spPr>
      </p:pic>
      <p:pic>
        <p:nvPicPr>
          <p:cNvPr id="36" name="Imagen 35">
            <a:extLst>
              <a:ext uri="{FF2B5EF4-FFF2-40B4-BE49-F238E27FC236}">
                <a16:creationId xmlns:a16="http://schemas.microsoft.com/office/drawing/2014/main" id="{5B8D8583-DC5F-419A-9B62-C93620935870}"/>
              </a:ext>
            </a:extLst>
          </p:cNvPr>
          <p:cNvPicPr>
            <a:picLocks noChangeAspect="1"/>
          </p:cNvPicPr>
          <p:nvPr/>
        </p:nvPicPr>
        <p:blipFill>
          <a:blip r:embed="rId4"/>
          <a:stretch>
            <a:fillRect/>
          </a:stretch>
        </p:blipFill>
        <p:spPr>
          <a:xfrm>
            <a:off x="15747" y="4498812"/>
            <a:ext cx="5062689" cy="2355573"/>
          </a:xfrm>
          <a:prstGeom prst="rect">
            <a:avLst/>
          </a:prstGeom>
        </p:spPr>
      </p:pic>
    </p:spTree>
    <p:extLst>
      <p:ext uri="{BB962C8B-B14F-4D97-AF65-F5344CB8AC3E}">
        <p14:creationId xmlns:p14="http://schemas.microsoft.com/office/powerpoint/2010/main" val="277843204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left)">
                                      <p:cBhvr>
                                        <p:cTn id="11" dur="500"/>
                                        <p:tgtEl>
                                          <p:spTgt spid="7"/>
                                        </p:tgtEl>
                                      </p:cBhvr>
                                    </p:animEffect>
                                  </p:childTnLst>
                                </p:cTn>
                              </p:par>
                            </p:childTnLst>
                          </p:cTn>
                        </p:par>
                        <p:par>
                          <p:cTn id="12" fill="hold">
                            <p:stCondLst>
                              <p:cond delay="500"/>
                            </p:stCondLst>
                            <p:childTnLst>
                              <p:par>
                                <p:cTn id="13" presetID="22" presetClass="entr" presetSubtype="8" fill="hold" nodeType="afterEffect">
                                  <p:stCondLst>
                                    <p:cond delay="0"/>
                                  </p:stCondLst>
                                  <p:childTnLst>
                                    <p:set>
                                      <p:cBhvr>
                                        <p:cTn id="14" dur="1" fill="hold">
                                          <p:stCondLst>
                                            <p:cond delay="0"/>
                                          </p:stCondLst>
                                        </p:cTn>
                                        <p:tgtEl>
                                          <p:spTgt spid="35"/>
                                        </p:tgtEl>
                                        <p:attrNameLst>
                                          <p:attrName>style.visibility</p:attrName>
                                        </p:attrNameLst>
                                      </p:cBhvr>
                                      <p:to>
                                        <p:strVal val="visible"/>
                                      </p:to>
                                    </p:set>
                                    <p:animEffect transition="in" filter="wipe(left)">
                                      <p:cBhvr>
                                        <p:cTn id="15" dur="500"/>
                                        <p:tgtEl>
                                          <p:spTgt spid="35"/>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2" fill="hold" grpId="0"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wipe(right)">
                                      <p:cBhvr>
                                        <p:cTn id="20" dur="500"/>
                                        <p:tgtEl>
                                          <p:spTgt spid="8"/>
                                        </p:tgtEl>
                                      </p:cBhvr>
                                    </p:animEffect>
                                  </p:childTnLst>
                                </p:cTn>
                              </p:par>
                            </p:childTnLst>
                          </p:cTn>
                        </p:par>
                        <p:par>
                          <p:cTn id="21" fill="hold">
                            <p:stCondLst>
                              <p:cond delay="500"/>
                            </p:stCondLst>
                            <p:childTnLst>
                              <p:par>
                                <p:cTn id="22" presetID="22" presetClass="entr" presetSubtype="2" fill="hold" nodeType="afterEffect">
                                  <p:stCondLst>
                                    <p:cond delay="0"/>
                                  </p:stCondLst>
                                  <p:childTnLst>
                                    <p:set>
                                      <p:cBhvr>
                                        <p:cTn id="23" dur="1" fill="hold">
                                          <p:stCondLst>
                                            <p:cond delay="0"/>
                                          </p:stCondLst>
                                        </p:cTn>
                                        <p:tgtEl>
                                          <p:spTgt spid="36"/>
                                        </p:tgtEl>
                                        <p:attrNameLst>
                                          <p:attrName>style.visibility</p:attrName>
                                        </p:attrNameLst>
                                      </p:cBhvr>
                                      <p:to>
                                        <p:strVal val="visible"/>
                                      </p:to>
                                    </p:set>
                                    <p:animEffect transition="in" filter="wipe(right)">
                                      <p:cBhvr>
                                        <p:cTn id="24"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E59F2448-EDF3-472E-9669-AA466C441B05}"/>
              </a:ext>
            </a:extLst>
          </p:cNvPr>
          <p:cNvSpPr/>
          <p:nvPr/>
        </p:nvSpPr>
        <p:spPr>
          <a:xfrm>
            <a:off x="0" y="0"/>
            <a:ext cx="12191999" cy="369332"/>
          </a:xfrm>
          <a:prstGeom prst="rect">
            <a:avLst/>
          </a:prstGeom>
        </p:spPr>
        <p:txBody>
          <a:bodyPr wrap="square">
            <a:spAutoFit/>
          </a:bodyPr>
          <a:lstStyle/>
          <a:p>
            <a:pPr algn="ctr"/>
            <a:r>
              <a:rPr lang="es-ES" dirty="0">
                <a:solidFill>
                  <a:srgbClr val="0070C0"/>
                </a:solidFill>
              </a:rPr>
              <a:t>2.3. ESTRATEGIAS DE LA PLANIFICACIÓN AGREGADA </a:t>
            </a:r>
          </a:p>
        </p:txBody>
      </p:sp>
      <p:pic>
        <p:nvPicPr>
          <p:cNvPr id="5" name="Imagen 4">
            <a:extLst>
              <a:ext uri="{FF2B5EF4-FFF2-40B4-BE49-F238E27FC236}">
                <a16:creationId xmlns:a16="http://schemas.microsoft.com/office/drawing/2014/main" id="{370107C3-57C9-46AA-A3B7-1ABCFFBE12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693377" y="6289493"/>
            <a:ext cx="567519" cy="567519"/>
          </a:xfrm>
          <a:prstGeom prst="rect">
            <a:avLst/>
          </a:prstGeom>
          <a:effectLst>
            <a:outerShdw blurRad="50800" dist="38100" dir="2700000" algn="tl" rotWithShape="0">
              <a:prstClr val="black">
                <a:alpha val="40000"/>
              </a:prstClr>
            </a:outerShdw>
          </a:effectLst>
        </p:spPr>
      </p:pic>
      <p:graphicFrame>
        <p:nvGraphicFramePr>
          <p:cNvPr id="12" name="Tabla 3">
            <a:extLst>
              <a:ext uri="{FF2B5EF4-FFF2-40B4-BE49-F238E27FC236}">
                <a16:creationId xmlns:a16="http://schemas.microsoft.com/office/drawing/2014/main" id="{867A1A27-B768-4285-954E-A1E13042207F}"/>
              </a:ext>
            </a:extLst>
          </p:cNvPr>
          <p:cNvGraphicFramePr>
            <a:graphicFrameLocks noGrp="1"/>
          </p:cNvGraphicFramePr>
          <p:nvPr>
            <p:extLst>
              <p:ext uri="{D42A27DB-BD31-4B8C-83A1-F6EECF244321}">
                <p14:modId xmlns:p14="http://schemas.microsoft.com/office/powerpoint/2010/main" val="2863015394"/>
              </p:ext>
            </p:extLst>
          </p:nvPr>
        </p:nvGraphicFramePr>
        <p:xfrm>
          <a:off x="375919" y="755720"/>
          <a:ext cx="11440160" cy="5928360"/>
        </p:xfrm>
        <a:graphic>
          <a:graphicData uri="http://schemas.openxmlformats.org/drawingml/2006/table">
            <a:tbl>
              <a:tblPr firstRow="1" bandRow="1">
                <a:effectLst>
                  <a:outerShdw blurRad="50800" dist="38100" dir="2700000" algn="tl" rotWithShape="0">
                    <a:prstClr val="black">
                      <a:alpha val="40000"/>
                    </a:prstClr>
                  </a:outerShdw>
                </a:effectLst>
                <a:tableStyleId>{5940675A-B579-460E-94D1-54222C63F5DA}</a:tableStyleId>
              </a:tblPr>
              <a:tblGrid>
                <a:gridCol w="1929131">
                  <a:extLst>
                    <a:ext uri="{9D8B030D-6E8A-4147-A177-3AD203B41FA5}">
                      <a16:colId xmlns:a16="http://schemas.microsoft.com/office/drawing/2014/main" val="708404638"/>
                    </a:ext>
                  </a:extLst>
                </a:gridCol>
                <a:gridCol w="1905000">
                  <a:extLst>
                    <a:ext uri="{9D8B030D-6E8A-4147-A177-3AD203B41FA5}">
                      <a16:colId xmlns:a16="http://schemas.microsoft.com/office/drawing/2014/main" val="2014919979"/>
                    </a:ext>
                  </a:extLst>
                </a:gridCol>
                <a:gridCol w="3143250">
                  <a:extLst>
                    <a:ext uri="{9D8B030D-6E8A-4147-A177-3AD203B41FA5}">
                      <a16:colId xmlns:a16="http://schemas.microsoft.com/office/drawing/2014/main" val="2199850714"/>
                    </a:ext>
                  </a:extLst>
                </a:gridCol>
                <a:gridCol w="4462779">
                  <a:extLst>
                    <a:ext uri="{9D8B030D-6E8A-4147-A177-3AD203B41FA5}">
                      <a16:colId xmlns:a16="http://schemas.microsoft.com/office/drawing/2014/main" val="3619293092"/>
                    </a:ext>
                  </a:extLst>
                </a:gridCol>
              </a:tblGrid>
              <a:tr h="731157">
                <a:tc>
                  <a:txBody>
                    <a:bodyPr/>
                    <a:lstStyle/>
                    <a:p>
                      <a:pPr algn="ctr"/>
                      <a:r>
                        <a:rPr lang="es-ES" sz="2400" b="1" dirty="0"/>
                        <a:t>ESTRATEGIA</a:t>
                      </a:r>
                    </a:p>
                  </a:txBody>
                  <a:tcPr anchor="ctr">
                    <a:solidFill>
                      <a:srgbClr val="0070C0"/>
                    </a:solidFill>
                  </a:tcPr>
                </a:tc>
                <a:tc>
                  <a:txBody>
                    <a:bodyPr/>
                    <a:lstStyle/>
                    <a:p>
                      <a:pPr algn="ctr"/>
                      <a:r>
                        <a:rPr lang="es-ES" sz="2400" b="1" dirty="0"/>
                        <a:t>OBJETIVO</a:t>
                      </a:r>
                    </a:p>
                  </a:txBody>
                  <a:tcPr anchor="ctr">
                    <a:solidFill>
                      <a:srgbClr val="0070C0"/>
                    </a:solidFill>
                  </a:tcPr>
                </a:tc>
                <a:tc>
                  <a:txBody>
                    <a:bodyPr/>
                    <a:lstStyle/>
                    <a:p>
                      <a:pPr algn="ctr"/>
                      <a:r>
                        <a:rPr lang="es-ES" sz="2400" b="1" dirty="0"/>
                        <a:t>FORMA DE AJUSTAR LA CAPACIDAD</a:t>
                      </a:r>
                    </a:p>
                  </a:txBody>
                  <a:tcPr anchor="ctr">
                    <a:solidFill>
                      <a:srgbClr val="0070C0"/>
                    </a:solidFill>
                  </a:tcPr>
                </a:tc>
                <a:tc>
                  <a:txBody>
                    <a:bodyPr/>
                    <a:lstStyle/>
                    <a:p>
                      <a:pPr algn="ctr"/>
                      <a:r>
                        <a:rPr lang="es-ES" sz="2400" b="1" dirty="0"/>
                        <a:t>OBSERVACIONES</a:t>
                      </a:r>
                    </a:p>
                  </a:txBody>
                  <a:tcPr anchor="ctr">
                    <a:solidFill>
                      <a:srgbClr val="0070C0"/>
                    </a:solidFill>
                  </a:tcPr>
                </a:tc>
                <a:extLst>
                  <a:ext uri="{0D108BD9-81ED-4DB2-BD59-A6C34878D82A}">
                    <a16:rowId xmlns:a16="http://schemas.microsoft.com/office/drawing/2014/main" val="182227210"/>
                  </a:ext>
                </a:extLst>
              </a:tr>
              <a:tr h="1869105">
                <a:tc>
                  <a:txBody>
                    <a:bodyPr/>
                    <a:lstStyle/>
                    <a:p>
                      <a:pPr algn="ctr"/>
                      <a:r>
                        <a:rPr lang="es-ES" sz="2400" b="1" dirty="0"/>
                        <a:t>Estrategia de Caza</a:t>
                      </a:r>
                    </a:p>
                    <a:p>
                      <a:pPr algn="ctr"/>
                      <a:r>
                        <a:rPr lang="es-ES" sz="2400" b="1" dirty="0"/>
                        <a:t>(Persecución)</a:t>
                      </a:r>
                    </a:p>
                  </a:txBody>
                  <a:tcPr anchor="ctr">
                    <a:noFill/>
                  </a:tcPr>
                </a:tc>
                <a:tc>
                  <a:txBody>
                    <a:bodyPr/>
                    <a:lstStyle/>
                    <a:p>
                      <a:pPr algn="l"/>
                      <a:r>
                        <a:rPr lang="es-ES" sz="1700" dirty="0"/>
                        <a:t>La producción por período se iguala a las necesidades de producción (demanda) por período.</a:t>
                      </a:r>
                    </a:p>
                  </a:txBody>
                  <a:tcPr anchor="ctr">
                    <a:noFill/>
                  </a:tcPr>
                </a:tc>
                <a:tc>
                  <a:txBody>
                    <a:bodyPr/>
                    <a:lstStyle/>
                    <a:p>
                      <a:pPr algn="l"/>
                      <a:r>
                        <a:rPr lang="es-ES" sz="1700" dirty="0"/>
                        <a:t>Se variará el número de trabajadores de un mes a otro (contrataciones/despidos). Si no bastase con la medida anterior, habría que acudir a otras medidas de ajuste transitorio (horas extras, subcontratación…).</a:t>
                      </a:r>
                    </a:p>
                  </a:txBody>
                  <a:tcPr anchor="ctr">
                    <a:noFill/>
                  </a:tcPr>
                </a:tc>
                <a:tc>
                  <a:txBody>
                    <a:bodyPr/>
                    <a:lstStyle/>
                    <a:p>
                      <a:pPr algn="l"/>
                      <a:r>
                        <a:rPr lang="es-ES" sz="1700" dirty="0"/>
                        <a:t>Evita la acumulación de inventarios y los costes que conlleva.</a:t>
                      </a:r>
                    </a:p>
                    <a:p>
                      <a:pPr algn="l"/>
                      <a:r>
                        <a:rPr lang="es-ES" sz="1700" dirty="0"/>
                        <a:t>Los costes suelen estar asociados a variaciones de plantilla.</a:t>
                      </a:r>
                    </a:p>
                  </a:txBody>
                  <a:tcPr anchor="ctr">
                    <a:noFill/>
                  </a:tcPr>
                </a:tc>
                <a:extLst>
                  <a:ext uri="{0D108BD9-81ED-4DB2-BD59-A6C34878D82A}">
                    <a16:rowId xmlns:a16="http://schemas.microsoft.com/office/drawing/2014/main" val="3729432698"/>
                  </a:ext>
                </a:extLst>
              </a:tr>
              <a:tr h="1869105">
                <a:tc>
                  <a:txBody>
                    <a:bodyPr/>
                    <a:lstStyle/>
                    <a:p>
                      <a:pPr algn="ctr"/>
                      <a:r>
                        <a:rPr lang="es-ES" sz="2400" b="1" dirty="0"/>
                        <a:t>Estrategia de Nivelación</a:t>
                      </a:r>
                    </a:p>
                  </a:txBody>
                  <a:tcPr anchor="ctr">
                    <a:noFill/>
                  </a:tcPr>
                </a:tc>
                <a:tc>
                  <a:txBody>
                    <a:bodyPr/>
                    <a:lstStyle/>
                    <a:p>
                      <a:pPr algn="l"/>
                      <a:r>
                        <a:rPr lang="es-ES" sz="1700" dirty="0"/>
                        <a:t>La tasa de producción diaria es constante y se iguala a la media diaria de las necesidades de producción.</a:t>
                      </a:r>
                    </a:p>
                  </a:txBody>
                  <a:tcPr anchor="ctr">
                    <a:noFill/>
                  </a:tcPr>
                </a:tc>
                <a:tc>
                  <a:txBody>
                    <a:bodyPr/>
                    <a:lstStyle/>
                    <a:p>
                      <a:pPr algn="l"/>
                      <a:r>
                        <a:rPr lang="es-ES" sz="1700" dirty="0"/>
                        <a:t>Se mantiene constante el número de trabajadores a lo largo del horizonte de planificación.</a:t>
                      </a:r>
                    </a:p>
                    <a:p>
                      <a:pPr algn="l"/>
                      <a:r>
                        <a:rPr lang="es-ES" sz="1700" dirty="0"/>
                        <a:t>Los inventarios y los tiempos ociosos (trabajadores empleados en tareas diferentes a la de fabricación) se utilizan como colchón para amortiguar los cambios en la demanda.</a:t>
                      </a:r>
                    </a:p>
                  </a:txBody>
                  <a:tcPr anchor="ctr">
                    <a:noFill/>
                  </a:tcPr>
                </a:tc>
                <a:tc>
                  <a:txBody>
                    <a:bodyPr/>
                    <a:lstStyle/>
                    <a:p>
                      <a:pPr algn="l"/>
                      <a:r>
                        <a:rPr lang="es-ES" sz="1700" dirty="0"/>
                        <a:t>Filosofía subyacente: una fuerza de trabajo estable se traduce en un producto de mayor calidad, menor rotación y absentismo y mayor compromiso de los empleados (grandes ahorros en costes).</a:t>
                      </a:r>
                    </a:p>
                    <a:p>
                      <a:pPr algn="l"/>
                      <a:r>
                        <a:rPr lang="es-ES" sz="1700" dirty="0"/>
                        <a:t>Funciona muy bien con demanda razonablemente estable.</a:t>
                      </a:r>
                    </a:p>
                    <a:p>
                      <a:pPr algn="l"/>
                      <a:r>
                        <a:rPr lang="es-ES" sz="1700" dirty="0"/>
                        <a:t>Los costes suelen estar asociados a inventario.</a:t>
                      </a:r>
                    </a:p>
                    <a:p>
                      <a:pPr algn="l"/>
                      <a:r>
                        <a:rPr lang="es-ES" sz="1700" dirty="0"/>
                        <a:t>Normalmente se nivela la producción regular, aunque también es posible, para complementar esta estrategia, nivelar la producción extraordinaria e incluso la subcontratación.</a:t>
                      </a:r>
                    </a:p>
                  </a:txBody>
                  <a:tcPr anchor="ctr">
                    <a:noFill/>
                  </a:tcPr>
                </a:tc>
                <a:extLst>
                  <a:ext uri="{0D108BD9-81ED-4DB2-BD59-A6C34878D82A}">
                    <a16:rowId xmlns:a16="http://schemas.microsoft.com/office/drawing/2014/main" val="1582125083"/>
                  </a:ext>
                </a:extLst>
              </a:tr>
            </a:tbl>
          </a:graphicData>
        </a:graphic>
      </p:graphicFrame>
      <p:sp>
        <p:nvSpPr>
          <p:cNvPr id="13" name="CuadroTexto 12">
            <a:extLst>
              <a:ext uri="{FF2B5EF4-FFF2-40B4-BE49-F238E27FC236}">
                <a16:creationId xmlns:a16="http://schemas.microsoft.com/office/drawing/2014/main" id="{BF9DFE13-4743-45BA-92D7-61D0D5049FE5}"/>
              </a:ext>
            </a:extLst>
          </p:cNvPr>
          <p:cNvSpPr txBox="1"/>
          <p:nvPr/>
        </p:nvSpPr>
        <p:spPr>
          <a:xfrm>
            <a:off x="375919" y="333161"/>
            <a:ext cx="11440160" cy="461665"/>
          </a:xfrm>
          <a:prstGeom prst="rect">
            <a:avLst/>
          </a:prstGeom>
          <a:noFill/>
        </p:spPr>
        <p:txBody>
          <a:bodyPr wrap="square" rtlCol="0">
            <a:spAutoFit/>
          </a:bodyPr>
          <a:lstStyle/>
          <a:p>
            <a:pPr algn="ctr"/>
            <a:r>
              <a:rPr lang="es-ES" sz="2400" b="1" i="1" dirty="0"/>
              <a:t>PRINCIPALES ASPECTOS DE LAS DOS ESTRATEGIAS PURAS DE PLANIFICACIÓN AGREGADA</a:t>
            </a:r>
          </a:p>
        </p:txBody>
      </p:sp>
    </p:spTree>
    <p:extLst>
      <p:ext uri="{BB962C8B-B14F-4D97-AF65-F5344CB8AC3E}">
        <p14:creationId xmlns:p14="http://schemas.microsoft.com/office/powerpoint/2010/main" val="221453013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randombar(horizontal)">
                                      <p:cBhvr>
                                        <p:cTn id="7" dur="500"/>
                                        <p:tgtEl>
                                          <p:spTgt spid="12"/>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randombar(horizontal)">
                                      <p:cBhvr>
                                        <p:cTn id="1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E59F2448-EDF3-472E-9669-AA466C441B05}"/>
              </a:ext>
            </a:extLst>
          </p:cNvPr>
          <p:cNvSpPr/>
          <p:nvPr/>
        </p:nvSpPr>
        <p:spPr>
          <a:xfrm>
            <a:off x="0" y="0"/>
            <a:ext cx="12191999" cy="369332"/>
          </a:xfrm>
          <a:prstGeom prst="rect">
            <a:avLst/>
          </a:prstGeom>
        </p:spPr>
        <p:txBody>
          <a:bodyPr wrap="square">
            <a:spAutoFit/>
          </a:bodyPr>
          <a:lstStyle/>
          <a:p>
            <a:pPr algn="ctr"/>
            <a:r>
              <a:rPr lang="es-ES" dirty="0">
                <a:solidFill>
                  <a:srgbClr val="0070C0"/>
                </a:solidFill>
              </a:rPr>
              <a:t>2.3. ESTRATEGIAS DE LA PLANIFICACIÓN AGREGADA </a:t>
            </a:r>
          </a:p>
        </p:txBody>
      </p:sp>
      <p:pic>
        <p:nvPicPr>
          <p:cNvPr id="5" name="Imagen 4">
            <a:extLst>
              <a:ext uri="{FF2B5EF4-FFF2-40B4-BE49-F238E27FC236}">
                <a16:creationId xmlns:a16="http://schemas.microsoft.com/office/drawing/2014/main" id="{370107C3-57C9-46AA-A3B7-1ABCFFBE12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693377" y="6289493"/>
            <a:ext cx="567519" cy="567519"/>
          </a:xfrm>
          <a:prstGeom prst="rect">
            <a:avLst/>
          </a:prstGeom>
          <a:effectLst>
            <a:outerShdw blurRad="50800" dist="38100" dir="2700000" algn="tl" rotWithShape="0">
              <a:prstClr val="black">
                <a:alpha val="40000"/>
              </a:prstClr>
            </a:outerShdw>
          </a:effectLst>
        </p:spPr>
      </p:pic>
      <p:sp>
        <p:nvSpPr>
          <p:cNvPr id="6" name="Rectángulo 5">
            <a:extLst>
              <a:ext uri="{FF2B5EF4-FFF2-40B4-BE49-F238E27FC236}">
                <a16:creationId xmlns:a16="http://schemas.microsoft.com/office/drawing/2014/main" id="{0DE86851-F64F-4676-AAEC-6585C27B66D2}"/>
              </a:ext>
            </a:extLst>
          </p:cNvPr>
          <p:cNvSpPr/>
          <p:nvPr/>
        </p:nvSpPr>
        <p:spPr>
          <a:xfrm>
            <a:off x="0" y="509297"/>
            <a:ext cx="12191998" cy="2677656"/>
          </a:xfrm>
          <a:prstGeom prst="rect">
            <a:avLst/>
          </a:prstGeom>
        </p:spPr>
        <p:txBody>
          <a:bodyPr wrap="square">
            <a:spAutoFit/>
          </a:bodyPr>
          <a:lstStyle/>
          <a:p>
            <a:pPr marL="342900" indent="-342900" algn="just">
              <a:buFont typeface="Arial" panose="020B0604020202020204" pitchFamily="34" charset="0"/>
              <a:buChar char="•"/>
            </a:pPr>
            <a:r>
              <a:rPr lang="es-ES" sz="2400" dirty="0"/>
              <a:t>Ambas clasificaciones de estrategias no son incompatibles:</a:t>
            </a:r>
          </a:p>
          <a:p>
            <a:pPr marL="342900" indent="-342900" algn="just">
              <a:buFont typeface="Arial" panose="020B0604020202020204" pitchFamily="34" charset="0"/>
              <a:buChar char="•"/>
            </a:pPr>
            <a:endParaRPr lang="es-ES" sz="2400" dirty="0"/>
          </a:p>
          <a:p>
            <a:pPr marL="800100" lvl="1" indent="-342900" algn="just">
              <a:buFont typeface="Wingdings" panose="05000000000000000000" pitchFamily="2" charset="2"/>
              <a:buChar char="ü"/>
            </a:pPr>
            <a:r>
              <a:rPr lang="es-ES" sz="2400" dirty="0"/>
              <a:t>Si se desarrolla una estrategia de caza o nivelación empleando una sola medida de ajuste se habla de estrategia de caza o nivelación pura.</a:t>
            </a:r>
          </a:p>
          <a:p>
            <a:pPr marL="800100" lvl="1" indent="-342900" algn="just">
              <a:buFont typeface="Wingdings" panose="05000000000000000000" pitchFamily="2" charset="2"/>
              <a:buChar char="ü"/>
            </a:pPr>
            <a:r>
              <a:rPr lang="es-ES" sz="2400" dirty="0"/>
              <a:t>Si se emplean diversas medidas de ajuste para desarrollar una estrategia, de caza o nivelación, o incluso empleando ambas en distintos períodos del horizonte de planificación, se habla de estrategias mixtas.</a:t>
            </a:r>
          </a:p>
        </p:txBody>
      </p:sp>
      <p:sp>
        <p:nvSpPr>
          <p:cNvPr id="7" name="Rectángulo 6">
            <a:extLst>
              <a:ext uri="{FF2B5EF4-FFF2-40B4-BE49-F238E27FC236}">
                <a16:creationId xmlns:a16="http://schemas.microsoft.com/office/drawing/2014/main" id="{0306389E-E54D-42B3-9BD8-73B5D297FEAE}"/>
              </a:ext>
            </a:extLst>
          </p:cNvPr>
          <p:cNvSpPr/>
          <p:nvPr/>
        </p:nvSpPr>
        <p:spPr>
          <a:xfrm>
            <a:off x="0" y="3671047"/>
            <a:ext cx="12191998" cy="2677656"/>
          </a:xfrm>
          <a:prstGeom prst="rect">
            <a:avLst/>
          </a:prstGeom>
        </p:spPr>
        <p:txBody>
          <a:bodyPr wrap="square">
            <a:spAutoFit/>
          </a:bodyPr>
          <a:lstStyle/>
          <a:p>
            <a:pPr marL="342900" indent="-342900" algn="just">
              <a:buFont typeface="Arial" panose="020B0604020202020204" pitchFamily="34" charset="0"/>
              <a:buChar char="•"/>
            </a:pPr>
            <a:r>
              <a:rPr lang="es-ES" sz="2400" dirty="0"/>
              <a:t>Respecto a cuál de las dos estrategias anteriores, caza o nivelación, es preferible, habría que decir que probablemente ninguna de ellas en su forma más pura resulte adecuada para las empresas de manera genérica.</a:t>
            </a:r>
          </a:p>
          <a:p>
            <a:pPr marL="342900" indent="-342900" algn="just">
              <a:buFont typeface="Arial" panose="020B0604020202020204" pitchFamily="34" charset="0"/>
              <a:buChar char="•"/>
            </a:pPr>
            <a:endParaRPr lang="es-ES" sz="2400" dirty="0"/>
          </a:p>
          <a:p>
            <a:pPr marL="342900" indent="-342900" algn="just">
              <a:buFont typeface="Arial" panose="020B0604020202020204" pitchFamily="34" charset="0"/>
              <a:buChar char="•"/>
            </a:pPr>
            <a:r>
              <a:rPr lang="es-ES" sz="2400" dirty="0"/>
              <a:t>En general, el uso de estrategias mixtas, que incluyan aspectos de ambas, puede ser una buena forma de minimizar los costes y los inconvenientes de las estrategias puras, a la vez que se aprovechan sus ventajas.</a:t>
            </a:r>
          </a:p>
        </p:txBody>
      </p:sp>
    </p:spTree>
    <p:extLst>
      <p:ext uri="{BB962C8B-B14F-4D97-AF65-F5344CB8AC3E}">
        <p14:creationId xmlns:p14="http://schemas.microsoft.com/office/powerpoint/2010/main" val="849286132"/>
      </p:ext>
    </p:extLst>
  </p:cSld>
  <p:clrMapOvr>
    <a:masterClrMapping/>
  </p:clrMapOvr>
  <p:transition spd="slow">
    <p:push dir="u"/>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p:cNvSpPr txBox="1"/>
          <p:nvPr/>
        </p:nvSpPr>
        <p:spPr>
          <a:xfrm>
            <a:off x="782182" y="2556943"/>
            <a:ext cx="11347387" cy="1446550"/>
          </a:xfrm>
          <a:prstGeom prst="rect">
            <a:avLst/>
          </a:prstGeom>
          <a:noFill/>
        </p:spPr>
        <p:txBody>
          <a:bodyPr wrap="square" rtlCol="0">
            <a:spAutoFit/>
          </a:bodyPr>
          <a:lstStyle/>
          <a:p>
            <a:r>
              <a:rPr lang="es-ES" sz="2200" dirty="0"/>
              <a:t>2.1. CONCEPTO Y NATURALEZA DE LA PLANIFICACIÓN AGREGADA</a:t>
            </a:r>
          </a:p>
          <a:p>
            <a:r>
              <a:rPr lang="es-ES" sz="2200" dirty="0"/>
              <a:t>2.2. MÉTODOS PARA DESARROLLAR LA PLANIFICACIÓN AGREGADA </a:t>
            </a:r>
          </a:p>
          <a:p>
            <a:r>
              <a:rPr lang="es-ES" sz="2200" dirty="0"/>
              <a:t>2.3. ESTRATEGIAS DE LA PLANIFICACIÓN AGREGADA</a:t>
            </a:r>
          </a:p>
          <a:p>
            <a:r>
              <a:rPr lang="es-ES" sz="2200" dirty="0"/>
              <a:t>2.4. OBTENCIÓN DE UN PLAN AGREGADO DE PRODUCCIÓN</a:t>
            </a:r>
          </a:p>
        </p:txBody>
      </p:sp>
      <p:pic>
        <p:nvPicPr>
          <p:cNvPr id="6" name="Gráfico 5" descr="Marca de verificación">
            <a:extLst>
              <a:ext uri="{FF2B5EF4-FFF2-40B4-BE49-F238E27FC236}">
                <a16:creationId xmlns:a16="http://schemas.microsoft.com/office/drawing/2014/main" id="{9629398D-B36F-4B13-9B2C-DA877B68859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83067" y="3170741"/>
            <a:ext cx="578413" cy="578413"/>
          </a:xfrm>
          <a:prstGeom prst="rect">
            <a:avLst/>
          </a:prstGeom>
          <a:effectLst>
            <a:outerShdw blurRad="50800" dist="38100" dir="2700000" algn="tl" rotWithShape="0">
              <a:prstClr val="black">
                <a:alpha val="40000"/>
              </a:prstClr>
            </a:outerShdw>
          </a:effectLst>
        </p:spPr>
      </p:pic>
      <p:pic>
        <p:nvPicPr>
          <p:cNvPr id="3" name="Gráfico 2" descr="Libros">
            <a:extLst>
              <a:ext uri="{FF2B5EF4-FFF2-40B4-BE49-F238E27FC236}">
                <a16:creationId xmlns:a16="http://schemas.microsoft.com/office/drawing/2014/main" id="{14D4E9B0-969F-426A-B5DA-254B6300F20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7510" y="5508101"/>
            <a:ext cx="914400" cy="914400"/>
          </a:xfrm>
          <a:prstGeom prst="rect">
            <a:avLst/>
          </a:prstGeom>
          <a:effectLst>
            <a:outerShdw blurRad="50800" dist="38100" dir="2700000" algn="tl" rotWithShape="0">
              <a:prstClr val="black">
                <a:alpha val="40000"/>
              </a:prstClr>
            </a:outerShdw>
          </a:effectLst>
        </p:spPr>
      </p:pic>
      <p:pic>
        <p:nvPicPr>
          <p:cNvPr id="7" name="Gráfico 6" descr="Lista de comprobación RTL">
            <a:extLst>
              <a:ext uri="{FF2B5EF4-FFF2-40B4-BE49-F238E27FC236}">
                <a16:creationId xmlns:a16="http://schemas.microsoft.com/office/drawing/2014/main" id="{2D2CE125-C407-4875-ADD1-EF9C3FC285F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679" y="2552478"/>
            <a:ext cx="914400" cy="914400"/>
          </a:xfrm>
          <a:prstGeom prst="rect">
            <a:avLst/>
          </a:prstGeom>
          <a:effectLst>
            <a:outerShdw blurRad="50800" dist="38100" dir="2700000" algn="tl" rotWithShape="0">
              <a:prstClr val="black">
                <a:alpha val="40000"/>
              </a:prstClr>
            </a:outerShdw>
          </a:effectLst>
        </p:spPr>
      </p:pic>
      <p:pic>
        <p:nvPicPr>
          <p:cNvPr id="16" name="Imagen 15">
            <a:extLst>
              <a:ext uri="{FF2B5EF4-FFF2-40B4-BE49-F238E27FC236}">
                <a16:creationId xmlns:a16="http://schemas.microsoft.com/office/drawing/2014/main" id="{5F5E2F85-40A6-4E91-8B24-1620AEBBC7B6}"/>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1693377" y="6289493"/>
            <a:ext cx="567519" cy="567519"/>
          </a:xfrm>
          <a:prstGeom prst="rect">
            <a:avLst/>
          </a:prstGeom>
          <a:effectLst>
            <a:outerShdw blurRad="50800" dist="38100" dir="2700000" algn="tl" rotWithShape="0">
              <a:prstClr val="black">
                <a:alpha val="40000"/>
              </a:prstClr>
            </a:outerShdw>
          </a:effectLst>
        </p:spPr>
      </p:pic>
      <p:sp>
        <p:nvSpPr>
          <p:cNvPr id="10" name="CuadroTexto 9">
            <a:extLst>
              <a:ext uri="{FF2B5EF4-FFF2-40B4-BE49-F238E27FC236}">
                <a16:creationId xmlns:a16="http://schemas.microsoft.com/office/drawing/2014/main" id="{E95FA16A-5D0D-45BF-BC57-A786BB22A126}"/>
              </a:ext>
            </a:extLst>
          </p:cNvPr>
          <p:cNvSpPr txBox="1"/>
          <p:nvPr/>
        </p:nvSpPr>
        <p:spPr>
          <a:xfrm>
            <a:off x="2172267" y="968036"/>
            <a:ext cx="7847463" cy="955111"/>
          </a:xfrm>
          <a:prstGeom prst="rect">
            <a:avLst/>
          </a:prstGeom>
          <a:effectLst>
            <a:outerShdw blurRad="50800" dist="38100" dir="2700000" algn="tl" rotWithShape="0">
              <a:prstClr val="black">
                <a:alpha val="40000"/>
              </a:prstClr>
            </a:outerShdw>
          </a:effectLst>
        </p:spPr>
        <p:txBody>
          <a:bodyPr vert="horz" lIns="91440" tIns="45720" rIns="91440" bIns="45720" rtlCol="0" anchor="b">
            <a:noAutofit/>
          </a:bodyPr>
          <a:lstStyle/>
          <a:p>
            <a:pPr algn="ctr">
              <a:lnSpc>
                <a:spcPct val="90000"/>
              </a:lnSpc>
              <a:spcBef>
                <a:spcPts val="1000"/>
              </a:spcBef>
            </a:pPr>
            <a:r>
              <a:rPr lang="en-US" sz="2800" b="1" dirty="0"/>
              <a:t>LA PLANIFICACIÓN AGREGADA</a:t>
            </a:r>
            <a:endParaRPr lang="en-US" sz="2800" b="1" kern="1200" dirty="0">
              <a:latin typeface="+mn-lt"/>
              <a:ea typeface="+mn-ea"/>
              <a:cs typeface="+mn-cs"/>
            </a:endParaRPr>
          </a:p>
        </p:txBody>
      </p:sp>
      <p:sp>
        <p:nvSpPr>
          <p:cNvPr id="11" name="Título 1">
            <a:extLst>
              <a:ext uri="{FF2B5EF4-FFF2-40B4-BE49-F238E27FC236}">
                <a16:creationId xmlns:a16="http://schemas.microsoft.com/office/drawing/2014/main" id="{1692A917-3515-4CD5-B9D8-0936A65DA88F}"/>
              </a:ext>
            </a:extLst>
          </p:cNvPr>
          <p:cNvSpPr txBox="1">
            <a:spLocks/>
          </p:cNvSpPr>
          <p:nvPr/>
        </p:nvSpPr>
        <p:spPr>
          <a:xfrm>
            <a:off x="4810558" y="160834"/>
            <a:ext cx="2570882" cy="955111"/>
          </a:xfrm>
          <a:prstGeom prst="rect">
            <a:avLst/>
          </a:prstGeom>
          <a:effectLst>
            <a:outerShdw blurRad="50800" dist="38100" dir="2700000" algn="tl" rotWithShape="0">
              <a:prstClr val="black">
                <a:alpha val="40000"/>
              </a:prstClr>
            </a:outerShdw>
          </a:effectLst>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solidFill>
                  <a:srgbClr val="0070C0"/>
                </a:solidFill>
              </a:rPr>
              <a:t>TEMA 2</a:t>
            </a:r>
          </a:p>
        </p:txBody>
      </p:sp>
      <p:sp>
        <p:nvSpPr>
          <p:cNvPr id="12" name="CuadroTexto 11">
            <a:extLst>
              <a:ext uri="{FF2B5EF4-FFF2-40B4-BE49-F238E27FC236}">
                <a16:creationId xmlns:a16="http://schemas.microsoft.com/office/drawing/2014/main" id="{7751C0DC-83D6-4705-83C1-CBA66AE375C1}"/>
              </a:ext>
            </a:extLst>
          </p:cNvPr>
          <p:cNvSpPr txBox="1"/>
          <p:nvPr/>
        </p:nvSpPr>
        <p:spPr>
          <a:xfrm>
            <a:off x="981910" y="5503636"/>
            <a:ext cx="10739035" cy="1200329"/>
          </a:xfrm>
          <a:prstGeom prst="rect">
            <a:avLst/>
          </a:prstGeom>
          <a:noFill/>
        </p:spPr>
        <p:txBody>
          <a:bodyPr wrap="square" rtlCol="0">
            <a:spAutoFit/>
          </a:bodyPr>
          <a:lstStyle/>
          <a:p>
            <a:pPr marL="285750" indent="-285750">
              <a:buFont typeface="Wingdings" panose="05000000000000000000" pitchFamily="2" charset="2"/>
              <a:buChar char="ü"/>
            </a:pPr>
            <a:r>
              <a:rPr lang="es-ES" dirty="0"/>
              <a:t>Dirección de la Producción y Operaciones. Decisiones operativas. (Arias Aranda, D. y Minguela Rata, B.) Cap. 2.</a:t>
            </a:r>
          </a:p>
          <a:p>
            <a:pPr marL="285750" indent="-285750">
              <a:buFont typeface="Wingdings" panose="05000000000000000000" pitchFamily="2" charset="2"/>
              <a:buChar char="ü"/>
            </a:pPr>
            <a:r>
              <a:rPr lang="es-ES" dirty="0"/>
              <a:t>Principios de Administración de Operaciones (7ª Ed.). (Heizer, J. y Render, B.) Cap. 13.</a:t>
            </a:r>
          </a:p>
          <a:p>
            <a:pPr marL="285750" indent="-285750">
              <a:buFont typeface="Wingdings" panose="05000000000000000000" pitchFamily="2" charset="2"/>
              <a:buChar char="ü"/>
            </a:pPr>
            <a:r>
              <a:rPr lang="es-ES" dirty="0"/>
              <a:t>Dirección de Operaciones. Aspectos tácticos y operativos. (Domínguez Machuca, J.A. y otros) Cap. 3.</a:t>
            </a:r>
          </a:p>
          <a:p>
            <a:pPr marL="285750" indent="-285750">
              <a:buFont typeface="Wingdings" panose="05000000000000000000" pitchFamily="2" charset="2"/>
              <a:buChar char="ü"/>
            </a:pPr>
            <a:r>
              <a:rPr lang="es-ES" dirty="0"/>
              <a:t>Administración de Operaciones. Procesos y cadenas de valor (8ª Ed.). (Krajewski, L. y otros) Supl. E.</a:t>
            </a:r>
          </a:p>
        </p:txBody>
      </p:sp>
    </p:spTree>
    <p:extLst>
      <p:ext uri="{BB962C8B-B14F-4D97-AF65-F5344CB8AC3E}">
        <p14:creationId xmlns:p14="http://schemas.microsoft.com/office/powerpoint/2010/main" val="1872861411"/>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E59F2448-EDF3-472E-9669-AA466C441B05}"/>
              </a:ext>
            </a:extLst>
          </p:cNvPr>
          <p:cNvSpPr/>
          <p:nvPr/>
        </p:nvSpPr>
        <p:spPr>
          <a:xfrm>
            <a:off x="0" y="0"/>
            <a:ext cx="12191999" cy="369332"/>
          </a:xfrm>
          <a:prstGeom prst="rect">
            <a:avLst/>
          </a:prstGeom>
        </p:spPr>
        <p:txBody>
          <a:bodyPr wrap="square">
            <a:spAutoFit/>
          </a:bodyPr>
          <a:lstStyle/>
          <a:p>
            <a:pPr algn="ctr"/>
            <a:r>
              <a:rPr lang="es-ES" dirty="0">
                <a:solidFill>
                  <a:srgbClr val="0070C0"/>
                </a:solidFill>
              </a:rPr>
              <a:t>2.4. OBTENCIÓN DE UN PLAN AGREGADO DE PRODUCCIÓN</a:t>
            </a:r>
          </a:p>
        </p:txBody>
      </p:sp>
      <p:pic>
        <p:nvPicPr>
          <p:cNvPr id="5" name="Imagen 4">
            <a:extLst>
              <a:ext uri="{FF2B5EF4-FFF2-40B4-BE49-F238E27FC236}">
                <a16:creationId xmlns:a16="http://schemas.microsoft.com/office/drawing/2014/main" id="{370107C3-57C9-46AA-A3B7-1ABCFFBE12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693377" y="6289493"/>
            <a:ext cx="567519" cy="567519"/>
          </a:xfrm>
          <a:prstGeom prst="rect">
            <a:avLst/>
          </a:prstGeom>
          <a:effectLst>
            <a:outerShdw blurRad="50800" dist="38100" dir="2700000" algn="tl" rotWithShape="0">
              <a:prstClr val="black">
                <a:alpha val="40000"/>
              </a:prstClr>
            </a:outerShdw>
          </a:effectLst>
        </p:spPr>
      </p:pic>
      <p:sp>
        <p:nvSpPr>
          <p:cNvPr id="6" name="Rectángulo 5">
            <a:extLst>
              <a:ext uri="{FF2B5EF4-FFF2-40B4-BE49-F238E27FC236}">
                <a16:creationId xmlns:a16="http://schemas.microsoft.com/office/drawing/2014/main" id="{C27CA7C5-E88D-4374-B43A-16D3A986F136}"/>
              </a:ext>
            </a:extLst>
          </p:cNvPr>
          <p:cNvSpPr/>
          <p:nvPr/>
        </p:nvSpPr>
        <p:spPr>
          <a:xfrm>
            <a:off x="112950" y="1016038"/>
            <a:ext cx="1676400" cy="797859"/>
          </a:xfrm>
          <a:prstGeom prst="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600" dirty="0">
                <a:solidFill>
                  <a:schemeClr val="tx1"/>
                </a:solidFill>
              </a:rPr>
              <a:t>Cálculo necesidades de productos</a:t>
            </a:r>
          </a:p>
        </p:txBody>
      </p:sp>
      <p:sp>
        <p:nvSpPr>
          <p:cNvPr id="7" name="Rectángulo 6">
            <a:extLst>
              <a:ext uri="{FF2B5EF4-FFF2-40B4-BE49-F238E27FC236}">
                <a16:creationId xmlns:a16="http://schemas.microsoft.com/office/drawing/2014/main" id="{E7D3057A-BD2E-4FCF-998E-1F3182A0EC47}"/>
              </a:ext>
            </a:extLst>
          </p:cNvPr>
          <p:cNvSpPr/>
          <p:nvPr/>
        </p:nvSpPr>
        <p:spPr>
          <a:xfrm>
            <a:off x="2137813" y="1004384"/>
            <a:ext cx="1676400" cy="797859"/>
          </a:xfrm>
          <a:prstGeom prst="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600" dirty="0">
                <a:solidFill>
                  <a:schemeClr val="tx1"/>
                </a:solidFill>
              </a:rPr>
              <a:t>Opciones de ajuste transitorio</a:t>
            </a:r>
          </a:p>
        </p:txBody>
      </p:sp>
      <p:sp>
        <p:nvSpPr>
          <p:cNvPr id="8" name="Rectángulo 7">
            <a:extLst>
              <a:ext uri="{FF2B5EF4-FFF2-40B4-BE49-F238E27FC236}">
                <a16:creationId xmlns:a16="http://schemas.microsoft.com/office/drawing/2014/main" id="{E6D822E6-28C2-43A4-8A13-4740F23C75D8}"/>
              </a:ext>
            </a:extLst>
          </p:cNvPr>
          <p:cNvSpPr/>
          <p:nvPr/>
        </p:nvSpPr>
        <p:spPr>
          <a:xfrm>
            <a:off x="4162676" y="993625"/>
            <a:ext cx="1676400" cy="797859"/>
          </a:xfrm>
          <a:prstGeom prst="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600" dirty="0">
                <a:solidFill>
                  <a:schemeClr val="tx1"/>
                </a:solidFill>
              </a:rPr>
              <a:t>Planes agregados alternativos</a:t>
            </a:r>
          </a:p>
        </p:txBody>
      </p:sp>
      <p:sp>
        <p:nvSpPr>
          <p:cNvPr id="9" name="Rectángulo 8">
            <a:extLst>
              <a:ext uri="{FF2B5EF4-FFF2-40B4-BE49-F238E27FC236}">
                <a16:creationId xmlns:a16="http://schemas.microsoft.com/office/drawing/2014/main" id="{088888A1-482B-4909-B4B9-A241EB86DBEF}"/>
              </a:ext>
            </a:extLst>
          </p:cNvPr>
          <p:cNvSpPr/>
          <p:nvPr/>
        </p:nvSpPr>
        <p:spPr>
          <a:xfrm>
            <a:off x="4162676" y="2358197"/>
            <a:ext cx="1676400" cy="797859"/>
          </a:xfrm>
          <a:prstGeom prst="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600" dirty="0">
                <a:solidFill>
                  <a:schemeClr val="tx1"/>
                </a:solidFill>
              </a:rPr>
              <a:t>Evaluación de los planes</a:t>
            </a:r>
          </a:p>
        </p:txBody>
      </p:sp>
      <p:sp>
        <p:nvSpPr>
          <p:cNvPr id="10" name="Rectángulo 9">
            <a:extLst>
              <a:ext uri="{FF2B5EF4-FFF2-40B4-BE49-F238E27FC236}">
                <a16:creationId xmlns:a16="http://schemas.microsoft.com/office/drawing/2014/main" id="{72816171-AC0F-4EC3-B7F0-B2399CE1060D}"/>
              </a:ext>
            </a:extLst>
          </p:cNvPr>
          <p:cNvSpPr/>
          <p:nvPr/>
        </p:nvSpPr>
        <p:spPr>
          <a:xfrm>
            <a:off x="2303660" y="2510598"/>
            <a:ext cx="1344706" cy="493058"/>
          </a:xfrm>
          <a:prstGeom prst="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600" dirty="0">
                <a:solidFill>
                  <a:schemeClr val="tx1"/>
                </a:solidFill>
              </a:rPr>
              <a:t>Objetivos deseados</a:t>
            </a:r>
          </a:p>
        </p:txBody>
      </p:sp>
      <p:sp>
        <p:nvSpPr>
          <p:cNvPr id="11" name="Rectángulo 10">
            <a:extLst>
              <a:ext uri="{FF2B5EF4-FFF2-40B4-BE49-F238E27FC236}">
                <a16:creationId xmlns:a16="http://schemas.microsoft.com/office/drawing/2014/main" id="{E7D92293-9F48-4274-90C4-F30D4661D92D}"/>
              </a:ext>
            </a:extLst>
          </p:cNvPr>
          <p:cNvSpPr/>
          <p:nvPr/>
        </p:nvSpPr>
        <p:spPr>
          <a:xfrm>
            <a:off x="10261438" y="2365516"/>
            <a:ext cx="1676400" cy="797859"/>
          </a:xfrm>
          <a:prstGeom prst="rect">
            <a:avLst/>
          </a:prstGeom>
          <a:solidFill>
            <a:schemeClr val="accent2"/>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solidFill>
                  <a:schemeClr val="tx1"/>
                </a:solidFill>
              </a:rPr>
              <a:t>Plan agregado de producción satisfactorio</a:t>
            </a:r>
          </a:p>
        </p:txBody>
      </p:sp>
      <p:sp>
        <p:nvSpPr>
          <p:cNvPr id="12" name="Rectángulo 11">
            <a:extLst>
              <a:ext uri="{FF2B5EF4-FFF2-40B4-BE49-F238E27FC236}">
                <a16:creationId xmlns:a16="http://schemas.microsoft.com/office/drawing/2014/main" id="{7D5F30C8-CEB5-4E57-AA58-E616D4204750}"/>
              </a:ext>
            </a:extLst>
          </p:cNvPr>
          <p:cNvSpPr/>
          <p:nvPr/>
        </p:nvSpPr>
        <p:spPr>
          <a:xfrm>
            <a:off x="7090235" y="1077517"/>
            <a:ext cx="1676400" cy="674902"/>
          </a:xfrm>
          <a:prstGeom prst="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600" dirty="0">
                <a:solidFill>
                  <a:schemeClr val="tx1"/>
                </a:solidFill>
              </a:rPr>
              <a:t>Tomar el mejor como base</a:t>
            </a:r>
          </a:p>
        </p:txBody>
      </p:sp>
      <p:sp>
        <p:nvSpPr>
          <p:cNvPr id="13" name="Decisión 12">
            <a:extLst>
              <a:ext uri="{FF2B5EF4-FFF2-40B4-BE49-F238E27FC236}">
                <a16:creationId xmlns:a16="http://schemas.microsoft.com/office/drawing/2014/main" id="{2569E803-2C03-454D-BA11-22AFF5F4C017}"/>
              </a:ext>
            </a:extLst>
          </p:cNvPr>
          <p:cNvSpPr/>
          <p:nvPr/>
        </p:nvSpPr>
        <p:spPr>
          <a:xfrm>
            <a:off x="6486863" y="2230143"/>
            <a:ext cx="3098202" cy="1053969"/>
          </a:xfrm>
          <a:prstGeom prst="flowChartDecision">
            <a:avLst/>
          </a:prstGeom>
          <a:solidFill>
            <a:srgbClr val="92D050"/>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dirty="0">
                <a:solidFill>
                  <a:schemeClr val="tx1"/>
                </a:solidFill>
              </a:rPr>
              <a:t>¿Se ha llegado a un plan agregado satisfactorio?</a:t>
            </a:r>
          </a:p>
        </p:txBody>
      </p:sp>
      <p:cxnSp>
        <p:nvCxnSpPr>
          <p:cNvPr id="14" name="Conector recto de flecha 13">
            <a:extLst>
              <a:ext uri="{FF2B5EF4-FFF2-40B4-BE49-F238E27FC236}">
                <a16:creationId xmlns:a16="http://schemas.microsoft.com/office/drawing/2014/main" id="{AE6C8A9A-E964-4612-8C31-A0D0BB7DF5ED}"/>
              </a:ext>
            </a:extLst>
          </p:cNvPr>
          <p:cNvCxnSpPr/>
          <p:nvPr/>
        </p:nvCxnSpPr>
        <p:spPr>
          <a:xfrm>
            <a:off x="1789350" y="1389427"/>
            <a:ext cx="342000" cy="0"/>
          </a:xfrm>
          <a:prstGeom prst="straightConnector1">
            <a:avLst/>
          </a:prstGeom>
          <a:ln w="31750">
            <a:solidFill>
              <a:schemeClr val="tx1"/>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5" name="Conector recto de flecha 14">
            <a:extLst>
              <a:ext uri="{FF2B5EF4-FFF2-40B4-BE49-F238E27FC236}">
                <a16:creationId xmlns:a16="http://schemas.microsoft.com/office/drawing/2014/main" id="{E403F999-5746-40CB-9E29-F9FF812B205B}"/>
              </a:ext>
            </a:extLst>
          </p:cNvPr>
          <p:cNvCxnSpPr/>
          <p:nvPr/>
        </p:nvCxnSpPr>
        <p:spPr>
          <a:xfrm>
            <a:off x="3814213" y="1402352"/>
            <a:ext cx="342000" cy="0"/>
          </a:xfrm>
          <a:prstGeom prst="straightConnector1">
            <a:avLst/>
          </a:prstGeom>
          <a:ln w="31750">
            <a:solidFill>
              <a:schemeClr val="tx1"/>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6" name="Conector recto de flecha 15">
            <a:extLst>
              <a:ext uri="{FF2B5EF4-FFF2-40B4-BE49-F238E27FC236}">
                <a16:creationId xmlns:a16="http://schemas.microsoft.com/office/drawing/2014/main" id="{CE3DA44A-838B-4EE9-B89B-F0CF4A9DFE17}"/>
              </a:ext>
            </a:extLst>
          </p:cNvPr>
          <p:cNvCxnSpPr>
            <a:endCxn id="9" idx="1"/>
          </p:cNvCxnSpPr>
          <p:nvPr/>
        </p:nvCxnSpPr>
        <p:spPr>
          <a:xfrm>
            <a:off x="3648366" y="2757126"/>
            <a:ext cx="514310" cy="1"/>
          </a:xfrm>
          <a:prstGeom prst="straightConnector1">
            <a:avLst/>
          </a:prstGeom>
          <a:ln w="31750">
            <a:solidFill>
              <a:schemeClr val="tx1"/>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7" name="Conector recto de flecha 16">
            <a:extLst>
              <a:ext uri="{FF2B5EF4-FFF2-40B4-BE49-F238E27FC236}">
                <a16:creationId xmlns:a16="http://schemas.microsoft.com/office/drawing/2014/main" id="{28D9E764-9978-4E68-8B29-9D8E6BE5B68B}"/>
              </a:ext>
            </a:extLst>
          </p:cNvPr>
          <p:cNvCxnSpPr/>
          <p:nvPr/>
        </p:nvCxnSpPr>
        <p:spPr>
          <a:xfrm>
            <a:off x="5840667" y="2755481"/>
            <a:ext cx="630000" cy="0"/>
          </a:xfrm>
          <a:prstGeom prst="straightConnector1">
            <a:avLst/>
          </a:prstGeom>
          <a:ln w="31750">
            <a:solidFill>
              <a:schemeClr val="tx1"/>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8" name="Conector recto de flecha 17">
            <a:extLst>
              <a:ext uri="{FF2B5EF4-FFF2-40B4-BE49-F238E27FC236}">
                <a16:creationId xmlns:a16="http://schemas.microsoft.com/office/drawing/2014/main" id="{7B19C217-39E6-4022-A8AB-51BC3E22CB97}"/>
              </a:ext>
            </a:extLst>
          </p:cNvPr>
          <p:cNvCxnSpPr>
            <a:cxnSpLocks/>
            <a:stCxn id="13" idx="3"/>
          </p:cNvCxnSpPr>
          <p:nvPr/>
        </p:nvCxnSpPr>
        <p:spPr>
          <a:xfrm flipV="1">
            <a:off x="9585065" y="2757072"/>
            <a:ext cx="660003" cy="56"/>
          </a:xfrm>
          <a:prstGeom prst="straightConnector1">
            <a:avLst/>
          </a:prstGeom>
          <a:ln w="31750">
            <a:solidFill>
              <a:schemeClr val="tx1"/>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9" name="Conector recto de flecha 18">
            <a:extLst>
              <a:ext uri="{FF2B5EF4-FFF2-40B4-BE49-F238E27FC236}">
                <a16:creationId xmlns:a16="http://schemas.microsoft.com/office/drawing/2014/main" id="{2A82559C-9B02-42BC-B43C-6AB26755FBD0}"/>
              </a:ext>
            </a:extLst>
          </p:cNvPr>
          <p:cNvCxnSpPr/>
          <p:nvPr/>
        </p:nvCxnSpPr>
        <p:spPr>
          <a:xfrm flipV="1">
            <a:off x="8035964" y="1752419"/>
            <a:ext cx="0" cy="477724"/>
          </a:xfrm>
          <a:prstGeom prst="straightConnector1">
            <a:avLst/>
          </a:prstGeom>
          <a:ln w="31750">
            <a:solidFill>
              <a:schemeClr val="tx1"/>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0" name="Conector recto de flecha 19">
            <a:extLst>
              <a:ext uri="{FF2B5EF4-FFF2-40B4-BE49-F238E27FC236}">
                <a16:creationId xmlns:a16="http://schemas.microsoft.com/office/drawing/2014/main" id="{73711511-2B4A-4847-BACA-7BD23A189B11}"/>
              </a:ext>
            </a:extLst>
          </p:cNvPr>
          <p:cNvCxnSpPr>
            <a:endCxn id="8" idx="3"/>
          </p:cNvCxnSpPr>
          <p:nvPr/>
        </p:nvCxnSpPr>
        <p:spPr>
          <a:xfrm flipH="1">
            <a:off x="5839076" y="1389427"/>
            <a:ext cx="1251159" cy="3128"/>
          </a:xfrm>
          <a:prstGeom prst="straightConnector1">
            <a:avLst/>
          </a:prstGeom>
          <a:ln w="31750">
            <a:solidFill>
              <a:schemeClr val="tx1"/>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1" name="Conector recto de flecha 20">
            <a:extLst>
              <a:ext uri="{FF2B5EF4-FFF2-40B4-BE49-F238E27FC236}">
                <a16:creationId xmlns:a16="http://schemas.microsoft.com/office/drawing/2014/main" id="{F8C56408-1A2A-47A4-B8E9-1400D486D6F4}"/>
              </a:ext>
            </a:extLst>
          </p:cNvPr>
          <p:cNvCxnSpPr>
            <a:endCxn id="9" idx="0"/>
          </p:cNvCxnSpPr>
          <p:nvPr/>
        </p:nvCxnSpPr>
        <p:spPr>
          <a:xfrm flipH="1">
            <a:off x="5000876" y="1785260"/>
            <a:ext cx="4214" cy="572937"/>
          </a:xfrm>
          <a:prstGeom prst="straightConnector1">
            <a:avLst/>
          </a:prstGeom>
          <a:ln w="31750">
            <a:solidFill>
              <a:schemeClr val="tx1"/>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2" name="CuadroTexto 21">
            <a:extLst>
              <a:ext uri="{FF2B5EF4-FFF2-40B4-BE49-F238E27FC236}">
                <a16:creationId xmlns:a16="http://schemas.microsoft.com/office/drawing/2014/main" id="{2AEF757F-4E9C-4A89-A76D-C276337CB8A8}"/>
              </a:ext>
            </a:extLst>
          </p:cNvPr>
          <p:cNvSpPr txBox="1"/>
          <p:nvPr/>
        </p:nvSpPr>
        <p:spPr>
          <a:xfrm>
            <a:off x="9689670" y="2437453"/>
            <a:ext cx="340659" cy="380782"/>
          </a:xfrm>
          <a:prstGeom prst="rect">
            <a:avLst/>
          </a:prstGeom>
          <a:noFill/>
          <a:effectLst/>
        </p:spPr>
        <p:txBody>
          <a:bodyPr wrap="square" rtlCol="0">
            <a:spAutoFit/>
          </a:bodyPr>
          <a:lstStyle/>
          <a:p>
            <a:r>
              <a:rPr lang="es-ES" dirty="0"/>
              <a:t>Sí</a:t>
            </a:r>
          </a:p>
        </p:txBody>
      </p:sp>
      <p:sp>
        <p:nvSpPr>
          <p:cNvPr id="23" name="CuadroTexto 22">
            <a:extLst>
              <a:ext uri="{FF2B5EF4-FFF2-40B4-BE49-F238E27FC236}">
                <a16:creationId xmlns:a16="http://schemas.microsoft.com/office/drawing/2014/main" id="{7C24B85E-D023-4AA1-B869-3A1FF1957F01}"/>
              </a:ext>
            </a:extLst>
          </p:cNvPr>
          <p:cNvSpPr txBox="1"/>
          <p:nvPr/>
        </p:nvSpPr>
        <p:spPr>
          <a:xfrm>
            <a:off x="8024378" y="1874037"/>
            <a:ext cx="453612" cy="369332"/>
          </a:xfrm>
          <a:prstGeom prst="rect">
            <a:avLst/>
          </a:prstGeom>
          <a:noFill/>
          <a:effectLst/>
        </p:spPr>
        <p:txBody>
          <a:bodyPr wrap="square" rtlCol="0">
            <a:spAutoFit/>
          </a:bodyPr>
          <a:lstStyle/>
          <a:p>
            <a:r>
              <a:rPr lang="es-ES" dirty="0"/>
              <a:t>No</a:t>
            </a:r>
          </a:p>
        </p:txBody>
      </p:sp>
      <p:sp>
        <p:nvSpPr>
          <p:cNvPr id="24" name="CuadroTexto 23">
            <a:extLst>
              <a:ext uri="{FF2B5EF4-FFF2-40B4-BE49-F238E27FC236}">
                <a16:creationId xmlns:a16="http://schemas.microsoft.com/office/drawing/2014/main" id="{D9DC2F51-AA6B-4898-8C46-C19F60C69492}"/>
              </a:ext>
            </a:extLst>
          </p:cNvPr>
          <p:cNvSpPr txBox="1"/>
          <p:nvPr/>
        </p:nvSpPr>
        <p:spPr>
          <a:xfrm>
            <a:off x="375919" y="473837"/>
            <a:ext cx="11440160" cy="461665"/>
          </a:xfrm>
          <a:prstGeom prst="rect">
            <a:avLst/>
          </a:prstGeom>
          <a:noFill/>
        </p:spPr>
        <p:txBody>
          <a:bodyPr wrap="square" rtlCol="0">
            <a:spAutoFit/>
          </a:bodyPr>
          <a:lstStyle/>
          <a:p>
            <a:pPr algn="ctr"/>
            <a:r>
              <a:rPr lang="es-ES" sz="2400" b="1" i="1" dirty="0"/>
              <a:t>FASES EN LA DETERMINACIÓN DE UN PLAN AGREGADO DE PRODUCCIÓN</a:t>
            </a:r>
          </a:p>
        </p:txBody>
      </p:sp>
      <p:sp>
        <p:nvSpPr>
          <p:cNvPr id="25" name="Rectángulo 24">
            <a:extLst>
              <a:ext uri="{FF2B5EF4-FFF2-40B4-BE49-F238E27FC236}">
                <a16:creationId xmlns:a16="http://schemas.microsoft.com/office/drawing/2014/main" id="{B176DFD3-8A9F-4FD1-AE21-A75E388AEA3F}"/>
              </a:ext>
            </a:extLst>
          </p:cNvPr>
          <p:cNvSpPr/>
          <p:nvPr/>
        </p:nvSpPr>
        <p:spPr>
          <a:xfrm>
            <a:off x="0" y="3508934"/>
            <a:ext cx="12191998" cy="2677656"/>
          </a:xfrm>
          <a:prstGeom prst="rect">
            <a:avLst/>
          </a:prstGeom>
        </p:spPr>
        <p:txBody>
          <a:bodyPr wrap="square">
            <a:spAutoFit/>
          </a:bodyPr>
          <a:lstStyle/>
          <a:p>
            <a:pPr algn="just"/>
            <a:r>
              <a:rPr lang="es-ES" sz="2400" dirty="0"/>
              <a:t>Para la obtención del PAP suele seguirse un proceso sistematizado que conlleva una serie de actuaciones, que consta de las siguientes fases:</a:t>
            </a:r>
          </a:p>
          <a:p>
            <a:pPr marL="914400" lvl="1" indent="-457200" algn="just">
              <a:buFont typeface="+mj-lt"/>
              <a:buAutoNum type="arabicPeriod"/>
            </a:pPr>
            <a:r>
              <a:rPr lang="es-ES" sz="2400" dirty="0"/>
              <a:t>Determinar las necesidades de producción por período (PNP).</a:t>
            </a:r>
          </a:p>
          <a:p>
            <a:pPr marL="914400" lvl="1" indent="-457200" algn="just">
              <a:buFont typeface="+mj-lt"/>
              <a:buAutoNum type="arabicPeriod"/>
            </a:pPr>
            <a:r>
              <a:rPr lang="es-ES" sz="2400" dirty="0"/>
              <a:t>Establecer las diferentes medidas de ajuste de la capacidad a emplear.</a:t>
            </a:r>
          </a:p>
          <a:p>
            <a:pPr marL="914400" lvl="1" indent="-457200" algn="just">
              <a:buFont typeface="+mj-lt"/>
              <a:buAutoNum type="arabicPeriod"/>
            </a:pPr>
            <a:r>
              <a:rPr lang="es-ES" sz="2400" dirty="0"/>
              <a:t>Elaborar y evaluar un primer PAP.</a:t>
            </a:r>
          </a:p>
          <a:p>
            <a:pPr marL="914400" lvl="1" indent="-457200" algn="just">
              <a:buFont typeface="+mj-lt"/>
              <a:buAutoNum type="arabicPeriod"/>
            </a:pPr>
            <a:r>
              <a:rPr lang="es-ES" sz="2400" dirty="0"/>
              <a:t>Elaborar y evaluar, a partir del anterior, sucesivos planes de producción alternativos.</a:t>
            </a:r>
          </a:p>
          <a:p>
            <a:pPr marL="914400" lvl="1" indent="-457200" algn="just">
              <a:buFont typeface="+mj-lt"/>
              <a:buAutoNum type="arabicPeriod"/>
            </a:pPr>
            <a:r>
              <a:rPr lang="es-ES" sz="2400" dirty="0"/>
              <a:t>Seleccionar aquel PAP que se considere satisfactorio según los objetivos planteados.</a:t>
            </a:r>
          </a:p>
        </p:txBody>
      </p:sp>
      <p:sp>
        <p:nvSpPr>
          <p:cNvPr id="26" name="Rectángulo 25">
            <a:extLst>
              <a:ext uri="{FF2B5EF4-FFF2-40B4-BE49-F238E27FC236}">
                <a16:creationId xmlns:a16="http://schemas.microsoft.com/office/drawing/2014/main" id="{3A2EE69A-8BFD-4B3B-8F1A-B29EC72D37E2}"/>
              </a:ext>
            </a:extLst>
          </p:cNvPr>
          <p:cNvSpPr/>
          <p:nvPr/>
        </p:nvSpPr>
        <p:spPr>
          <a:xfrm>
            <a:off x="346815" y="6352037"/>
            <a:ext cx="10984521" cy="400110"/>
          </a:xfrm>
          <a:prstGeom prst="rect">
            <a:avLst/>
          </a:prstGeom>
          <a:ln>
            <a:solidFill>
              <a:schemeClr val="tx1"/>
            </a:solidFill>
            <a:prstDash val="lgDash"/>
          </a:ln>
        </p:spPr>
        <p:txBody>
          <a:bodyPr wrap="square">
            <a:spAutoFit/>
          </a:bodyPr>
          <a:lstStyle/>
          <a:p>
            <a:pPr algn="ctr"/>
            <a:r>
              <a:rPr lang="es-ES" sz="2000" i="1" dirty="0"/>
              <a:t>Nota</a:t>
            </a:r>
            <a:r>
              <a:rPr lang="es-ES" sz="2000" dirty="0"/>
              <a:t>: A continuación, se desarrollan las fases utilizando el Método de Tablas y Gráficos.</a:t>
            </a:r>
          </a:p>
        </p:txBody>
      </p:sp>
    </p:spTree>
    <p:extLst>
      <p:ext uri="{BB962C8B-B14F-4D97-AF65-F5344CB8AC3E}">
        <p14:creationId xmlns:p14="http://schemas.microsoft.com/office/powerpoint/2010/main" val="255006086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wipe(left)">
                                      <p:cBhvr>
                                        <p:cTn id="11" dur="500"/>
                                        <p:tgtEl>
                                          <p:spTgt spid="14"/>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left)">
                                      <p:cBhvr>
                                        <p:cTn id="15" dur="500"/>
                                        <p:tgtEl>
                                          <p:spTgt spid="7"/>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wipe(left)">
                                      <p:cBhvr>
                                        <p:cTn id="19" dur="500"/>
                                        <p:tgtEl>
                                          <p:spTgt spid="15"/>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wipe(left)">
                                      <p:cBhvr>
                                        <p:cTn id="23" dur="500"/>
                                        <p:tgtEl>
                                          <p:spTgt spid="8"/>
                                        </p:tgtEl>
                                      </p:cBhvr>
                                    </p:animEffect>
                                  </p:childTnLst>
                                </p:cTn>
                              </p:par>
                            </p:childTnLst>
                          </p:cTn>
                        </p:par>
                        <p:par>
                          <p:cTn id="24" fill="hold">
                            <p:stCondLst>
                              <p:cond delay="2500"/>
                            </p:stCondLst>
                            <p:childTnLst>
                              <p:par>
                                <p:cTn id="25" presetID="22" presetClass="entr" presetSubtype="8" fill="hold" grpId="0" nodeType="after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wipe(left)">
                                      <p:cBhvr>
                                        <p:cTn id="27" dur="500"/>
                                        <p:tgtEl>
                                          <p:spTgt spid="10"/>
                                        </p:tgtEl>
                                      </p:cBhvr>
                                    </p:animEffect>
                                  </p:childTnLst>
                                </p:cTn>
                              </p:par>
                            </p:childTnLst>
                          </p:cTn>
                        </p:par>
                        <p:par>
                          <p:cTn id="28" fill="hold">
                            <p:stCondLst>
                              <p:cond delay="3000"/>
                            </p:stCondLst>
                            <p:childTnLst>
                              <p:par>
                                <p:cTn id="29" presetID="22" presetClass="entr" presetSubtype="8" fill="hold" nodeType="after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wipe(left)">
                                      <p:cBhvr>
                                        <p:cTn id="31" dur="500"/>
                                        <p:tgtEl>
                                          <p:spTgt spid="16"/>
                                        </p:tgtEl>
                                      </p:cBhvr>
                                    </p:animEffect>
                                  </p:childTnLst>
                                </p:cTn>
                              </p:par>
                              <p:par>
                                <p:cTn id="32" presetID="22" presetClass="entr" presetSubtype="1" fill="hold" nodeType="withEffect">
                                  <p:stCondLst>
                                    <p:cond delay="0"/>
                                  </p:stCondLst>
                                  <p:childTnLst>
                                    <p:set>
                                      <p:cBhvr>
                                        <p:cTn id="33" dur="1" fill="hold">
                                          <p:stCondLst>
                                            <p:cond delay="0"/>
                                          </p:stCondLst>
                                        </p:cTn>
                                        <p:tgtEl>
                                          <p:spTgt spid="21"/>
                                        </p:tgtEl>
                                        <p:attrNameLst>
                                          <p:attrName>style.visibility</p:attrName>
                                        </p:attrNameLst>
                                      </p:cBhvr>
                                      <p:to>
                                        <p:strVal val="visible"/>
                                      </p:to>
                                    </p:set>
                                    <p:animEffect transition="in" filter="wipe(up)">
                                      <p:cBhvr>
                                        <p:cTn id="34" dur="500"/>
                                        <p:tgtEl>
                                          <p:spTgt spid="21"/>
                                        </p:tgtEl>
                                      </p:cBhvr>
                                    </p:animEffect>
                                  </p:childTnLst>
                                </p:cTn>
                              </p:par>
                            </p:childTnLst>
                          </p:cTn>
                        </p:par>
                        <p:par>
                          <p:cTn id="35" fill="hold">
                            <p:stCondLst>
                              <p:cond delay="3500"/>
                            </p:stCondLst>
                            <p:childTnLst>
                              <p:par>
                                <p:cTn id="36" presetID="22" presetClass="entr" presetSubtype="1" fill="hold" grpId="0" nodeType="afterEffect">
                                  <p:stCondLst>
                                    <p:cond delay="0"/>
                                  </p:stCondLst>
                                  <p:childTnLst>
                                    <p:set>
                                      <p:cBhvr>
                                        <p:cTn id="37" dur="1" fill="hold">
                                          <p:stCondLst>
                                            <p:cond delay="0"/>
                                          </p:stCondLst>
                                        </p:cTn>
                                        <p:tgtEl>
                                          <p:spTgt spid="9"/>
                                        </p:tgtEl>
                                        <p:attrNameLst>
                                          <p:attrName>style.visibility</p:attrName>
                                        </p:attrNameLst>
                                      </p:cBhvr>
                                      <p:to>
                                        <p:strVal val="visible"/>
                                      </p:to>
                                    </p:set>
                                    <p:animEffect transition="in" filter="wipe(up)">
                                      <p:cBhvr>
                                        <p:cTn id="38" dur="500"/>
                                        <p:tgtEl>
                                          <p:spTgt spid="9"/>
                                        </p:tgtEl>
                                      </p:cBhvr>
                                    </p:animEffect>
                                  </p:childTnLst>
                                </p:cTn>
                              </p:par>
                            </p:childTnLst>
                          </p:cTn>
                        </p:par>
                        <p:par>
                          <p:cTn id="39" fill="hold">
                            <p:stCondLst>
                              <p:cond delay="4000"/>
                            </p:stCondLst>
                            <p:childTnLst>
                              <p:par>
                                <p:cTn id="40" presetID="22" presetClass="entr" presetSubtype="8" fill="hold" nodeType="after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wipe(left)">
                                      <p:cBhvr>
                                        <p:cTn id="42" dur="500"/>
                                        <p:tgtEl>
                                          <p:spTgt spid="17"/>
                                        </p:tgtEl>
                                      </p:cBhvr>
                                    </p:animEffect>
                                  </p:childTnLst>
                                </p:cTn>
                              </p:par>
                            </p:childTnLst>
                          </p:cTn>
                        </p:par>
                        <p:par>
                          <p:cTn id="43" fill="hold">
                            <p:stCondLst>
                              <p:cond delay="4500"/>
                            </p:stCondLst>
                            <p:childTnLst>
                              <p:par>
                                <p:cTn id="44" presetID="22" presetClass="entr" presetSubtype="8" fill="hold" grpId="0" nodeType="afterEffect">
                                  <p:stCondLst>
                                    <p:cond delay="0"/>
                                  </p:stCondLst>
                                  <p:childTnLst>
                                    <p:set>
                                      <p:cBhvr>
                                        <p:cTn id="45" dur="1" fill="hold">
                                          <p:stCondLst>
                                            <p:cond delay="0"/>
                                          </p:stCondLst>
                                        </p:cTn>
                                        <p:tgtEl>
                                          <p:spTgt spid="13"/>
                                        </p:tgtEl>
                                        <p:attrNameLst>
                                          <p:attrName>style.visibility</p:attrName>
                                        </p:attrNameLst>
                                      </p:cBhvr>
                                      <p:to>
                                        <p:strVal val="visible"/>
                                      </p:to>
                                    </p:set>
                                    <p:animEffect transition="in" filter="wipe(left)">
                                      <p:cBhvr>
                                        <p:cTn id="46" dur="500"/>
                                        <p:tgtEl>
                                          <p:spTgt spid="13"/>
                                        </p:tgtEl>
                                      </p:cBhvr>
                                    </p:animEffect>
                                  </p:childTnLst>
                                </p:cTn>
                              </p:par>
                            </p:childTnLst>
                          </p:cTn>
                        </p:par>
                        <p:par>
                          <p:cTn id="47" fill="hold">
                            <p:stCondLst>
                              <p:cond delay="5000"/>
                            </p:stCondLst>
                            <p:childTnLst>
                              <p:par>
                                <p:cTn id="48" presetID="22" presetClass="entr" presetSubtype="4" fill="hold" nodeType="afterEffect">
                                  <p:stCondLst>
                                    <p:cond delay="0"/>
                                  </p:stCondLst>
                                  <p:childTnLst>
                                    <p:set>
                                      <p:cBhvr>
                                        <p:cTn id="49" dur="1" fill="hold">
                                          <p:stCondLst>
                                            <p:cond delay="0"/>
                                          </p:stCondLst>
                                        </p:cTn>
                                        <p:tgtEl>
                                          <p:spTgt spid="19"/>
                                        </p:tgtEl>
                                        <p:attrNameLst>
                                          <p:attrName>style.visibility</p:attrName>
                                        </p:attrNameLst>
                                      </p:cBhvr>
                                      <p:to>
                                        <p:strVal val="visible"/>
                                      </p:to>
                                    </p:set>
                                    <p:animEffect transition="in" filter="wipe(down)">
                                      <p:cBhvr>
                                        <p:cTn id="50" dur="500"/>
                                        <p:tgtEl>
                                          <p:spTgt spid="19"/>
                                        </p:tgtEl>
                                      </p:cBhvr>
                                    </p:animEffect>
                                  </p:childTnLst>
                                </p:cTn>
                              </p:par>
                              <p:par>
                                <p:cTn id="51" presetID="22" presetClass="entr" presetSubtype="4" fill="hold" grpId="0" nodeType="withEffect">
                                  <p:stCondLst>
                                    <p:cond delay="0"/>
                                  </p:stCondLst>
                                  <p:childTnLst>
                                    <p:set>
                                      <p:cBhvr>
                                        <p:cTn id="52" dur="1" fill="hold">
                                          <p:stCondLst>
                                            <p:cond delay="0"/>
                                          </p:stCondLst>
                                        </p:cTn>
                                        <p:tgtEl>
                                          <p:spTgt spid="23"/>
                                        </p:tgtEl>
                                        <p:attrNameLst>
                                          <p:attrName>style.visibility</p:attrName>
                                        </p:attrNameLst>
                                      </p:cBhvr>
                                      <p:to>
                                        <p:strVal val="visible"/>
                                      </p:to>
                                    </p:set>
                                    <p:animEffect transition="in" filter="wipe(down)">
                                      <p:cBhvr>
                                        <p:cTn id="53" dur="500"/>
                                        <p:tgtEl>
                                          <p:spTgt spid="23"/>
                                        </p:tgtEl>
                                      </p:cBhvr>
                                    </p:animEffect>
                                  </p:childTnLst>
                                </p:cTn>
                              </p:par>
                            </p:childTnLst>
                          </p:cTn>
                        </p:par>
                        <p:par>
                          <p:cTn id="54" fill="hold">
                            <p:stCondLst>
                              <p:cond delay="5500"/>
                            </p:stCondLst>
                            <p:childTnLst>
                              <p:par>
                                <p:cTn id="55" presetID="22" presetClass="entr" presetSubtype="4" fill="hold" grpId="0" nodeType="afterEffect">
                                  <p:stCondLst>
                                    <p:cond delay="0"/>
                                  </p:stCondLst>
                                  <p:childTnLst>
                                    <p:set>
                                      <p:cBhvr>
                                        <p:cTn id="56" dur="1" fill="hold">
                                          <p:stCondLst>
                                            <p:cond delay="0"/>
                                          </p:stCondLst>
                                        </p:cTn>
                                        <p:tgtEl>
                                          <p:spTgt spid="12"/>
                                        </p:tgtEl>
                                        <p:attrNameLst>
                                          <p:attrName>style.visibility</p:attrName>
                                        </p:attrNameLst>
                                      </p:cBhvr>
                                      <p:to>
                                        <p:strVal val="visible"/>
                                      </p:to>
                                    </p:set>
                                    <p:animEffect transition="in" filter="wipe(down)">
                                      <p:cBhvr>
                                        <p:cTn id="57" dur="500"/>
                                        <p:tgtEl>
                                          <p:spTgt spid="12"/>
                                        </p:tgtEl>
                                      </p:cBhvr>
                                    </p:animEffect>
                                  </p:childTnLst>
                                </p:cTn>
                              </p:par>
                            </p:childTnLst>
                          </p:cTn>
                        </p:par>
                        <p:par>
                          <p:cTn id="58" fill="hold">
                            <p:stCondLst>
                              <p:cond delay="6000"/>
                            </p:stCondLst>
                            <p:childTnLst>
                              <p:par>
                                <p:cTn id="59" presetID="22" presetClass="entr" presetSubtype="2" fill="hold" nodeType="afterEffect">
                                  <p:stCondLst>
                                    <p:cond delay="0"/>
                                  </p:stCondLst>
                                  <p:childTnLst>
                                    <p:set>
                                      <p:cBhvr>
                                        <p:cTn id="60" dur="1" fill="hold">
                                          <p:stCondLst>
                                            <p:cond delay="0"/>
                                          </p:stCondLst>
                                        </p:cTn>
                                        <p:tgtEl>
                                          <p:spTgt spid="20"/>
                                        </p:tgtEl>
                                        <p:attrNameLst>
                                          <p:attrName>style.visibility</p:attrName>
                                        </p:attrNameLst>
                                      </p:cBhvr>
                                      <p:to>
                                        <p:strVal val="visible"/>
                                      </p:to>
                                    </p:set>
                                    <p:animEffect transition="in" filter="wipe(right)">
                                      <p:cBhvr>
                                        <p:cTn id="61" dur="500"/>
                                        <p:tgtEl>
                                          <p:spTgt spid="20"/>
                                        </p:tgtEl>
                                      </p:cBhvr>
                                    </p:animEffect>
                                  </p:childTnLst>
                                </p:cTn>
                              </p:par>
                            </p:childTnLst>
                          </p:cTn>
                        </p:par>
                        <p:par>
                          <p:cTn id="62" fill="hold">
                            <p:stCondLst>
                              <p:cond delay="6500"/>
                            </p:stCondLst>
                            <p:childTnLst>
                              <p:par>
                                <p:cTn id="63" presetID="22" presetClass="entr" presetSubtype="8" fill="hold" nodeType="afterEffect">
                                  <p:stCondLst>
                                    <p:cond delay="0"/>
                                  </p:stCondLst>
                                  <p:childTnLst>
                                    <p:set>
                                      <p:cBhvr>
                                        <p:cTn id="64" dur="1" fill="hold">
                                          <p:stCondLst>
                                            <p:cond delay="0"/>
                                          </p:stCondLst>
                                        </p:cTn>
                                        <p:tgtEl>
                                          <p:spTgt spid="18"/>
                                        </p:tgtEl>
                                        <p:attrNameLst>
                                          <p:attrName>style.visibility</p:attrName>
                                        </p:attrNameLst>
                                      </p:cBhvr>
                                      <p:to>
                                        <p:strVal val="visible"/>
                                      </p:to>
                                    </p:set>
                                    <p:animEffect transition="in" filter="wipe(left)">
                                      <p:cBhvr>
                                        <p:cTn id="65" dur="500"/>
                                        <p:tgtEl>
                                          <p:spTgt spid="18"/>
                                        </p:tgtEl>
                                      </p:cBhvr>
                                    </p:animEffect>
                                  </p:childTnLst>
                                </p:cTn>
                              </p:par>
                              <p:par>
                                <p:cTn id="66" presetID="22" presetClass="entr" presetSubtype="8" fill="hold" grpId="0" nodeType="withEffect">
                                  <p:stCondLst>
                                    <p:cond delay="0"/>
                                  </p:stCondLst>
                                  <p:childTnLst>
                                    <p:set>
                                      <p:cBhvr>
                                        <p:cTn id="67" dur="1" fill="hold">
                                          <p:stCondLst>
                                            <p:cond delay="0"/>
                                          </p:stCondLst>
                                        </p:cTn>
                                        <p:tgtEl>
                                          <p:spTgt spid="22"/>
                                        </p:tgtEl>
                                        <p:attrNameLst>
                                          <p:attrName>style.visibility</p:attrName>
                                        </p:attrNameLst>
                                      </p:cBhvr>
                                      <p:to>
                                        <p:strVal val="visible"/>
                                      </p:to>
                                    </p:set>
                                    <p:animEffect transition="in" filter="wipe(left)">
                                      <p:cBhvr>
                                        <p:cTn id="68" dur="500"/>
                                        <p:tgtEl>
                                          <p:spTgt spid="22"/>
                                        </p:tgtEl>
                                      </p:cBhvr>
                                    </p:animEffect>
                                  </p:childTnLst>
                                </p:cTn>
                              </p:par>
                            </p:childTnLst>
                          </p:cTn>
                        </p:par>
                        <p:par>
                          <p:cTn id="69" fill="hold">
                            <p:stCondLst>
                              <p:cond delay="7000"/>
                            </p:stCondLst>
                            <p:childTnLst>
                              <p:par>
                                <p:cTn id="70" presetID="22" presetClass="entr" presetSubtype="8" fill="hold" grpId="0" nodeType="afterEffect">
                                  <p:stCondLst>
                                    <p:cond delay="0"/>
                                  </p:stCondLst>
                                  <p:childTnLst>
                                    <p:set>
                                      <p:cBhvr>
                                        <p:cTn id="71" dur="1" fill="hold">
                                          <p:stCondLst>
                                            <p:cond delay="0"/>
                                          </p:stCondLst>
                                        </p:cTn>
                                        <p:tgtEl>
                                          <p:spTgt spid="11"/>
                                        </p:tgtEl>
                                        <p:attrNameLst>
                                          <p:attrName>style.visibility</p:attrName>
                                        </p:attrNameLst>
                                      </p:cBhvr>
                                      <p:to>
                                        <p:strVal val="visible"/>
                                      </p:to>
                                    </p:set>
                                    <p:animEffect transition="in" filter="wipe(left)">
                                      <p:cBhvr>
                                        <p:cTn id="72" dur="500"/>
                                        <p:tgtEl>
                                          <p:spTgt spid="11"/>
                                        </p:tgtEl>
                                      </p:cBhvr>
                                    </p:animEffect>
                                  </p:childTnLst>
                                </p:cTn>
                              </p:par>
                            </p:childTnLst>
                          </p:cTn>
                        </p:par>
                        <p:par>
                          <p:cTn id="73" fill="hold">
                            <p:stCondLst>
                              <p:cond delay="7500"/>
                            </p:stCondLst>
                            <p:childTnLst>
                              <p:par>
                                <p:cTn id="74" presetID="1" presetClass="entr" presetSubtype="0" fill="hold" grpId="0" nodeType="afterEffect">
                                  <p:stCondLst>
                                    <p:cond delay="0"/>
                                  </p:stCondLst>
                                  <p:childTnLst>
                                    <p:set>
                                      <p:cBhvr>
                                        <p:cTn id="75"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2" grpId="0" animBg="1"/>
      <p:bldP spid="13" grpId="0" animBg="1"/>
      <p:bldP spid="22" grpId="0"/>
      <p:bldP spid="23" grpId="0"/>
      <p:bldP spid="25"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370107C3-57C9-46AA-A3B7-1ABCFFBE12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693377" y="6289493"/>
            <a:ext cx="567519" cy="567519"/>
          </a:xfrm>
          <a:prstGeom prst="rect">
            <a:avLst/>
          </a:prstGeom>
          <a:effectLst>
            <a:outerShdw blurRad="50800" dist="38100" dir="2700000" algn="tl" rotWithShape="0">
              <a:prstClr val="black">
                <a:alpha val="40000"/>
              </a:prstClr>
            </a:outerShdw>
          </a:effectLst>
        </p:spPr>
      </p:pic>
      <p:sp>
        <p:nvSpPr>
          <p:cNvPr id="4" name="Rectángulo 3">
            <a:extLst>
              <a:ext uri="{FF2B5EF4-FFF2-40B4-BE49-F238E27FC236}">
                <a16:creationId xmlns:a16="http://schemas.microsoft.com/office/drawing/2014/main" id="{1C4C3793-8C22-4475-AEA8-CA949363ED3D}"/>
              </a:ext>
            </a:extLst>
          </p:cNvPr>
          <p:cNvSpPr/>
          <p:nvPr/>
        </p:nvSpPr>
        <p:spPr>
          <a:xfrm>
            <a:off x="0" y="0"/>
            <a:ext cx="12191999" cy="369332"/>
          </a:xfrm>
          <a:prstGeom prst="rect">
            <a:avLst/>
          </a:prstGeom>
        </p:spPr>
        <p:txBody>
          <a:bodyPr wrap="square">
            <a:spAutoFit/>
          </a:bodyPr>
          <a:lstStyle/>
          <a:p>
            <a:pPr algn="ctr"/>
            <a:r>
              <a:rPr lang="es-ES" dirty="0">
                <a:solidFill>
                  <a:srgbClr val="0070C0"/>
                </a:solidFill>
              </a:rPr>
              <a:t>2.4. OBTENCIÓN DE UN PLAN AGREGADO DE PRODUCCIÓN</a:t>
            </a:r>
          </a:p>
        </p:txBody>
      </p:sp>
      <p:sp>
        <p:nvSpPr>
          <p:cNvPr id="3" name="Rectángulo 2">
            <a:extLst>
              <a:ext uri="{FF2B5EF4-FFF2-40B4-BE49-F238E27FC236}">
                <a16:creationId xmlns:a16="http://schemas.microsoft.com/office/drawing/2014/main" id="{63AFA4C4-7720-4CCA-B231-F4AB3FE539BD}"/>
              </a:ext>
            </a:extLst>
          </p:cNvPr>
          <p:cNvSpPr/>
          <p:nvPr/>
        </p:nvSpPr>
        <p:spPr>
          <a:xfrm>
            <a:off x="1" y="369332"/>
            <a:ext cx="12191999" cy="461665"/>
          </a:xfrm>
          <a:prstGeom prst="rect">
            <a:avLst/>
          </a:prstGeom>
        </p:spPr>
        <p:txBody>
          <a:bodyPr wrap="square">
            <a:spAutoFit/>
          </a:bodyPr>
          <a:lstStyle/>
          <a:p>
            <a:pPr marL="914400" lvl="1" indent="-457200" algn="just">
              <a:buFont typeface="+mj-lt"/>
              <a:buAutoNum type="arabicPeriod"/>
            </a:pPr>
            <a:r>
              <a:rPr lang="es-ES" sz="2400" b="1" dirty="0"/>
              <a:t>Determinar las necesidades de producción por período (PNP).</a:t>
            </a:r>
          </a:p>
        </p:txBody>
      </p:sp>
      <p:sp>
        <p:nvSpPr>
          <p:cNvPr id="6" name="Rectángulo 5">
            <a:extLst>
              <a:ext uri="{FF2B5EF4-FFF2-40B4-BE49-F238E27FC236}">
                <a16:creationId xmlns:a16="http://schemas.microsoft.com/office/drawing/2014/main" id="{8E854366-201E-43A1-9FDA-62010B553481}"/>
              </a:ext>
            </a:extLst>
          </p:cNvPr>
          <p:cNvSpPr/>
          <p:nvPr/>
        </p:nvSpPr>
        <p:spPr>
          <a:xfrm>
            <a:off x="0" y="801509"/>
            <a:ext cx="12191998" cy="4093428"/>
          </a:xfrm>
          <a:prstGeom prst="rect">
            <a:avLst/>
          </a:prstGeom>
        </p:spPr>
        <p:txBody>
          <a:bodyPr wrap="square">
            <a:spAutoFit/>
          </a:bodyPr>
          <a:lstStyle/>
          <a:p>
            <a:pPr marL="342900" indent="-342900" algn="just">
              <a:buFont typeface="Arial" panose="020B0604020202020204" pitchFamily="34" charset="0"/>
              <a:buChar char="•"/>
            </a:pPr>
            <a:r>
              <a:rPr lang="es-ES" sz="2000" dirty="0"/>
              <a:t>El punto de partida para la obtención del PNP son los objetivos establecidos en el plan de producción a largo plazo y las estimaciones de demanda realizadas para el horizonte de planificación del PAP que se desea realizar.</a:t>
            </a:r>
          </a:p>
          <a:p>
            <a:pPr marL="342900" indent="-342900" algn="just">
              <a:buFont typeface="Arial" panose="020B0604020202020204" pitchFamily="34" charset="0"/>
              <a:buChar char="•"/>
            </a:pPr>
            <a:endParaRPr lang="es-ES" sz="2000" dirty="0"/>
          </a:p>
          <a:p>
            <a:pPr marL="342900" indent="-342900" algn="just">
              <a:buFont typeface="Arial" panose="020B0604020202020204" pitchFamily="34" charset="0"/>
              <a:buChar char="•"/>
            </a:pPr>
            <a:r>
              <a:rPr lang="es-ES" sz="2000" dirty="0"/>
              <a:t>Sin embargo, dichas previsiones tienen que ser ajustadas en función de otras posibles fuentes de demanda existentes:</a:t>
            </a:r>
          </a:p>
          <a:p>
            <a:pPr marL="800100" lvl="1" indent="-342900" algn="just">
              <a:buFont typeface="Wingdings" panose="05000000000000000000" pitchFamily="2" charset="2"/>
              <a:buChar char="ü"/>
            </a:pPr>
            <a:r>
              <a:rPr lang="es-ES" sz="2000" dirty="0"/>
              <a:t>En caso de existir previsiones de diferentes horizontes temporales (l/p, m/p o c/p) para un mismo período, se considera que es más fiable la previsión de menor horizonte que la de mayor horizonte. Por ello, para cada período se empleará la previsión de menor horizonte temporal.</a:t>
            </a:r>
          </a:p>
          <a:p>
            <a:pPr marL="800100" lvl="1" indent="-342900" algn="just">
              <a:buFont typeface="Wingdings" panose="05000000000000000000" pitchFamily="2" charset="2"/>
              <a:buChar char="ü"/>
            </a:pPr>
            <a:r>
              <a:rPr lang="es-ES" sz="2000" dirty="0"/>
              <a:t>Seguidamente, se elige el mayor valor entre la previsión de demanda, seleccionada según el punto anterior, y los pedidos comprometidos, entendiendo que será este el valor que mejor representa a la demanda del período.</a:t>
            </a:r>
          </a:p>
          <a:p>
            <a:pPr marL="342900" indent="-342900" algn="just">
              <a:buFont typeface="Arial" panose="020B0604020202020204" pitchFamily="34" charset="0"/>
              <a:buChar char="•"/>
            </a:pPr>
            <a:endParaRPr lang="es-ES" sz="2000" dirty="0"/>
          </a:p>
          <a:p>
            <a:pPr marL="342900" indent="-342900" algn="just">
              <a:buFont typeface="Arial" panose="020B0604020202020204" pitchFamily="34" charset="0"/>
              <a:buChar char="•"/>
            </a:pPr>
            <a:r>
              <a:rPr lang="es-ES" sz="2000" dirty="0"/>
              <a:t>En la siguiente tabla se muestran los diferentes elementos a considerar para determinar el PNP:</a:t>
            </a:r>
          </a:p>
        </p:txBody>
      </p:sp>
      <p:graphicFrame>
        <p:nvGraphicFramePr>
          <p:cNvPr id="9" name="Objeto 8">
            <a:extLst>
              <a:ext uri="{FF2B5EF4-FFF2-40B4-BE49-F238E27FC236}">
                <a16:creationId xmlns:a16="http://schemas.microsoft.com/office/drawing/2014/main" id="{FF7426BC-AA10-4A06-9E1A-3A0742F999B8}"/>
              </a:ext>
            </a:extLst>
          </p:cNvPr>
          <p:cNvGraphicFramePr>
            <a:graphicFrameLocks noChangeAspect="1"/>
          </p:cNvGraphicFramePr>
          <p:nvPr>
            <p:extLst>
              <p:ext uri="{D42A27DB-BD31-4B8C-83A1-F6EECF244321}">
                <p14:modId xmlns:p14="http://schemas.microsoft.com/office/powerpoint/2010/main" val="1106592992"/>
              </p:ext>
            </p:extLst>
          </p:nvPr>
        </p:nvGraphicFramePr>
        <p:xfrm>
          <a:off x="1995321" y="5071172"/>
          <a:ext cx="8201355" cy="1680681"/>
        </p:xfrm>
        <a:graphic>
          <a:graphicData uri="http://schemas.openxmlformats.org/presentationml/2006/ole">
            <mc:AlternateContent xmlns:mc="http://schemas.openxmlformats.org/markup-compatibility/2006">
              <mc:Choice xmlns:v="urn:schemas-microsoft-com:vml" Requires="v">
                <p:oleObj name="Worksheet" r:id="rId3" imgW="8505661" imgH="1743140" progId="Excel.Sheet.12">
                  <p:embed/>
                </p:oleObj>
              </mc:Choice>
              <mc:Fallback>
                <p:oleObj name="Worksheet" r:id="rId3" imgW="8505661" imgH="1743140" progId="Excel.Sheet.12">
                  <p:embed/>
                  <p:pic>
                    <p:nvPicPr>
                      <p:cNvPr id="9" name="Objeto 8">
                        <a:extLst>
                          <a:ext uri="{FF2B5EF4-FFF2-40B4-BE49-F238E27FC236}">
                            <a16:creationId xmlns:a16="http://schemas.microsoft.com/office/drawing/2014/main" id="{FF7426BC-AA10-4A06-9E1A-3A0742F999B8}"/>
                          </a:ext>
                        </a:extLst>
                      </p:cNvPr>
                      <p:cNvPicPr/>
                      <p:nvPr/>
                    </p:nvPicPr>
                    <p:blipFill>
                      <a:blip r:embed="rId4"/>
                      <a:stretch>
                        <a:fillRect/>
                      </a:stretch>
                    </p:blipFill>
                    <p:spPr>
                      <a:xfrm>
                        <a:off x="1995321" y="5071172"/>
                        <a:ext cx="8201355" cy="1680681"/>
                      </a:xfrm>
                      <a:prstGeom prst="rect">
                        <a:avLst/>
                      </a:prstGeom>
                    </p:spPr>
                  </p:pic>
                </p:oleObj>
              </mc:Fallback>
            </mc:AlternateContent>
          </a:graphicData>
        </a:graphic>
      </p:graphicFrame>
      <p:sp>
        <p:nvSpPr>
          <p:cNvPr id="10" name="CuadroTexto 9">
            <a:extLst>
              <a:ext uri="{FF2B5EF4-FFF2-40B4-BE49-F238E27FC236}">
                <a16:creationId xmlns:a16="http://schemas.microsoft.com/office/drawing/2014/main" id="{CBA3DA4E-BE45-4C76-AEC3-5F6DB06DF592}"/>
              </a:ext>
            </a:extLst>
          </p:cNvPr>
          <p:cNvSpPr txBox="1"/>
          <p:nvPr/>
        </p:nvSpPr>
        <p:spPr>
          <a:xfrm>
            <a:off x="2902631" y="4784981"/>
            <a:ext cx="6386734" cy="353943"/>
          </a:xfrm>
          <a:prstGeom prst="rect">
            <a:avLst/>
          </a:prstGeom>
          <a:noFill/>
        </p:spPr>
        <p:txBody>
          <a:bodyPr wrap="square" rtlCol="0">
            <a:spAutoFit/>
          </a:bodyPr>
          <a:lstStyle/>
          <a:p>
            <a:pPr algn="ctr"/>
            <a:r>
              <a:rPr lang="es-ES" sz="1700" b="1" i="1" dirty="0"/>
              <a:t>OBTENCIÓN DEL PLAN DE NECESIDADES DE PRODUCCIÓN</a:t>
            </a:r>
          </a:p>
        </p:txBody>
      </p:sp>
    </p:spTree>
    <p:extLst>
      <p:ext uri="{BB962C8B-B14F-4D97-AF65-F5344CB8AC3E}">
        <p14:creationId xmlns:p14="http://schemas.microsoft.com/office/powerpoint/2010/main" val="119420270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1000" fill="hold"/>
                                        <p:tgtEl>
                                          <p:spTgt spid="10"/>
                                        </p:tgtEl>
                                        <p:attrNameLst>
                                          <p:attrName>ppt_w</p:attrName>
                                        </p:attrNameLst>
                                      </p:cBhvr>
                                      <p:tavLst>
                                        <p:tav tm="0">
                                          <p:val>
                                            <p:fltVal val="0"/>
                                          </p:val>
                                        </p:tav>
                                        <p:tav tm="100000">
                                          <p:val>
                                            <p:strVal val="#ppt_w"/>
                                          </p:val>
                                        </p:tav>
                                      </p:tavLst>
                                    </p:anim>
                                    <p:anim calcmode="lin" valueType="num">
                                      <p:cBhvr>
                                        <p:cTn id="8" dur="1000" fill="hold"/>
                                        <p:tgtEl>
                                          <p:spTgt spid="10"/>
                                        </p:tgtEl>
                                        <p:attrNameLst>
                                          <p:attrName>ppt_h</p:attrName>
                                        </p:attrNameLst>
                                      </p:cBhvr>
                                      <p:tavLst>
                                        <p:tav tm="0">
                                          <p:val>
                                            <p:fltVal val="0"/>
                                          </p:val>
                                        </p:tav>
                                        <p:tav tm="100000">
                                          <p:val>
                                            <p:strVal val="#ppt_h"/>
                                          </p:val>
                                        </p:tav>
                                      </p:tavLst>
                                    </p:anim>
                                    <p:anim calcmode="lin" valueType="num">
                                      <p:cBhvr>
                                        <p:cTn id="9" dur="1000" fill="hold"/>
                                        <p:tgtEl>
                                          <p:spTgt spid="10"/>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10"/>
                                        </p:tgtEl>
                                        <p:attrNameLst>
                                          <p:attrName>ppt_y</p:attrName>
                                        </p:attrNameLst>
                                      </p:cBhvr>
                                      <p:tavLst>
                                        <p:tav tm="0" fmla="#ppt_y+(sin(-2*pi*(1-$))*-#ppt_x+cos(-2*pi*(1-$))*(1-#ppt_y))*(1-$)">
                                          <p:val>
                                            <p:fltVal val="0"/>
                                          </p:val>
                                        </p:tav>
                                        <p:tav tm="100000">
                                          <p:val>
                                            <p:fltVal val="1"/>
                                          </p:val>
                                        </p:tav>
                                      </p:tavLst>
                                    </p:anim>
                                  </p:childTnLst>
                                </p:cTn>
                              </p:par>
                              <p:par>
                                <p:cTn id="11" presetID="15"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p:cTn id="13" dur="1000" fill="hold"/>
                                        <p:tgtEl>
                                          <p:spTgt spid="9"/>
                                        </p:tgtEl>
                                        <p:attrNameLst>
                                          <p:attrName>ppt_w</p:attrName>
                                        </p:attrNameLst>
                                      </p:cBhvr>
                                      <p:tavLst>
                                        <p:tav tm="0">
                                          <p:val>
                                            <p:fltVal val="0"/>
                                          </p:val>
                                        </p:tav>
                                        <p:tav tm="100000">
                                          <p:val>
                                            <p:strVal val="#ppt_w"/>
                                          </p:val>
                                        </p:tav>
                                      </p:tavLst>
                                    </p:anim>
                                    <p:anim calcmode="lin" valueType="num">
                                      <p:cBhvr>
                                        <p:cTn id="14" dur="1000" fill="hold"/>
                                        <p:tgtEl>
                                          <p:spTgt spid="9"/>
                                        </p:tgtEl>
                                        <p:attrNameLst>
                                          <p:attrName>ppt_h</p:attrName>
                                        </p:attrNameLst>
                                      </p:cBhvr>
                                      <p:tavLst>
                                        <p:tav tm="0">
                                          <p:val>
                                            <p:fltVal val="0"/>
                                          </p:val>
                                        </p:tav>
                                        <p:tav tm="100000">
                                          <p:val>
                                            <p:strVal val="#ppt_h"/>
                                          </p:val>
                                        </p:tav>
                                      </p:tavLst>
                                    </p:anim>
                                    <p:anim calcmode="lin" valueType="num">
                                      <p:cBhvr>
                                        <p:cTn id="15" dur="1000" fill="hold"/>
                                        <p:tgtEl>
                                          <p:spTgt spid="9"/>
                                        </p:tgtEl>
                                        <p:attrNameLst>
                                          <p:attrName>ppt_x</p:attrName>
                                        </p:attrNameLst>
                                      </p:cBhvr>
                                      <p:tavLst>
                                        <p:tav tm="0" fmla="#ppt_x+(cos(-2*pi*(1-$))*-#ppt_x-sin(-2*pi*(1-$))*(1-#ppt_y))*(1-$)">
                                          <p:val>
                                            <p:fltVal val="0"/>
                                          </p:val>
                                        </p:tav>
                                        <p:tav tm="100000">
                                          <p:val>
                                            <p:fltVal val="1"/>
                                          </p:val>
                                        </p:tav>
                                      </p:tavLst>
                                    </p:anim>
                                    <p:anim calcmode="lin" valueType="num">
                                      <p:cBhvr>
                                        <p:cTn id="16" dur="1000" fill="hold"/>
                                        <p:tgtEl>
                                          <p:spTgt spid="9"/>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370107C3-57C9-46AA-A3B7-1ABCFFBE12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693377" y="6289493"/>
            <a:ext cx="567519" cy="567519"/>
          </a:xfrm>
          <a:prstGeom prst="rect">
            <a:avLst/>
          </a:prstGeom>
          <a:effectLst>
            <a:outerShdw blurRad="50800" dist="38100" dir="2700000" algn="tl" rotWithShape="0">
              <a:prstClr val="black">
                <a:alpha val="40000"/>
              </a:prstClr>
            </a:outerShdw>
          </a:effectLst>
        </p:spPr>
      </p:pic>
      <p:sp>
        <p:nvSpPr>
          <p:cNvPr id="4" name="Rectángulo 3">
            <a:extLst>
              <a:ext uri="{FF2B5EF4-FFF2-40B4-BE49-F238E27FC236}">
                <a16:creationId xmlns:a16="http://schemas.microsoft.com/office/drawing/2014/main" id="{1C4C3793-8C22-4475-AEA8-CA949363ED3D}"/>
              </a:ext>
            </a:extLst>
          </p:cNvPr>
          <p:cNvSpPr/>
          <p:nvPr/>
        </p:nvSpPr>
        <p:spPr>
          <a:xfrm>
            <a:off x="0" y="0"/>
            <a:ext cx="12191999" cy="369332"/>
          </a:xfrm>
          <a:prstGeom prst="rect">
            <a:avLst/>
          </a:prstGeom>
        </p:spPr>
        <p:txBody>
          <a:bodyPr wrap="square">
            <a:spAutoFit/>
          </a:bodyPr>
          <a:lstStyle/>
          <a:p>
            <a:pPr algn="ctr"/>
            <a:r>
              <a:rPr lang="es-ES" dirty="0">
                <a:solidFill>
                  <a:srgbClr val="0070C0"/>
                </a:solidFill>
              </a:rPr>
              <a:t>2.4. OBTENCIÓN DE UN PLAN AGREGADO DE PRODUCCIÓN</a:t>
            </a:r>
          </a:p>
        </p:txBody>
      </p:sp>
      <p:sp>
        <p:nvSpPr>
          <p:cNvPr id="3" name="Rectángulo 2">
            <a:extLst>
              <a:ext uri="{FF2B5EF4-FFF2-40B4-BE49-F238E27FC236}">
                <a16:creationId xmlns:a16="http://schemas.microsoft.com/office/drawing/2014/main" id="{63AFA4C4-7720-4CCA-B231-F4AB3FE539BD}"/>
              </a:ext>
            </a:extLst>
          </p:cNvPr>
          <p:cNvSpPr/>
          <p:nvPr/>
        </p:nvSpPr>
        <p:spPr>
          <a:xfrm>
            <a:off x="1" y="369332"/>
            <a:ext cx="12191999" cy="461665"/>
          </a:xfrm>
          <a:prstGeom prst="rect">
            <a:avLst/>
          </a:prstGeom>
        </p:spPr>
        <p:txBody>
          <a:bodyPr wrap="square">
            <a:spAutoFit/>
          </a:bodyPr>
          <a:lstStyle/>
          <a:p>
            <a:pPr marL="914400" lvl="1" indent="-457200" algn="just">
              <a:buFont typeface="+mj-lt"/>
              <a:buAutoNum type="arabicPeriod" startAt="2"/>
            </a:pPr>
            <a:r>
              <a:rPr lang="es-ES" sz="2400" b="1" dirty="0"/>
              <a:t>Establecer las diferentes medidas de ajuste de la capacidad a emplear.</a:t>
            </a:r>
          </a:p>
        </p:txBody>
      </p:sp>
      <p:sp>
        <p:nvSpPr>
          <p:cNvPr id="6" name="Rectángulo 5">
            <a:extLst>
              <a:ext uri="{FF2B5EF4-FFF2-40B4-BE49-F238E27FC236}">
                <a16:creationId xmlns:a16="http://schemas.microsoft.com/office/drawing/2014/main" id="{DC6FBCA1-DFA0-4208-8943-00CB8A1F6AA2}"/>
              </a:ext>
            </a:extLst>
          </p:cNvPr>
          <p:cNvSpPr/>
          <p:nvPr/>
        </p:nvSpPr>
        <p:spPr>
          <a:xfrm>
            <a:off x="0" y="1068800"/>
            <a:ext cx="12191998" cy="5262979"/>
          </a:xfrm>
          <a:prstGeom prst="rect">
            <a:avLst/>
          </a:prstGeom>
        </p:spPr>
        <p:txBody>
          <a:bodyPr wrap="square">
            <a:spAutoFit/>
          </a:bodyPr>
          <a:lstStyle/>
          <a:p>
            <a:pPr marL="342900" indent="-342900" algn="just">
              <a:buFont typeface="Arial" panose="020B0604020202020204" pitchFamily="34" charset="0"/>
              <a:buChar char="•"/>
            </a:pPr>
            <a:r>
              <a:rPr lang="es-ES" sz="2400" dirty="0"/>
              <a:t>Una vez establecido el PNP, hay que cubrir estas necesidades mediante las diferentes alternativas a nuestro alcance. Como es lógico, inicialmente se trata de hacer frente al PNP mediante el inventario disponible acumulado y la producción en jornada regular.</a:t>
            </a:r>
          </a:p>
          <a:p>
            <a:pPr marL="342900" indent="-342900" algn="just">
              <a:buFont typeface="Arial" panose="020B0604020202020204" pitchFamily="34" charset="0"/>
              <a:buChar char="•"/>
            </a:pPr>
            <a:r>
              <a:rPr lang="es-ES" sz="2400" dirty="0"/>
              <a:t>Si con ello no fuese suficiente, habrá que acudir a otras medias de ajuste (horas extraordinarias, subcontratación…).</a:t>
            </a:r>
          </a:p>
          <a:p>
            <a:pPr marL="342900" indent="-342900" algn="just">
              <a:buFont typeface="Arial" panose="020B0604020202020204" pitchFamily="34" charset="0"/>
              <a:buChar char="•"/>
            </a:pPr>
            <a:endParaRPr lang="es-ES" sz="2400" dirty="0"/>
          </a:p>
          <a:p>
            <a:pPr marL="342900" indent="-342900" algn="just">
              <a:buFont typeface="Arial" panose="020B0604020202020204" pitchFamily="34" charset="0"/>
              <a:buChar char="•"/>
            </a:pPr>
            <a:r>
              <a:rPr lang="es-ES" sz="2400" dirty="0"/>
              <a:t>La elección de las diferentes medidas de ajuste va a depender de las políticas de la empresa y de las limitaciones del entorno.</a:t>
            </a:r>
          </a:p>
          <a:p>
            <a:pPr marL="342900" indent="-342900" algn="just">
              <a:buFont typeface="Arial" panose="020B0604020202020204" pitchFamily="34" charset="0"/>
              <a:buChar char="•"/>
            </a:pPr>
            <a:r>
              <a:rPr lang="es-ES" sz="2400" dirty="0"/>
              <a:t>Ello hará que, en la mayoría de las ocasiones, no se empleen las estrategias de caza o nivelación en su estado puro.</a:t>
            </a:r>
          </a:p>
          <a:p>
            <a:pPr marL="342900" indent="-342900" algn="just">
              <a:buFont typeface="Arial" panose="020B0604020202020204" pitchFamily="34" charset="0"/>
              <a:buChar char="•"/>
            </a:pPr>
            <a:endParaRPr lang="es-ES" sz="2400" dirty="0"/>
          </a:p>
          <a:p>
            <a:pPr marL="342900" indent="-342900" algn="just">
              <a:buFont typeface="Arial" panose="020B0604020202020204" pitchFamily="34" charset="0"/>
              <a:buChar char="•"/>
            </a:pPr>
            <a:r>
              <a:rPr lang="es-ES" sz="2400" dirty="0"/>
              <a:t>La elección de las diferentes medidas de ajuste, como norma general, se basa, en primer lugar, en seleccionar aquella que resulte más barata.</a:t>
            </a:r>
          </a:p>
          <a:p>
            <a:pPr marL="342900" indent="-342900" algn="just">
              <a:buFont typeface="Arial" panose="020B0604020202020204" pitchFamily="34" charset="0"/>
              <a:buChar char="•"/>
            </a:pPr>
            <a:r>
              <a:rPr lang="es-ES" sz="2400" dirty="0"/>
              <a:t>Aunque se pueden seguir otros criterios (optar por los recursos propios frente a los ajenos).</a:t>
            </a:r>
          </a:p>
        </p:txBody>
      </p:sp>
    </p:spTree>
    <p:extLst>
      <p:ext uri="{BB962C8B-B14F-4D97-AF65-F5344CB8AC3E}">
        <p14:creationId xmlns:p14="http://schemas.microsoft.com/office/powerpoint/2010/main" val="3094462589"/>
      </p:ext>
    </p:extLst>
  </p:cSld>
  <p:clrMapOvr>
    <a:masterClrMapping/>
  </p:clrMapOvr>
  <p:transition spd="slow">
    <p:push dir="u"/>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370107C3-57C9-46AA-A3B7-1ABCFFBE12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693377" y="6289493"/>
            <a:ext cx="567519" cy="567519"/>
          </a:xfrm>
          <a:prstGeom prst="rect">
            <a:avLst/>
          </a:prstGeom>
          <a:effectLst>
            <a:outerShdw blurRad="50800" dist="38100" dir="2700000" algn="tl" rotWithShape="0">
              <a:prstClr val="black">
                <a:alpha val="40000"/>
              </a:prstClr>
            </a:outerShdw>
          </a:effectLst>
        </p:spPr>
      </p:pic>
      <p:sp>
        <p:nvSpPr>
          <p:cNvPr id="4" name="Rectángulo 3">
            <a:extLst>
              <a:ext uri="{FF2B5EF4-FFF2-40B4-BE49-F238E27FC236}">
                <a16:creationId xmlns:a16="http://schemas.microsoft.com/office/drawing/2014/main" id="{1C4C3793-8C22-4475-AEA8-CA949363ED3D}"/>
              </a:ext>
            </a:extLst>
          </p:cNvPr>
          <p:cNvSpPr/>
          <p:nvPr/>
        </p:nvSpPr>
        <p:spPr>
          <a:xfrm>
            <a:off x="0" y="0"/>
            <a:ext cx="12191999" cy="369332"/>
          </a:xfrm>
          <a:prstGeom prst="rect">
            <a:avLst/>
          </a:prstGeom>
        </p:spPr>
        <p:txBody>
          <a:bodyPr wrap="square">
            <a:spAutoFit/>
          </a:bodyPr>
          <a:lstStyle/>
          <a:p>
            <a:pPr algn="ctr"/>
            <a:r>
              <a:rPr lang="es-ES" dirty="0">
                <a:solidFill>
                  <a:srgbClr val="0070C0"/>
                </a:solidFill>
              </a:rPr>
              <a:t>2.4. OBTENCIÓN DE UN PLAN AGREGADO DE PRODUCCIÓN</a:t>
            </a:r>
          </a:p>
        </p:txBody>
      </p:sp>
      <p:sp>
        <p:nvSpPr>
          <p:cNvPr id="3" name="Rectángulo 2">
            <a:extLst>
              <a:ext uri="{FF2B5EF4-FFF2-40B4-BE49-F238E27FC236}">
                <a16:creationId xmlns:a16="http://schemas.microsoft.com/office/drawing/2014/main" id="{63AFA4C4-7720-4CCA-B231-F4AB3FE539BD}"/>
              </a:ext>
            </a:extLst>
          </p:cNvPr>
          <p:cNvSpPr/>
          <p:nvPr/>
        </p:nvSpPr>
        <p:spPr>
          <a:xfrm>
            <a:off x="1" y="369332"/>
            <a:ext cx="12191999" cy="461665"/>
          </a:xfrm>
          <a:prstGeom prst="rect">
            <a:avLst/>
          </a:prstGeom>
        </p:spPr>
        <p:txBody>
          <a:bodyPr wrap="square">
            <a:spAutoFit/>
          </a:bodyPr>
          <a:lstStyle/>
          <a:p>
            <a:pPr marL="914400" lvl="1" indent="-457200" algn="just">
              <a:buFont typeface="+mj-lt"/>
              <a:buAutoNum type="arabicPeriod" startAt="3"/>
            </a:pPr>
            <a:r>
              <a:rPr lang="es-ES" sz="2400" b="1" dirty="0"/>
              <a:t>Elaborar y evaluar un primer PAP.</a:t>
            </a:r>
          </a:p>
        </p:txBody>
      </p:sp>
      <p:sp>
        <p:nvSpPr>
          <p:cNvPr id="6" name="Rectángulo 5">
            <a:extLst>
              <a:ext uri="{FF2B5EF4-FFF2-40B4-BE49-F238E27FC236}">
                <a16:creationId xmlns:a16="http://schemas.microsoft.com/office/drawing/2014/main" id="{25527CD1-1244-4666-8F34-23D1818DC129}"/>
              </a:ext>
            </a:extLst>
          </p:cNvPr>
          <p:cNvSpPr/>
          <p:nvPr/>
        </p:nvSpPr>
        <p:spPr>
          <a:xfrm>
            <a:off x="0" y="840014"/>
            <a:ext cx="12191998" cy="5262979"/>
          </a:xfrm>
          <a:prstGeom prst="rect">
            <a:avLst/>
          </a:prstGeom>
        </p:spPr>
        <p:txBody>
          <a:bodyPr wrap="square">
            <a:spAutoFit/>
          </a:bodyPr>
          <a:lstStyle/>
          <a:p>
            <a:pPr marL="342900" indent="-342900" algn="just">
              <a:buFont typeface="Arial" panose="020B0604020202020204" pitchFamily="34" charset="0"/>
              <a:buChar char="•"/>
            </a:pPr>
            <a:r>
              <a:rPr lang="es-ES" sz="2400" dirty="0"/>
              <a:t>Para determinar las diferentes variables productivas que conforman el PAP es necesario realizar una serie de cálculos que van a depender de la estrategia seguida por la empresa:</a:t>
            </a:r>
          </a:p>
          <a:p>
            <a:pPr marL="342900" indent="-342900" algn="just">
              <a:buFont typeface="Arial" panose="020B0604020202020204" pitchFamily="34" charset="0"/>
              <a:buChar char="•"/>
            </a:pPr>
            <a:endParaRPr lang="es-ES" sz="2400" dirty="0"/>
          </a:p>
          <a:p>
            <a:pPr marL="342900" indent="-342900" algn="just">
              <a:buFont typeface="Arial" panose="020B0604020202020204" pitchFamily="34" charset="0"/>
              <a:buChar char="•"/>
            </a:pPr>
            <a:endParaRPr lang="es-ES" sz="2400" dirty="0"/>
          </a:p>
          <a:p>
            <a:pPr marL="342900" indent="-342900" algn="just">
              <a:buFont typeface="Arial" panose="020B0604020202020204" pitchFamily="34" charset="0"/>
              <a:buChar char="•"/>
            </a:pPr>
            <a:endParaRPr lang="es-ES" sz="2400" dirty="0"/>
          </a:p>
          <a:p>
            <a:pPr marL="342900" indent="-342900" algn="just">
              <a:buFont typeface="Arial" panose="020B0604020202020204" pitchFamily="34" charset="0"/>
              <a:buChar char="•"/>
            </a:pPr>
            <a:endParaRPr lang="es-ES" sz="2400" dirty="0"/>
          </a:p>
          <a:p>
            <a:pPr marL="342900" indent="-342900" algn="just">
              <a:buFont typeface="Arial" panose="020B0604020202020204" pitchFamily="34" charset="0"/>
              <a:buChar char="•"/>
            </a:pPr>
            <a:endParaRPr lang="es-ES" sz="2400" dirty="0"/>
          </a:p>
          <a:p>
            <a:pPr marL="342900" indent="-342900" algn="just">
              <a:buFont typeface="Arial" panose="020B0604020202020204" pitchFamily="34" charset="0"/>
              <a:buChar char="•"/>
            </a:pPr>
            <a:endParaRPr lang="es-ES" sz="2400" dirty="0"/>
          </a:p>
          <a:p>
            <a:pPr marL="342900" indent="-342900" algn="just">
              <a:buFont typeface="Arial" panose="020B0604020202020204" pitchFamily="34" charset="0"/>
              <a:buChar char="•"/>
            </a:pPr>
            <a:r>
              <a:rPr lang="es-ES" sz="2400" dirty="0"/>
              <a:t>Para cubrir el PNP de un determinado período se cuenta con la producción en jornada regular, la producción en jornada extraordinaria y la producción subcontratada, así como con el inventario disponible final del período anterior (salvo en el primer período, puesto que el </a:t>
            </a:r>
            <a:r>
              <a:rPr lang="es-ES" sz="2400" i="1" dirty="0"/>
              <a:t>IDF</a:t>
            </a:r>
            <a:r>
              <a:rPr lang="es-ES" sz="1600" i="1" dirty="0"/>
              <a:t>0</a:t>
            </a:r>
            <a:r>
              <a:rPr lang="es-ES" sz="2400" dirty="0"/>
              <a:t> se ha ajustado en el PNP del primer período). Siendo así, el inventario disponible final de cualquier período se obtendrá a partir de la diferencia entre todas las unidades disponibles de dicho período y las unidades que se han concretado en el PNP del período correspondiente:</a:t>
            </a:r>
          </a:p>
        </p:txBody>
      </p:sp>
      <p:sp>
        <p:nvSpPr>
          <p:cNvPr id="9" name="Rectángulo 8">
            <a:extLst>
              <a:ext uri="{FF2B5EF4-FFF2-40B4-BE49-F238E27FC236}">
                <a16:creationId xmlns:a16="http://schemas.microsoft.com/office/drawing/2014/main" id="{71AF085E-9329-4640-A061-22E3C7A7BBAD}"/>
              </a:ext>
            </a:extLst>
          </p:cNvPr>
          <p:cNvSpPr/>
          <p:nvPr/>
        </p:nvSpPr>
        <p:spPr>
          <a:xfrm>
            <a:off x="2375094" y="6087284"/>
            <a:ext cx="7441809" cy="461665"/>
          </a:xfrm>
          <a:prstGeom prst="rect">
            <a:avLst/>
          </a:prstGeom>
          <a:solidFill>
            <a:schemeClr val="bg1">
              <a:lumMod val="95000"/>
            </a:schemeClr>
          </a:solidFill>
          <a:ln>
            <a:solidFill>
              <a:schemeClr val="tx1"/>
            </a:solidFill>
          </a:ln>
          <a:effectLst>
            <a:outerShdw blurRad="50800" dist="38100" dir="2700000" algn="tl" rotWithShape="0">
              <a:prstClr val="black">
                <a:alpha val="40000"/>
              </a:prstClr>
            </a:outerShdw>
          </a:effectLst>
        </p:spPr>
        <p:txBody>
          <a:bodyPr wrap="square">
            <a:spAutoFit/>
          </a:bodyPr>
          <a:lstStyle/>
          <a:p>
            <a:pPr algn="ctr"/>
            <a:r>
              <a:rPr lang="es-ES" sz="2400" i="1" dirty="0">
                <a:solidFill>
                  <a:schemeClr val="bg1">
                    <a:lumMod val="50000"/>
                  </a:schemeClr>
                </a:solidFill>
              </a:rPr>
              <a:t>IDF</a:t>
            </a:r>
            <a:r>
              <a:rPr lang="es-ES" sz="1600" i="1" dirty="0">
                <a:solidFill>
                  <a:schemeClr val="bg1">
                    <a:lumMod val="50000"/>
                  </a:schemeClr>
                </a:solidFill>
              </a:rPr>
              <a:t>i</a:t>
            </a:r>
            <a:r>
              <a:rPr lang="es-ES" sz="1600" dirty="0">
                <a:solidFill>
                  <a:schemeClr val="bg1">
                    <a:lumMod val="50000"/>
                  </a:schemeClr>
                </a:solidFill>
              </a:rPr>
              <a:t> </a:t>
            </a:r>
            <a:r>
              <a:rPr lang="es-ES" sz="2400" dirty="0">
                <a:solidFill>
                  <a:schemeClr val="bg1">
                    <a:lumMod val="50000"/>
                  </a:schemeClr>
                </a:solidFill>
              </a:rPr>
              <a:t>= </a:t>
            </a:r>
            <a:r>
              <a:rPr lang="es-ES" sz="2400" i="1" dirty="0">
                <a:solidFill>
                  <a:schemeClr val="bg1">
                    <a:lumMod val="50000"/>
                  </a:schemeClr>
                </a:solidFill>
              </a:rPr>
              <a:t>IDF</a:t>
            </a:r>
            <a:r>
              <a:rPr lang="es-ES" sz="1600" i="1" dirty="0">
                <a:solidFill>
                  <a:schemeClr val="bg1">
                    <a:lumMod val="50000"/>
                  </a:schemeClr>
                </a:solidFill>
              </a:rPr>
              <a:t>i</a:t>
            </a:r>
            <a:r>
              <a:rPr lang="es-ES" sz="1600" dirty="0">
                <a:solidFill>
                  <a:schemeClr val="bg1">
                    <a:lumMod val="50000"/>
                  </a:schemeClr>
                </a:solidFill>
              </a:rPr>
              <a:t>-1</a:t>
            </a:r>
            <a:r>
              <a:rPr lang="es-ES" sz="2400" dirty="0">
                <a:solidFill>
                  <a:schemeClr val="bg1">
                    <a:lumMod val="50000"/>
                  </a:schemeClr>
                </a:solidFill>
              </a:rPr>
              <a:t> + Prod. reg.</a:t>
            </a:r>
            <a:r>
              <a:rPr lang="es-ES" sz="1600" i="1" dirty="0">
                <a:solidFill>
                  <a:schemeClr val="bg1">
                    <a:lumMod val="50000"/>
                  </a:schemeClr>
                </a:solidFill>
              </a:rPr>
              <a:t>i</a:t>
            </a:r>
            <a:r>
              <a:rPr lang="es-ES" sz="2400" dirty="0">
                <a:solidFill>
                  <a:schemeClr val="bg1">
                    <a:lumMod val="50000"/>
                  </a:schemeClr>
                </a:solidFill>
              </a:rPr>
              <a:t> + Prod. extra.</a:t>
            </a:r>
            <a:r>
              <a:rPr lang="es-ES" sz="1600" i="1" dirty="0">
                <a:solidFill>
                  <a:schemeClr val="bg1">
                    <a:lumMod val="50000"/>
                  </a:schemeClr>
                </a:solidFill>
              </a:rPr>
              <a:t>i</a:t>
            </a:r>
            <a:r>
              <a:rPr lang="es-ES" sz="2400" dirty="0">
                <a:solidFill>
                  <a:schemeClr val="bg1">
                    <a:lumMod val="50000"/>
                  </a:schemeClr>
                </a:solidFill>
              </a:rPr>
              <a:t> + Subcont.</a:t>
            </a:r>
            <a:r>
              <a:rPr lang="es-ES" sz="1600" i="1" dirty="0">
                <a:solidFill>
                  <a:schemeClr val="bg1">
                    <a:lumMod val="50000"/>
                  </a:schemeClr>
                </a:solidFill>
              </a:rPr>
              <a:t>i </a:t>
            </a:r>
            <a:r>
              <a:rPr lang="es-ES" sz="2400" dirty="0">
                <a:solidFill>
                  <a:schemeClr val="bg1">
                    <a:lumMod val="50000"/>
                  </a:schemeClr>
                </a:solidFill>
              </a:rPr>
              <a:t>- </a:t>
            </a:r>
            <a:r>
              <a:rPr lang="es-ES" sz="2400" i="1" dirty="0">
                <a:solidFill>
                  <a:schemeClr val="bg1">
                    <a:lumMod val="50000"/>
                  </a:schemeClr>
                </a:solidFill>
              </a:rPr>
              <a:t>PNP</a:t>
            </a:r>
            <a:r>
              <a:rPr lang="es-ES" sz="1600" i="1" dirty="0">
                <a:solidFill>
                  <a:schemeClr val="bg1">
                    <a:lumMod val="50000"/>
                  </a:schemeClr>
                </a:solidFill>
              </a:rPr>
              <a:t>i</a:t>
            </a:r>
          </a:p>
        </p:txBody>
      </p:sp>
      <p:pic>
        <p:nvPicPr>
          <p:cNvPr id="8" name="Imagen 7">
            <a:extLst>
              <a:ext uri="{FF2B5EF4-FFF2-40B4-BE49-F238E27FC236}">
                <a16:creationId xmlns:a16="http://schemas.microsoft.com/office/drawing/2014/main" id="{CB4D07BE-1E27-4FE3-8595-80970DDF1F19}"/>
              </a:ext>
            </a:extLst>
          </p:cNvPr>
          <p:cNvPicPr>
            <a:picLocks noChangeAspect="1"/>
          </p:cNvPicPr>
          <p:nvPr/>
        </p:nvPicPr>
        <p:blipFill>
          <a:blip r:embed="rId3"/>
          <a:stretch>
            <a:fillRect/>
          </a:stretch>
        </p:blipFill>
        <p:spPr>
          <a:xfrm>
            <a:off x="873793" y="2390238"/>
            <a:ext cx="5130050" cy="848706"/>
          </a:xfrm>
          <a:prstGeom prst="rect">
            <a:avLst/>
          </a:prstGeom>
          <a:solidFill>
            <a:schemeClr val="bg1">
              <a:lumMod val="95000"/>
            </a:schemeClr>
          </a:solidFill>
          <a:ln>
            <a:solidFill>
              <a:schemeClr val="tx1"/>
            </a:solidFill>
          </a:ln>
          <a:effectLst>
            <a:outerShdw blurRad="50800" dist="38100" dir="2700000" algn="tl" rotWithShape="0">
              <a:prstClr val="black">
                <a:alpha val="40000"/>
              </a:prstClr>
            </a:outerShdw>
          </a:effectLst>
        </p:spPr>
      </p:pic>
      <p:pic>
        <p:nvPicPr>
          <p:cNvPr id="10" name="Imagen 9" descr="Imagen que contiene negro, blanco, tabla, firmar&#10;&#10;Descripción generada automáticamente">
            <a:extLst>
              <a:ext uri="{FF2B5EF4-FFF2-40B4-BE49-F238E27FC236}">
                <a16:creationId xmlns:a16="http://schemas.microsoft.com/office/drawing/2014/main" id="{2CCBCD59-B5A7-4A06-8A5F-E5CEE4030C4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0970" t="30456" r="25448" b="58359"/>
          <a:stretch/>
        </p:blipFill>
        <p:spPr>
          <a:xfrm>
            <a:off x="6877756" y="2079788"/>
            <a:ext cx="4918757" cy="1451585"/>
          </a:xfrm>
          <a:prstGeom prst="rect">
            <a:avLst/>
          </a:prstGeom>
          <a:ln>
            <a:solidFill>
              <a:schemeClr val="tx1"/>
            </a:solidFill>
          </a:ln>
          <a:effectLst>
            <a:outerShdw blurRad="50800" dist="38100" dir="2700000" algn="tl" rotWithShape="0">
              <a:prstClr val="black">
                <a:alpha val="40000"/>
              </a:prstClr>
            </a:outerShdw>
          </a:effectLst>
        </p:spPr>
      </p:pic>
      <p:sp>
        <p:nvSpPr>
          <p:cNvPr id="11" name="CuadroTexto 1">
            <a:extLst>
              <a:ext uri="{FF2B5EF4-FFF2-40B4-BE49-F238E27FC236}">
                <a16:creationId xmlns:a16="http://schemas.microsoft.com/office/drawing/2014/main" id="{380113F7-0DBB-4204-8CBD-2D8C1DDC950D}"/>
              </a:ext>
            </a:extLst>
          </p:cNvPr>
          <p:cNvSpPr txBox="1"/>
          <p:nvPr/>
        </p:nvSpPr>
        <p:spPr>
          <a:xfrm rot="20460606">
            <a:off x="6126859" y="1752709"/>
            <a:ext cx="1537252" cy="369332"/>
          </a:xfrm>
          <a:prstGeom prst="rect">
            <a:avLst/>
          </a:prstGeom>
          <a:noFill/>
        </p:spPr>
        <p:txBody>
          <a:bodyPr wrap="square" rtlCol="0">
            <a:spAutoFit/>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ES" b="1" dirty="0"/>
              <a:t>NIVELACIÓN</a:t>
            </a:r>
          </a:p>
        </p:txBody>
      </p:sp>
      <p:sp>
        <p:nvSpPr>
          <p:cNvPr id="12" name="CuadroTexto 1">
            <a:extLst>
              <a:ext uri="{FF2B5EF4-FFF2-40B4-BE49-F238E27FC236}">
                <a16:creationId xmlns:a16="http://schemas.microsoft.com/office/drawing/2014/main" id="{380113F7-0DBB-4204-8CBD-2D8C1DDC950D}"/>
              </a:ext>
            </a:extLst>
          </p:cNvPr>
          <p:cNvSpPr txBox="1"/>
          <p:nvPr/>
        </p:nvSpPr>
        <p:spPr>
          <a:xfrm rot="20460606">
            <a:off x="4191" y="2111889"/>
            <a:ext cx="1537252" cy="369332"/>
          </a:xfrm>
          <a:prstGeom prst="rect">
            <a:avLst/>
          </a:prstGeom>
          <a:noFill/>
        </p:spPr>
        <p:txBody>
          <a:bodyPr wrap="square" rtlCol="0">
            <a:spAutoFit/>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s-ES" b="1" dirty="0"/>
              <a:t>CAZA</a:t>
            </a:r>
          </a:p>
        </p:txBody>
      </p:sp>
    </p:spTree>
    <p:extLst>
      <p:ext uri="{BB962C8B-B14F-4D97-AF65-F5344CB8AC3E}">
        <p14:creationId xmlns:p14="http://schemas.microsoft.com/office/powerpoint/2010/main" val="1730400789"/>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ángulo 15">
            <a:extLst>
              <a:ext uri="{FF2B5EF4-FFF2-40B4-BE49-F238E27FC236}">
                <a16:creationId xmlns:a16="http://schemas.microsoft.com/office/drawing/2014/main" id="{F3113336-B8E7-4437-BCDB-0A41C522594A}"/>
              </a:ext>
            </a:extLst>
          </p:cNvPr>
          <p:cNvSpPr/>
          <p:nvPr/>
        </p:nvSpPr>
        <p:spPr>
          <a:xfrm>
            <a:off x="0" y="0"/>
            <a:ext cx="12191999" cy="369332"/>
          </a:xfrm>
          <a:prstGeom prst="rect">
            <a:avLst/>
          </a:prstGeom>
        </p:spPr>
        <p:txBody>
          <a:bodyPr wrap="square">
            <a:spAutoFit/>
          </a:bodyPr>
          <a:lstStyle/>
          <a:p>
            <a:pPr algn="ctr"/>
            <a:r>
              <a:rPr lang="es-ES" dirty="0">
                <a:solidFill>
                  <a:srgbClr val="0070C0"/>
                </a:solidFill>
              </a:rPr>
              <a:t>2.1. CONCEPTO Y NATURALEZA DE LA PLANIFICACIÓN AGREGADA </a:t>
            </a:r>
          </a:p>
        </p:txBody>
      </p:sp>
      <p:pic>
        <p:nvPicPr>
          <p:cNvPr id="17" name="Imagen 16">
            <a:extLst>
              <a:ext uri="{FF2B5EF4-FFF2-40B4-BE49-F238E27FC236}">
                <a16:creationId xmlns:a16="http://schemas.microsoft.com/office/drawing/2014/main" id="{430BCBD5-743E-4E14-BAC3-91ACA0B8984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693377" y="6289493"/>
            <a:ext cx="567519" cy="567519"/>
          </a:xfrm>
          <a:prstGeom prst="rect">
            <a:avLst/>
          </a:prstGeom>
          <a:effectLst>
            <a:outerShdw blurRad="50800" dist="38100" dir="2700000" algn="tl" rotWithShape="0">
              <a:prstClr val="black">
                <a:alpha val="40000"/>
              </a:prstClr>
            </a:outerShdw>
          </a:effectLst>
        </p:spPr>
      </p:pic>
      <p:grpSp>
        <p:nvGrpSpPr>
          <p:cNvPr id="4" name="Grupo 3">
            <a:extLst>
              <a:ext uri="{FF2B5EF4-FFF2-40B4-BE49-F238E27FC236}">
                <a16:creationId xmlns:a16="http://schemas.microsoft.com/office/drawing/2014/main" id="{F9DDB24D-C629-4DFB-BD26-60BA00E391D4}"/>
              </a:ext>
            </a:extLst>
          </p:cNvPr>
          <p:cNvGrpSpPr/>
          <p:nvPr/>
        </p:nvGrpSpPr>
        <p:grpSpPr>
          <a:xfrm>
            <a:off x="2383952" y="443111"/>
            <a:ext cx="8790630" cy="6069631"/>
            <a:chOff x="2383952" y="288363"/>
            <a:chExt cx="8790630" cy="6069631"/>
          </a:xfrm>
        </p:grpSpPr>
        <p:sp>
          <p:nvSpPr>
            <p:cNvPr id="5" name="AutoShape 127">
              <a:extLst>
                <a:ext uri="{FF2B5EF4-FFF2-40B4-BE49-F238E27FC236}">
                  <a16:creationId xmlns:a16="http://schemas.microsoft.com/office/drawing/2014/main" id="{66C4CDFF-3703-4B1D-8EF9-4F3F7DBC0E2D}"/>
                </a:ext>
              </a:extLst>
            </p:cNvPr>
            <p:cNvSpPr>
              <a:spLocks/>
            </p:cNvSpPr>
            <p:nvPr/>
          </p:nvSpPr>
          <p:spPr bwMode="auto">
            <a:xfrm>
              <a:off x="9295050" y="350119"/>
              <a:ext cx="192157" cy="591566"/>
            </a:xfrm>
            <a:prstGeom prst="rightBrace">
              <a:avLst>
                <a:gd name="adj1" fmla="val 57123"/>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en-US" altLang="es-ES" b="0" dirty="0">
                <a:cs typeface="Arial" panose="020B0604020202020204" pitchFamily="34" charset="0"/>
              </a:endParaRPr>
            </a:p>
          </p:txBody>
        </p:sp>
        <p:sp>
          <p:nvSpPr>
            <p:cNvPr id="6" name="Rectangle 79">
              <a:extLst>
                <a:ext uri="{FF2B5EF4-FFF2-40B4-BE49-F238E27FC236}">
                  <a16:creationId xmlns:a16="http://schemas.microsoft.com/office/drawing/2014/main" id="{18B43FD4-3D38-4554-84AE-748794D7A55D}"/>
                </a:ext>
              </a:extLst>
            </p:cNvPr>
            <p:cNvSpPr>
              <a:spLocks noChangeArrowheads="1"/>
            </p:cNvSpPr>
            <p:nvPr/>
          </p:nvSpPr>
          <p:spPr bwMode="auto">
            <a:xfrm>
              <a:off x="2383952" y="288363"/>
              <a:ext cx="6804692" cy="666241"/>
            </a:xfrm>
            <a:prstGeom prst="rect">
              <a:avLst/>
            </a:prstGeom>
            <a:solidFill>
              <a:schemeClr val="bg1"/>
            </a:solidFill>
            <a:ln w="6350" cap="rnd">
              <a:solidFill>
                <a:schemeClr val="tx1"/>
              </a:solidFill>
              <a:prstDash val="sysDot"/>
              <a:miter lim="800000"/>
              <a:headEnd/>
              <a:tailEnd/>
            </a:ln>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en-US" altLang="es-ES" dirty="0">
                <a:cs typeface="Arial" panose="020B0604020202020204" pitchFamily="34" charset="0"/>
              </a:endParaRPr>
            </a:p>
          </p:txBody>
        </p:sp>
        <p:sp>
          <p:nvSpPr>
            <p:cNvPr id="7" name="Rectangle 79">
              <a:extLst>
                <a:ext uri="{FF2B5EF4-FFF2-40B4-BE49-F238E27FC236}">
                  <a16:creationId xmlns:a16="http://schemas.microsoft.com/office/drawing/2014/main" id="{BCFE5674-99C1-48F0-945E-04269D0E42C4}"/>
                </a:ext>
              </a:extLst>
            </p:cNvPr>
            <p:cNvSpPr>
              <a:spLocks noChangeArrowheads="1"/>
            </p:cNvSpPr>
            <p:nvPr/>
          </p:nvSpPr>
          <p:spPr bwMode="auto">
            <a:xfrm>
              <a:off x="2383952" y="987817"/>
              <a:ext cx="6804692" cy="1406010"/>
            </a:xfrm>
            <a:prstGeom prst="rect">
              <a:avLst/>
            </a:prstGeom>
            <a:solidFill>
              <a:schemeClr val="bg1"/>
            </a:solidFill>
            <a:ln w="6350" cap="rnd">
              <a:solidFill>
                <a:schemeClr val="tx1"/>
              </a:solidFill>
              <a:prstDash val="sysDot"/>
              <a:miter lim="800000"/>
              <a:headEnd/>
              <a:tailEnd/>
            </a:ln>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en-US" altLang="es-ES" dirty="0">
                <a:cs typeface="Arial" panose="020B0604020202020204" pitchFamily="34" charset="0"/>
              </a:endParaRPr>
            </a:p>
          </p:txBody>
        </p:sp>
        <p:sp>
          <p:nvSpPr>
            <p:cNvPr id="8" name="Rectangle 80">
              <a:extLst>
                <a:ext uri="{FF2B5EF4-FFF2-40B4-BE49-F238E27FC236}">
                  <a16:creationId xmlns:a16="http://schemas.microsoft.com/office/drawing/2014/main" id="{2428B6CD-49EF-498F-B014-A342FF380942}"/>
                </a:ext>
              </a:extLst>
            </p:cNvPr>
            <p:cNvSpPr>
              <a:spLocks noChangeArrowheads="1"/>
            </p:cNvSpPr>
            <p:nvPr/>
          </p:nvSpPr>
          <p:spPr bwMode="auto">
            <a:xfrm>
              <a:off x="2383952" y="4982163"/>
              <a:ext cx="6813414" cy="1354528"/>
            </a:xfrm>
            <a:prstGeom prst="rect">
              <a:avLst/>
            </a:prstGeom>
            <a:solidFill>
              <a:schemeClr val="bg1"/>
            </a:solidFill>
            <a:ln w="9525" cap="rnd">
              <a:solidFill>
                <a:schemeClr val="tx1"/>
              </a:solidFill>
              <a:prstDash val="sysDot"/>
              <a:miter lim="800000"/>
              <a:headEnd/>
              <a:tailEnd/>
            </a:ln>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endParaRPr lang="en-GB" altLang="es-ES" sz="2000" dirty="0">
                <a:cs typeface="Arial" panose="020B0604020202020204" pitchFamily="34" charset="0"/>
              </a:endParaRPr>
            </a:p>
          </p:txBody>
        </p:sp>
        <p:sp>
          <p:nvSpPr>
            <p:cNvPr id="9" name="Rectangle 81">
              <a:extLst>
                <a:ext uri="{FF2B5EF4-FFF2-40B4-BE49-F238E27FC236}">
                  <a16:creationId xmlns:a16="http://schemas.microsoft.com/office/drawing/2014/main" id="{31B1DD5B-FA56-4B60-B1BA-69D74869839A}"/>
                </a:ext>
              </a:extLst>
            </p:cNvPr>
            <p:cNvSpPr>
              <a:spLocks noChangeArrowheads="1"/>
            </p:cNvSpPr>
            <p:nvPr/>
          </p:nvSpPr>
          <p:spPr bwMode="auto">
            <a:xfrm>
              <a:off x="2383952" y="3727051"/>
              <a:ext cx="6813414" cy="1255112"/>
            </a:xfrm>
            <a:prstGeom prst="rect">
              <a:avLst/>
            </a:prstGeom>
            <a:solidFill>
              <a:schemeClr val="bg1"/>
            </a:solidFill>
            <a:ln w="9525" cap="rnd">
              <a:solidFill>
                <a:schemeClr val="tx1"/>
              </a:solidFill>
              <a:prstDash val="sysDot"/>
              <a:miter lim="800000"/>
              <a:headEnd/>
              <a:tailEnd/>
            </a:ln>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endParaRPr lang="en-GB" altLang="es-ES" sz="2000" dirty="0">
                <a:cs typeface="Arial" panose="020B0604020202020204" pitchFamily="34" charset="0"/>
              </a:endParaRPr>
            </a:p>
          </p:txBody>
        </p:sp>
        <p:sp>
          <p:nvSpPr>
            <p:cNvPr id="10" name="Rectangle 82">
              <a:extLst>
                <a:ext uri="{FF2B5EF4-FFF2-40B4-BE49-F238E27FC236}">
                  <a16:creationId xmlns:a16="http://schemas.microsoft.com/office/drawing/2014/main" id="{71C6F6A8-2FC3-490D-A89B-A85E821F2B9E}"/>
                </a:ext>
              </a:extLst>
            </p:cNvPr>
            <p:cNvSpPr>
              <a:spLocks noChangeArrowheads="1"/>
            </p:cNvSpPr>
            <p:nvPr/>
          </p:nvSpPr>
          <p:spPr bwMode="auto">
            <a:xfrm>
              <a:off x="2383952" y="2468388"/>
              <a:ext cx="6813414" cy="1258663"/>
            </a:xfrm>
            <a:prstGeom prst="rect">
              <a:avLst/>
            </a:prstGeom>
            <a:solidFill>
              <a:schemeClr val="bg1"/>
            </a:solidFill>
            <a:ln w="9525" cap="rnd">
              <a:solidFill>
                <a:schemeClr val="tx1"/>
              </a:solidFill>
              <a:prstDash val="sysDot"/>
              <a:miter lim="800000"/>
              <a:headEnd/>
              <a:tailEnd/>
            </a:ln>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endParaRPr lang="en-GB" altLang="es-ES" sz="2000" dirty="0">
                <a:cs typeface="Arial" panose="020B0604020202020204" pitchFamily="34" charset="0"/>
              </a:endParaRPr>
            </a:p>
          </p:txBody>
        </p:sp>
        <p:sp>
          <p:nvSpPr>
            <p:cNvPr id="11" name="Text Box 85">
              <a:extLst>
                <a:ext uri="{FF2B5EF4-FFF2-40B4-BE49-F238E27FC236}">
                  <a16:creationId xmlns:a16="http://schemas.microsoft.com/office/drawing/2014/main" id="{45B26570-6A01-40E2-AC62-4A607C2D97B2}"/>
                </a:ext>
              </a:extLst>
            </p:cNvPr>
            <p:cNvSpPr txBox="1">
              <a:spLocks noChangeArrowheads="1"/>
            </p:cNvSpPr>
            <p:nvPr/>
          </p:nvSpPr>
          <p:spPr bwMode="auto">
            <a:xfrm>
              <a:off x="8200755" y="1005570"/>
              <a:ext cx="97975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es-ES_tradnl" altLang="es-ES" sz="1100" b="0" dirty="0">
                  <a:cs typeface="Arial" panose="020B0604020202020204" pitchFamily="34" charset="0"/>
                </a:rPr>
                <a:t>Planificación</a:t>
              </a:r>
            </a:p>
            <a:p>
              <a:pPr algn="ctr"/>
              <a:r>
                <a:rPr lang="es-ES_tradnl" altLang="es-ES" sz="1100" b="0" dirty="0">
                  <a:cs typeface="Arial" panose="020B0604020202020204" pitchFamily="34" charset="0"/>
                </a:rPr>
                <a:t>agregada</a:t>
              </a:r>
            </a:p>
          </p:txBody>
        </p:sp>
        <p:sp>
          <p:nvSpPr>
            <p:cNvPr id="12" name="Rectangle 86">
              <a:extLst>
                <a:ext uri="{FF2B5EF4-FFF2-40B4-BE49-F238E27FC236}">
                  <a16:creationId xmlns:a16="http://schemas.microsoft.com/office/drawing/2014/main" id="{4A4D3649-8686-42E8-AE6A-3EE0166E21EB}"/>
                </a:ext>
              </a:extLst>
            </p:cNvPr>
            <p:cNvSpPr>
              <a:spLocks noChangeArrowheads="1"/>
            </p:cNvSpPr>
            <p:nvPr/>
          </p:nvSpPr>
          <p:spPr bwMode="auto">
            <a:xfrm>
              <a:off x="4996982" y="353290"/>
              <a:ext cx="1651895" cy="559209"/>
            </a:xfrm>
            <a:prstGeom prst="rect">
              <a:avLst/>
            </a:prstGeom>
            <a:noFill/>
            <a:ln w="9525" algn="ctr">
              <a:solidFill>
                <a:schemeClr val="tx1"/>
              </a:solidFill>
              <a:miter lim="800000"/>
              <a:headEnd/>
              <a:tailEnd/>
            </a:ln>
            <a:effectLst/>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es-ES_tradnl" altLang="es-ES" sz="1100" b="0" dirty="0">
                  <a:cs typeface="Arial" panose="020B0604020202020204" pitchFamily="34" charset="0"/>
                </a:rPr>
                <a:t>Planificación estratégica</a:t>
              </a:r>
            </a:p>
          </p:txBody>
        </p:sp>
        <p:sp>
          <p:nvSpPr>
            <p:cNvPr id="13" name="Text Box 88">
              <a:extLst>
                <a:ext uri="{FF2B5EF4-FFF2-40B4-BE49-F238E27FC236}">
                  <a16:creationId xmlns:a16="http://schemas.microsoft.com/office/drawing/2014/main" id="{E5E443B4-9904-4855-8EB4-557B80BCF99F}"/>
                </a:ext>
              </a:extLst>
            </p:cNvPr>
            <p:cNvSpPr txBox="1">
              <a:spLocks noChangeArrowheads="1"/>
            </p:cNvSpPr>
            <p:nvPr/>
          </p:nvSpPr>
          <p:spPr bwMode="auto">
            <a:xfrm>
              <a:off x="8172773" y="2498568"/>
              <a:ext cx="106311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es-ES_tradnl" altLang="es-ES" sz="1100" b="0" dirty="0">
                  <a:cs typeface="Arial" panose="020B0604020202020204" pitchFamily="34" charset="0"/>
                </a:rPr>
                <a:t>Programación</a:t>
              </a:r>
            </a:p>
            <a:p>
              <a:pPr algn="ctr"/>
              <a:r>
                <a:rPr lang="es-ES_tradnl" altLang="es-ES" sz="1100" b="0" dirty="0">
                  <a:cs typeface="Arial" panose="020B0604020202020204" pitchFamily="34" charset="0"/>
                </a:rPr>
                <a:t>maestra</a:t>
              </a:r>
            </a:p>
          </p:txBody>
        </p:sp>
        <p:sp>
          <p:nvSpPr>
            <p:cNvPr id="14" name="Text Box 89">
              <a:extLst>
                <a:ext uri="{FF2B5EF4-FFF2-40B4-BE49-F238E27FC236}">
                  <a16:creationId xmlns:a16="http://schemas.microsoft.com/office/drawing/2014/main" id="{A243754F-9DF9-4020-90DB-86041A3F301B}"/>
                </a:ext>
              </a:extLst>
            </p:cNvPr>
            <p:cNvSpPr txBox="1">
              <a:spLocks noChangeArrowheads="1"/>
            </p:cNvSpPr>
            <p:nvPr/>
          </p:nvSpPr>
          <p:spPr bwMode="auto">
            <a:xfrm>
              <a:off x="8090884" y="3712849"/>
              <a:ext cx="106311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es-ES_tradnl" altLang="es-ES" sz="1100" b="0" dirty="0">
                  <a:cs typeface="Arial" panose="020B0604020202020204" pitchFamily="34" charset="0"/>
                </a:rPr>
                <a:t>Programación</a:t>
              </a:r>
            </a:p>
            <a:p>
              <a:pPr algn="ctr"/>
              <a:r>
                <a:rPr lang="es-ES_tradnl" altLang="es-ES" sz="1100" b="0" dirty="0">
                  <a:cs typeface="Arial" panose="020B0604020202020204" pitchFamily="34" charset="0"/>
                </a:rPr>
                <a:t>de materiales</a:t>
              </a:r>
            </a:p>
          </p:txBody>
        </p:sp>
        <p:sp>
          <p:nvSpPr>
            <p:cNvPr id="15" name="Text Box 90">
              <a:extLst>
                <a:ext uri="{FF2B5EF4-FFF2-40B4-BE49-F238E27FC236}">
                  <a16:creationId xmlns:a16="http://schemas.microsoft.com/office/drawing/2014/main" id="{3390CA58-7130-4F90-A9F3-7795D6C6A216}"/>
                </a:ext>
              </a:extLst>
            </p:cNvPr>
            <p:cNvSpPr txBox="1">
              <a:spLocks noChangeArrowheads="1"/>
            </p:cNvSpPr>
            <p:nvPr/>
          </p:nvSpPr>
          <p:spPr bwMode="auto">
            <a:xfrm>
              <a:off x="7996257" y="5003466"/>
              <a:ext cx="1188147"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es-ES_tradnl" altLang="es-ES" sz="1100" b="0" dirty="0">
                  <a:cs typeface="Arial" panose="020B0604020202020204" pitchFamily="34" charset="0"/>
                </a:rPr>
                <a:t>Programación</a:t>
              </a:r>
            </a:p>
            <a:p>
              <a:pPr algn="ctr"/>
              <a:r>
                <a:rPr lang="es-ES_tradnl" altLang="es-ES" sz="1100" b="0" dirty="0">
                  <a:cs typeface="Arial" panose="020B0604020202020204" pitchFamily="34" charset="0"/>
                </a:rPr>
                <a:t>de operaciones,</a:t>
              </a:r>
            </a:p>
            <a:p>
              <a:pPr algn="ctr"/>
              <a:r>
                <a:rPr lang="es-ES_tradnl" altLang="es-ES" sz="1100" b="0" dirty="0">
                  <a:cs typeface="Arial" panose="020B0604020202020204" pitchFamily="34" charset="0"/>
                </a:rPr>
                <a:t>ejecución</a:t>
              </a:r>
            </a:p>
            <a:p>
              <a:pPr algn="ctr"/>
              <a:r>
                <a:rPr lang="es-ES_tradnl" altLang="es-ES" sz="1100" b="0" dirty="0">
                  <a:cs typeface="Arial" panose="020B0604020202020204" pitchFamily="34" charset="0"/>
                </a:rPr>
                <a:t>y control</a:t>
              </a:r>
            </a:p>
            <a:p>
              <a:pPr algn="ctr"/>
              <a:r>
                <a:rPr lang="es-ES_tradnl" altLang="es-ES" sz="1100" b="0" dirty="0">
                  <a:cs typeface="Arial" panose="020B0604020202020204" pitchFamily="34" charset="0"/>
                </a:rPr>
                <a:t>(Gestión</a:t>
              </a:r>
            </a:p>
            <a:p>
              <a:pPr algn="ctr"/>
              <a:r>
                <a:rPr lang="es-ES_tradnl" altLang="es-ES" sz="1100" b="0" dirty="0">
                  <a:cs typeface="Arial" panose="020B0604020202020204" pitchFamily="34" charset="0"/>
                </a:rPr>
                <a:t>de talleres)</a:t>
              </a:r>
            </a:p>
          </p:txBody>
        </p:sp>
        <p:sp>
          <p:nvSpPr>
            <p:cNvPr id="18" name="Rectangle 91">
              <a:extLst>
                <a:ext uri="{FF2B5EF4-FFF2-40B4-BE49-F238E27FC236}">
                  <a16:creationId xmlns:a16="http://schemas.microsoft.com/office/drawing/2014/main" id="{5953A53F-C1FF-4D64-A8E3-DDC5663B5B17}"/>
                </a:ext>
              </a:extLst>
            </p:cNvPr>
            <p:cNvSpPr>
              <a:spLocks noChangeArrowheads="1"/>
            </p:cNvSpPr>
            <p:nvPr/>
          </p:nvSpPr>
          <p:spPr bwMode="auto">
            <a:xfrm>
              <a:off x="6504097" y="2186122"/>
              <a:ext cx="1140802" cy="509500"/>
            </a:xfrm>
            <a:prstGeom prst="rect">
              <a:avLst/>
            </a:prstGeom>
            <a:solidFill>
              <a:srgbClr val="FFFFFF"/>
            </a:solidFill>
            <a:ln w="9525">
              <a:solidFill>
                <a:schemeClr val="tx1"/>
              </a:solidFill>
              <a:miter lim="800000"/>
              <a:headEnd/>
              <a:tailEnd/>
            </a:ln>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es-ES_tradnl" altLang="es-ES" sz="900" b="0" dirty="0">
                  <a:cs typeface="Arial" panose="020B0604020202020204" pitchFamily="34" charset="0"/>
                </a:rPr>
                <a:t>Órdenes de clientes</a:t>
              </a:r>
            </a:p>
            <a:p>
              <a:pPr algn="ctr"/>
              <a:r>
                <a:rPr lang="es-ES_tradnl" altLang="es-ES" sz="900" b="0" dirty="0">
                  <a:cs typeface="Arial" panose="020B0604020202020204" pitchFamily="34" charset="0"/>
                </a:rPr>
                <a:t>y otras fuentes</a:t>
              </a:r>
            </a:p>
            <a:p>
              <a:pPr algn="ctr"/>
              <a:r>
                <a:rPr lang="es-ES_tradnl" altLang="es-ES" sz="900" b="0" dirty="0">
                  <a:cs typeface="Arial" panose="020B0604020202020204" pitchFamily="34" charset="0"/>
                </a:rPr>
                <a:t>de demanda</a:t>
              </a:r>
            </a:p>
          </p:txBody>
        </p:sp>
        <p:sp>
          <p:nvSpPr>
            <p:cNvPr id="19" name="Rectangle 93">
              <a:extLst>
                <a:ext uri="{FF2B5EF4-FFF2-40B4-BE49-F238E27FC236}">
                  <a16:creationId xmlns:a16="http://schemas.microsoft.com/office/drawing/2014/main" id="{E536BB98-2C63-42A0-9E02-ECDDF5625918}"/>
                </a:ext>
              </a:extLst>
            </p:cNvPr>
            <p:cNvSpPr>
              <a:spLocks noChangeArrowheads="1"/>
            </p:cNvSpPr>
            <p:nvPr/>
          </p:nvSpPr>
          <p:spPr bwMode="auto">
            <a:xfrm>
              <a:off x="7780958" y="362924"/>
              <a:ext cx="418643" cy="3147545"/>
            </a:xfrm>
            <a:prstGeom prst="rect">
              <a:avLst/>
            </a:prstGeom>
            <a:solidFill>
              <a:srgbClr val="FFFFFF"/>
            </a:solidFill>
            <a:ln w="9525">
              <a:solidFill>
                <a:schemeClr val="tx1"/>
              </a:solidFill>
              <a:miter lim="800000"/>
              <a:headEnd/>
              <a:tailEnd/>
            </a:ln>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en-US" altLang="es-ES" dirty="0">
                <a:cs typeface="Arial" panose="020B0604020202020204" pitchFamily="34" charset="0"/>
              </a:endParaRPr>
            </a:p>
          </p:txBody>
        </p:sp>
        <p:sp>
          <p:nvSpPr>
            <p:cNvPr id="20" name="Text Box 94">
              <a:extLst>
                <a:ext uri="{FF2B5EF4-FFF2-40B4-BE49-F238E27FC236}">
                  <a16:creationId xmlns:a16="http://schemas.microsoft.com/office/drawing/2014/main" id="{81F72450-18AF-4D92-814F-0DCD19DC6916}"/>
                </a:ext>
              </a:extLst>
            </p:cNvPr>
            <p:cNvSpPr txBox="1">
              <a:spLocks noChangeArrowheads="1"/>
            </p:cNvSpPr>
            <p:nvPr/>
          </p:nvSpPr>
          <p:spPr bwMode="auto">
            <a:xfrm>
              <a:off x="7835032" y="456685"/>
              <a:ext cx="324448" cy="2800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es-ES_tradnl" altLang="es-ES" sz="800" b="0" dirty="0">
                  <a:cs typeface="Arial" panose="020B0604020202020204" pitchFamily="34" charset="0"/>
                </a:rPr>
                <a:t>P</a:t>
              </a:r>
            </a:p>
            <a:p>
              <a:pPr algn="ctr"/>
              <a:r>
                <a:rPr lang="es-ES_tradnl" altLang="es-ES" sz="800" b="0" dirty="0">
                  <a:cs typeface="Arial" panose="020B0604020202020204" pitchFamily="34" charset="0"/>
                </a:rPr>
                <a:t>R</a:t>
              </a:r>
            </a:p>
            <a:p>
              <a:pPr algn="ctr"/>
              <a:r>
                <a:rPr lang="es-ES_tradnl" altLang="es-ES" sz="800" b="0" dirty="0">
                  <a:cs typeface="Arial" panose="020B0604020202020204" pitchFamily="34" charset="0"/>
                </a:rPr>
                <a:t>E</a:t>
              </a:r>
            </a:p>
            <a:p>
              <a:pPr algn="ctr"/>
              <a:r>
                <a:rPr lang="es-ES_tradnl" altLang="es-ES" sz="800" b="0" dirty="0">
                  <a:cs typeface="Arial" panose="020B0604020202020204" pitchFamily="34" charset="0"/>
                </a:rPr>
                <a:t>V</a:t>
              </a:r>
            </a:p>
            <a:p>
              <a:pPr algn="ctr"/>
              <a:r>
                <a:rPr lang="es-ES_tradnl" altLang="es-ES" sz="800" b="0" dirty="0">
                  <a:cs typeface="Arial" panose="020B0604020202020204" pitchFamily="34" charset="0"/>
                </a:rPr>
                <a:t>I</a:t>
              </a:r>
            </a:p>
            <a:p>
              <a:pPr algn="ctr"/>
              <a:r>
                <a:rPr lang="es-ES_tradnl" altLang="es-ES" sz="800" b="0" dirty="0">
                  <a:cs typeface="Arial" panose="020B0604020202020204" pitchFamily="34" charset="0"/>
                </a:rPr>
                <a:t>S</a:t>
              </a:r>
            </a:p>
            <a:p>
              <a:pPr algn="ctr"/>
              <a:r>
                <a:rPr lang="es-ES_tradnl" altLang="es-ES" sz="800" b="0" dirty="0">
                  <a:cs typeface="Arial" panose="020B0604020202020204" pitchFamily="34" charset="0"/>
                </a:rPr>
                <a:t>I</a:t>
              </a:r>
            </a:p>
            <a:p>
              <a:pPr algn="ctr"/>
              <a:r>
                <a:rPr lang="es-ES_tradnl" altLang="es-ES" sz="800" b="0" dirty="0">
                  <a:cs typeface="Arial" panose="020B0604020202020204" pitchFamily="34" charset="0"/>
                </a:rPr>
                <a:t>O</a:t>
              </a:r>
            </a:p>
            <a:p>
              <a:pPr algn="ctr"/>
              <a:r>
                <a:rPr lang="es-ES_tradnl" altLang="es-ES" sz="800" b="0" dirty="0">
                  <a:cs typeface="Arial" panose="020B0604020202020204" pitchFamily="34" charset="0"/>
                </a:rPr>
                <a:t>N</a:t>
              </a:r>
            </a:p>
            <a:p>
              <a:pPr algn="ctr"/>
              <a:r>
                <a:rPr lang="es-ES_tradnl" altLang="es-ES" sz="800" b="0" dirty="0">
                  <a:cs typeface="Arial" panose="020B0604020202020204" pitchFamily="34" charset="0"/>
                </a:rPr>
                <a:t>E</a:t>
              </a:r>
            </a:p>
            <a:p>
              <a:pPr algn="ctr"/>
              <a:r>
                <a:rPr lang="es-ES_tradnl" altLang="es-ES" sz="800" b="0" dirty="0">
                  <a:cs typeface="Arial" panose="020B0604020202020204" pitchFamily="34" charset="0"/>
                </a:rPr>
                <a:t>S</a:t>
              </a:r>
            </a:p>
            <a:p>
              <a:pPr algn="ctr"/>
              <a:endParaRPr lang="es-ES_tradnl" altLang="es-ES" sz="800" b="0" dirty="0">
                <a:cs typeface="Arial" panose="020B0604020202020204" pitchFamily="34" charset="0"/>
              </a:endParaRPr>
            </a:p>
            <a:p>
              <a:pPr algn="ctr"/>
              <a:r>
                <a:rPr lang="es-ES_tradnl" altLang="es-ES" sz="800" b="0" dirty="0">
                  <a:cs typeface="Arial" panose="020B0604020202020204" pitchFamily="34" charset="0"/>
                </a:rPr>
                <a:t>D</a:t>
              </a:r>
            </a:p>
            <a:p>
              <a:pPr algn="ctr"/>
              <a:r>
                <a:rPr lang="es-ES_tradnl" altLang="es-ES" sz="800" b="0" dirty="0">
                  <a:cs typeface="Arial" panose="020B0604020202020204" pitchFamily="34" charset="0"/>
                </a:rPr>
                <a:t>E</a:t>
              </a:r>
            </a:p>
            <a:p>
              <a:pPr algn="ctr"/>
              <a:endParaRPr lang="es-ES_tradnl" altLang="es-ES" sz="800" b="0" dirty="0">
                <a:cs typeface="Arial" panose="020B0604020202020204" pitchFamily="34" charset="0"/>
              </a:endParaRPr>
            </a:p>
            <a:p>
              <a:pPr algn="ctr"/>
              <a:r>
                <a:rPr lang="es-ES_tradnl" altLang="es-ES" sz="800" b="0" dirty="0">
                  <a:cs typeface="Arial" panose="020B0604020202020204" pitchFamily="34" charset="0"/>
                </a:rPr>
                <a:t>D</a:t>
              </a:r>
            </a:p>
            <a:p>
              <a:pPr algn="ctr"/>
              <a:r>
                <a:rPr lang="es-ES_tradnl" altLang="es-ES" sz="800" b="0" dirty="0">
                  <a:cs typeface="Arial" panose="020B0604020202020204" pitchFamily="34" charset="0"/>
                </a:rPr>
                <a:t>E</a:t>
              </a:r>
            </a:p>
            <a:p>
              <a:pPr algn="ctr"/>
              <a:r>
                <a:rPr lang="es-ES_tradnl" altLang="es-ES" sz="800" b="0" dirty="0">
                  <a:cs typeface="Arial" panose="020B0604020202020204" pitchFamily="34" charset="0"/>
                </a:rPr>
                <a:t>M</a:t>
              </a:r>
            </a:p>
            <a:p>
              <a:pPr algn="ctr"/>
              <a:r>
                <a:rPr lang="es-ES_tradnl" altLang="es-ES" sz="800" b="0" dirty="0">
                  <a:cs typeface="Arial" panose="020B0604020202020204" pitchFamily="34" charset="0"/>
                </a:rPr>
                <a:t>A</a:t>
              </a:r>
            </a:p>
            <a:p>
              <a:pPr algn="ctr"/>
              <a:r>
                <a:rPr lang="es-ES_tradnl" altLang="es-ES" sz="800" b="0" dirty="0">
                  <a:cs typeface="Arial" panose="020B0604020202020204" pitchFamily="34" charset="0"/>
                </a:rPr>
                <a:t>N</a:t>
              </a:r>
            </a:p>
            <a:p>
              <a:pPr algn="ctr"/>
              <a:r>
                <a:rPr lang="es-ES_tradnl" altLang="es-ES" sz="800" b="0" dirty="0">
                  <a:cs typeface="Arial" panose="020B0604020202020204" pitchFamily="34" charset="0"/>
                </a:rPr>
                <a:t>D</a:t>
              </a:r>
            </a:p>
            <a:p>
              <a:pPr algn="ctr"/>
              <a:r>
                <a:rPr lang="es-ES_tradnl" altLang="es-ES" sz="800" b="0" dirty="0">
                  <a:cs typeface="Arial" panose="020B0604020202020204" pitchFamily="34" charset="0"/>
                </a:rPr>
                <a:t>A</a:t>
              </a:r>
            </a:p>
          </p:txBody>
        </p:sp>
        <p:sp>
          <p:nvSpPr>
            <p:cNvPr id="21" name="Rectangle 95">
              <a:extLst>
                <a:ext uri="{FF2B5EF4-FFF2-40B4-BE49-F238E27FC236}">
                  <a16:creationId xmlns:a16="http://schemas.microsoft.com/office/drawing/2014/main" id="{0CA9D0C5-34C3-44BD-9429-602AFF8A95E5}"/>
                </a:ext>
              </a:extLst>
            </p:cNvPr>
            <p:cNvSpPr>
              <a:spLocks noChangeArrowheads="1"/>
            </p:cNvSpPr>
            <p:nvPr/>
          </p:nvSpPr>
          <p:spPr bwMode="auto">
            <a:xfrm>
              <a:off x="6914017" y="5394025"/>
              <a:ext cx="800655" cy="466895"/>
            </a:xfrm>
            <a:prstGeom prst="rect">
              <a:avLst/>
            </a:prstGeom>
            <a:solidFill>
              <a:srgbClr val="FFFFFF"/>
            </a:solidFill>
            <a:ln w="9525">
              <a:solidFill>
                <a:schemeClr val="tx1"/>
              </a:solidFill>
              <a:miter lim="800000"/>
              <a:headEnd/>
              <a:tailEnd/>
            </a:ln>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es-ES_tradnl" altLang="es-ES" sz="1000" b="0" dirty="0">
                  <a:cs typeface="Arial" panose="020B0604020202020204" pitchFamily="34" charset="0"/>
                </a:rPr>
                <a:t>Órdenes</a:t>
              </a:r>
            </a:p>
            <a:p>
              <a:pPr algn="ctr"/>
              <a:r>
                <a:rPr lang="es-ES_tradnl" altLang="es-ES" sz="1000" b="0" dirty="0">
                  <a:cs typeface="Arial" panose="020B0604020202020204" pitchFamily="34" charset="0"/>
                </a:rPr>
                <a:t>de compras</a:t>
              </a:r>
            </a:p>
          </p:txBody>
        </p:sp>
        <p:cxnSp>
          <p:nvCxnSpPr>
            <p:cNvPr id="22" name="AutoShape 96">
              <a:extLst>
                <a:ext uri="{FF2B5EF4-FFF2-40B4-BE49-F238E27FC236}">
                  <a16:creationId xmlns:a16="http://schemas.microsoft.com/office/drawing/2014/main" id="{83DDC389-CBE3-4D9A-A7EE-52C2F9C70AC2}"/>
                </a:ext>
              </a:extLst>
            </p:cNvPr>
            <p:cNvCxnSpPr>
              <a:cxnSpLocks noChangeShapeType="1"/>
              <a:stCxn id="28" idx="2"/>
              <a:endCxn id="21" idx="0"/>
            </p:cNvCxnSpPr>
            <p:nvPr/>
          </p:nvCxnSpPr>
          <p:spPr bwMode="auto">
            <a:xfrm rot="16200000" flipH="1">
              <a:off x="6206499" y="4285306"/>
              <a:ext cx="722532" cy="1494904"/>
            </a:xfrm>
            <a:prstGeom prst="bentConnector3">
              <a:avLst>
                <a:gd name="adj1" fmla="val 27269"/>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23" name="AutoShape 97">
              <a:extLst>
                <a:ext uri="{FF2B5EF4-FFF2-40B4-BE49-F238E27FC236}">
                  <a16:creationId xmlns:a16="http://schemas.microsoft.com/office/drawing/2014/main" id="{3980E4CC-BC2F-4CA3-A1F3-4930E916D968}"/>
                </a:ext>
              </a:extLst>
            </p:cNvPr>
            <p:cNvCxnSpPr>
              <a:cxnSpLocks noChangeShapeType="1"/>
              <a:stCxn id="12" idx="2"/>
              <a:endCxn id="39" idx="0"/>
            </p:cNvCxnSpPr>
            <p:nvPr/>
          </p:nvCxnSpPr>
          <p:spPr bwMode="auto">
            <a:xfrm flipH="1">
              <a:off x="5816824" y="912499"/>
              <a:ext cx="6105" cy="528011"/>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24" name="AutoShape 98">
              <a:extLst>
                <a:ext uri="{FF2B5EF4-FFF2-40B4-BE49-F238E27FC236}">
                  <a16:creationId xmlns:a16="http://schemas.microsoft.com/office/drawing/2014/main" id="{38226D60-34DA-4385-B69F-FFDA20942919}"/>
                </a:ext>
              </a:extLst>
            </p:cNvPr>
            <p:cNvCxnSpPr>
              <a:cxnSpLocks noChangeShapeType="1"/>
              <a:stCxn id="61" idx="3"/>
              <a:endCxn id="50" idx="3"/>
            </p:cNvCxnSpPr>
            <p:nvPr/>
          </p:nvCxnSpPr>
          <p:spPr bwMode="auto">
            <a:xfrm flipV="1">
              <a:off x="6634922" y="3762557"/>
              <a:ext cx="1037886" cy="2338023"/>
            </a:xfrm>
            <a:prstGeom prst="bentConnector3">
              <a:avLst>
                <a:gd name="adj1" fmla="val 124204"/>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grpSp>
          <p:nvGrpSpPr>
            <p:cNvPr id="25" name="Group 99">
              <a:extLst>
                <a:ext uri="{FF2B5EF4-FFF2-40B4-BE49-F238E27FC236}">
                  <a16:creationId xmlns:a16="http://schemas.microsoft.com/office/drawing/2014/main" id="{6257CE2A-6683-40D8-9854-FF15A35635ED}"/>
                </a:ext>
              </a:extLst>
            </p:cNvPr>
            <p:cNvGrpSpPr>
              <a:grpSpLocks/>
            </p:cNvGrpSpPr>
            <p:nvPr/>
          </p:nvGrpSpPr>
          <p:grpSpPr bwMode="auto">
            <a:xfrm>
              <a:off x="5005703" y="5827356"/>
              <a:ext cx="1629219" cy="418797"/>
              <a:chOff x="2435" y="3952"/>
              <a:chExt cx="880" cy="224"/>
            </a:xfrm>
          </p:grpSpPr>
          <p:sp>
            <p:nvSpPr>
              <p:cNvPr id="61" name="Rectangle 100">
                <a:extLst>
                  <a:ext uri="{FF2B5EF4-FFF2-40B4-BE49-F238E27FC236}">
                    <a16:creationId xmlns:a16="http://schemas.microsoft.com/office/drawing/2014/main" id="{CF87EA1E-6870-4B01-9438-BBBD9EB27B4A}"/>
                  </a:ext>
                </a:extLst>
              </p:cNvPr>
              <p:cNvSpPr>
                <a:spLocks noChangeArrowheads="1"/>
              </p:cNvSpPr>
              <p:nvPr/>
            </p:nvSpPr>
            <p:spPr bwMode="auto">
              <a:xfrm>
                <a:off x="2435" y="4020"/>
                <a:ext cx="880" cy="156"/>
              </a:xfrm>
              <a:prstGeom prst="rect">
                <a:avLst/>
              </a:prstGeom>
              <a:noFill/>
              <a:ln w="9525">
                <a:solidFill>
                  <a:schemeClr val="tx1"/>
                </a:solidFill>
                <a:miter lim="800000"/>
                <a:headEnd/>
                <a:tailEnd/>
              </a:ln>
              <a:effectLst/>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es-ES_tradnl" altLang="es-ES" sz="1000" b="0" dirty="0">
                    <a:cs typeface="Arial" panose="020B0604020202020204" pitchFamily="34" charset="0"/>
                  </a:rPr>
                  <a:t>Ejecución</a:t>
                </a:r>
              </a:p>
            </p:txBody>
          </p:sp>
          <p:cxnSp>
            <p:nvCxnSpPr>
              <p:cNvPr id="62" name="AutoShape 101">
                <a:extLst>
                  <a:ext uri="{FF2B5EF4-FFF2-40B4-BE49-F238E27FC236}">
                    <a16:creationId xmlns:a16="http://schemas.microsoft.com/office/drawing/2014/main" id="{EA328C6C-454D-4962-B58E-C08DB851F346}"/>
                  </a:ext>
                </a:extLst>
              </p:cNvPr>
              <p:cNvCxnSpPr>
                <a:cxnSpLocks noChangeShapeType="1"/>
                <a:stCxn id="35" idx="2"/>
                <a:endCxn id="61" idx="0"/>
              </p:cNvCxnSpPr>
              <p:nvPr/>
            </p:nvCxnSpPr>
            <p:spPr bwMode="auto">
              <a:xfrm>
                <a:off x="2875" y="3952"/>
                <a:ext cx="0" cy="68"/>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grpSp>
        <p:sp>
          <p:nvSpPr>
            <p:cNvPr id="26" name="Rectangle 102">
              <a:extLst>
                <a:ext uri="{FF2B5EF4-FFF2-40B4-BE49-F238E27FC236}">
                  <a16:creationId xmlns:a16="http://schemas.microsoft.com/office/drawing/2014/main" id="{82C72F35-BC66-4142-88DA-C312D084B7E7}"/>
                </a:ext>
              </a:extLst>
            </p:cNvPr>
            <p:cNvSpPr>
              <a:spLocks noChangeArrowheads="1"/>
            </p:cNvSpPr>
            <p:nvPr/>
          </p:nvSpPr>
          <p:spPr bwMode="auto">
            <a:xfrm>
              <a:off x="5005703" y="2818116"/>
              <a:ext cx="1629219" cy="639095"/>
            </a:xfrm>
            <a:prstGeom prst="rect">
              <a:avLst/>
            </a:prstGeom>
            <a:noFill/>
            <a:ln w="9525" algn="ctr">
              <a:solidFill>
                <a:schemeClr val="tx1"/>
              </a:solidFill>
              <a:miter lim="800000"/>
              <a:headEnd/>
              <a:tailEnd/>
            </a:ln>
            <a:effectLst/>
          </p:spPr>
          <p:txBody>
            <a:bodyPr wrap="none" anchor="ctr"/>
            <a:lstStyle/>
            <a:p>
              <a:pPr algn="ctr">
                <a:defRPr/>
              </a:pPr>
              <a:r>
                <a:rPr lang="es-ES_tradnl" sz="1200" dirty="0"/>
                <a:t>Programación maestra</a:t>
              </a:r>
            </a:p>
          </p:txBody>
        </p:sp>
        <p:cxnSp>
          <p:nvCxnSpPr>
            <p:cNvPr id="27" name="AutoShape 103">
              <a:extLst>
                <a:ext uri="{FF2B5EF4-FFF2-40B4-BE49-F238E27FC236}">
                  <a16:creationId xmlns:a16="http://schemas.microsoft.com/office/drawing/2014/main" id="{1A7A1E2F-791C-454D-88E7-6B5D015D3D06}"/>
                </a:ext>
              </a:extLst>
            </p:cNvPr>
            <p:cNvCxnSpPr>
              <a:cxnSpLocks noChangeShapeType="1"/>
              <a:endCxn id="26" idx="0"/>
            </p:cNvCxnSpPr>
            <p:nvPr/>
          </p:nvCxnSpPr>
          <p:spPr bwMode="auto">
            <a:xfrm>
              <a:off x="5820313" y="2079606"/>
              <a:ext cx="0" cy="73851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28" name="Rectangle 104">
              <a:extLst>
                <a:ext uri="{FF2B5EF4-FFF2-40B4-BE49-F238E27FC236}">
                  <a16:creationId xmlns:a16="http://schemas.microsoft.com/office/drawing/2014/main" id="{25126BE1-60E4-4C64-B631-E8C58F6FFBC5}"/>
                </a:ext>
              </a:extLst>
            </p:cNvPr>
            <p:cNvSpPr>
              <a:spLocks noChangeArrowheads="1"/>
            </p:cNvSpPr>
            <p:nvPr/>
          </p:nvSpPr>
          <p:spPr bwMode="auto">
            <a:xfrm>
              <a:off x="5005703" y="4082104"/>
              <a:ext cx="1629219" cy="589388"/>
            </a:xfrm>
            <a:prstGeom prst="rect">
              <a:avLst/>
            </a:prstGeom>
            <a:noFill/>
            <a:ln w="9525" algn="ctr">
              <a:solidFill>
                <a:schemeClr val="tx1"/>
              </a:solidFill>
              <a:miter lim="800000"/>
              <a:headEnd/>
              <a:tailEnd/>
            </a:ln>
            <a:effectLst/>
          </p:spPr>
          <p:txBody>
            <a:bodyPr wrap="none" anchor="ctr"/>
            <a:lstStyle/>
            <a:p>
              <a:pPr algn="ctr">
                <a:defRPr/>
              </a:pPr>
              <a:r>
                <a:rPr lang="es-ES_tradnl" sz="1200" dirty="0"/>
                <a:t>Programación</a:t>
              </a:r>
            </a:p>
            <a:p>
              <a:pPr algn="ctr">
                <a:defRPr/>
              </a:pPr>
              <a:r>
                <a:rPr lang="es-ES_tradnl" sz="1200" dirty="0"/>
                <a:t>de materiales</a:t>
              </a:r>
            </a:p>
          </p:txBody>
        </p:sp>
        <p:grpSp>
          <p:nvGrpSpPr>
            <p:cNvPr id="29" name="Group 105">
              <a:extLst>
                <a:ext uri="{FF2B5EF4-FFF2-40B4-BE49-F238E27FC236}">
                  <a16:creationId xmlns:a16="http://schemas.microsoft.com/office/drawing/2014/main" id="{15F3EBE9-D1A8-4191-8B77-E40691742431}"/>
                </a:ext>
              </a:extLst>
            </p:cNvPr>
            <p:cNvGrpSpPr>
              <a:grpSpLocks/>
            </p:cNvGrpSpPr>
            <p:nvPr/>
          </p:nvGrpSpPr>
          <p:grpSpPr bwMode="auto">
            <a:xfrm>
              <a:off x="4123069" y="1731654"/>
              <a:ext cx="873966" cy="3930329"/>
              <a:chOff x="1536" y="1776"/>
              <a:chExt cx="948" cy="2088"/>
            </a:xfrm>
          </p:grpSpPr>
          <p:sp>
            <p:nvSpPr>
              <p:cNvPr id="57" name="Line 106">
                <a:extLst>
                  <a:ext uri="{FF2B5EF4-FFF2-40B4-BE49-F238E27FC236}">
                    <a16:creationId xmlns:a16="http://schemas.microsoft.com/office/drawing/2014/main" id="{2B63DA3C-83CD-4B24-9244-0A0081B0C320}"/>
                  </a:ext>
                </a:extLst>
              </p:cNvPr>
              <p:cNvSpPr>
                <a:spLocks noChangeShapeType="1"/>
              </p:cNvSpPr>
              <p:nvPr/>
            </p:nvSpPr>
            <p:spPr bwMode="auto">
              <a:xfrm>
                <a:off x="1566" y="1776"/>
                <a:ext cx="912" cy="0"/>
              </a:xfrm>
              <a:prstGeom prst="line">
                <a:avLst/>
              </a:prstGeom>
              <a:noFill/>
              <a:ln w="1905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s-ES" dirty="0"/>
              </a:p>
            </p:txBody>
          </p:sp>
          <p:sp>
            <p:nvSpPr>
              <p:cNvPr id="58" name="Line 107">
                <a:extLst>
                  <a:ext uri="{FF2B5EF4-FFF2-40B4-BE49-F238E27FC236}">
                    <a16:creationId xmlns:a16="http://schemas.microsoft.com/office/drawing/2014/main" id="{A8104280-8C5B-4C59-A48A-F3A32DCAC1BA}"/>
                  </a:ext>
                </a:extLst>
              </p:cNvPr>
              <p:cNvSpPr>
                <a:spLocks noChangeShapeType="1"/>
              </p:cNvSpPr>
              <p:nvPr/>
            </p:nvSpPr>
            <p:spPr bwMode="auto">
              <a:xfrm>
                <a:off x="1561" y="2496"/>
                <a:ext cx="912" cy="0"/>
              </a:xfrm>
              <a:prstGeom prst="line">
                <a:avLst/>
              </a:prstGeom>
              <a:noFill/>
              <a:ln w="1905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s-ES" dirty="0"/>
              </a:p>
            </p:txBody>
          </p:sp>
          <p:sp>
            <p:nvSpPr>
              <p:cNvPr id="59" name="Line 108">
                <a:extLst>
                  <a:ext uri="{FF2B5EF4-FFF2-40B4-BE49-F238E27FC236}">
                    <a16:creationId xmlns:a16="http://schemas.microsoft.com/office/drawing/2014/main" id="{1669BED6-3A7E-4F19-A411-4BB064F53062}"/>
                  </a:ext>
                </a:extLst>
              </p:cNvPr>
              <p:cNvSpPr>
                <a:spLocks noChangeShapeType="1"/>
              </p:cNvSpPr>
              <p:nvPr/>
            </p:nvSpPr>
            <p:spPr bwMode="auto">
              <a:xfrm>
                <a:off x="1536" y="3192"/>
                <a:ext cx="912" cy="0"/>
              </a:xfrm>
              <a:prstGeom prst="line">
                <a:avLst/>
              </a:prstGeom>
              <a:noFill/>
              <a:ln w="1905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s-ES" dirty="0"/>
              </a:p>
            </p:txBody>
          </p:sp>
          <p:sp>
            <p:nvSpPr>
              <p:cNvPr id="60" name="Freeform 109">
                <a:extLst>
                  <a:ext uri="{FF2B5EF4-FFF2-40B4-BE49-F238E27FC236}">
                    <a16:creationId xmlns:a16="http://schemas.microsoft.com/office/drawing/2014/main" id="{A3325D68-AD35-4343-8C60-5050FAEB89A5}"/>
                  </a:ext>
                </a:extLst>
              </p:cNvPr>
              <p:cNvSpPr>
                <a:spLocks/>
              </p:cNvSpPr>
              <p:nvPr/>
            </p:nvSpPr>
            <p:spPr bwMode="auto">
              <a:xfrm flipV="1">
                <a:off x="1537" y="3840"/>
                <a:ext cx="947" cy="24"/>
              </a:xfrm>
              <a:custGeom>
                <a:avLst/>
                <a:gdLst>
                  <a:gd name="T0" fmla="*/ 0 w 887"/>
                  <a:gd name="T1" fmla="*/ 0 h 1"/>
                  <a:gd name="T2" fmla="*/ 887 w 887"/>
                  <a:gd name="T3" fmla="*/ 0 h 1"/>
                  <a:gd name="T4" fmla="*/ 0 60000 65536"/>
                  <a:gd name="T5" fmla="*/ 0 60000 65536"/>
                  <a:gd name="T6" fmla="*/ 0 w 887"/>
                  <a:gd name="T7" fmla="*/ 0 h 1"/>
                  <a:gd name="T8" fmla="*/ 887 w 887"/>
                  <a:gd name="T9" fmla="*/ 1 h 1"/>
                </a:gdLst>
                <a:ahLst/>
                <a:cxnLst>
                  <a:cxn ang="T4">
                    <a:pos x="T0" y="T1"/>
                  </a:cxn>
                  <a:cxn ang="T5">
                    <a:pos x="T2" y="T3"/>
                  </a:cxn>
                </a:cxnLst>
                <a:rect l="T6" t="T7" r="T8" b="T9"/>
                <a:pathLst>
                  <a:path w="887" h="1">
                    <a:moveTo>
                      <a:pt x="0" y="0"/>
                    </a:moveTo>
                    <a:lnTo>
                      <a:pt x="887" y="0"/>
                    </a:lnTo>
                  </a:path>
                </a:pathLst>
              </a:custGeom>
              <a:noFill/>
              <a:ln w="19050">
                <a:solidFill>
                  <a:schemeClr val="tx1"/>
                </a:solidFill>
                <a:round/>
                <a:headEnd type="triangle" w="med" len="me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s-ES" dirty="0"/>
              </a:p>
            </p:txBody>
          </p:sp>
        </p:grpSp>
        <p:sp>
          <p:nvSpPr>
            <p:cNvPr id="30" name="Rectangle 110">
              <a:extLst>
                <a:ext uri="{FF2B5EF4-FFF2-40B4-BE49-F238E27FC236}">
                  <a16:creationId xmlns:a16="http://schemas.microsoft.com/office/drawing/2014/main" id="{FA63CB22-C15D-4FA1-B169-8CB17A0B302C}"/>
                </a:ext>
              </a:extLst>
            </p:cNvPr>
            <p:cNvSpPr>
              <a:spLocks noChangeArrowheads="1"/>
            </p:cNvSpPr>
            <p:nvPr/>
          </p:nvSpPr>
          <p:spPr bwMode="auto">
            <a:xfrm>
              <a:off x="2588040" y="1417431"/>
              <a:ext cx="1545490" cy="663949"/>
            </a:xfrm>
            <a:prstGeom prst="rect">
              <a:avLst/>
            </a:prstGeom>
            <a:solidFill>
              <a:srgbClr val="92D050"/>
            </a:solidFill>
            <a:ln w="9525" algn="ctr">
              <a:solidFill>
                <a:schemeClr val="tx1"/>
              </a:solidFill>
              <a:miter lim="800000"/>
              <a:headEnd/>
              <a:tailEnd/>
            </a:ln>
            <a:effectLst>
              <a:outerShdw blurRad="50800" dist="38100" dir="2700000" algn="tl" rotWithShape="0">
                <a:prstClr val="black">
                  <a:alpha val="40000"/>
                </a:prstClr>
              </a:outerShdw>
            </a:effectLst>
          </p:spPr>
          <p:txBody>
            <a:bodyPr wrap="none" anchor="ctr"/>
            <a:lstStyle/>
            <a:p>
              <a:pPr algn="ctr">
                <a:defRPr/>
              </a:pPr>
              <a:r>
                <a:rPr lang="es-ES_tradnl" sz="1200" b="1" dirty="0"/>
                <a:t>Planificación</a:t>
              </a:r>
            </a:p>
            <a:p>
              <a:pPr algn="ctr">
                <a:defRPr/>
              </a:pPr>
              <a:r>
                <a:rPr lang="es-ES_tradnl" sz="1200" b="1" dirty="0"/>
                <a:t>agregada de</a:t>
              </a:r>
            </a:p>
            <a:p>
              <a:pPr algn="ctr">
                <a:defRPr/>
              </a:pPr>
              <a:r>
                <a:rPr lang="es-ES_tradnl" sz="1200" b="1" dirty="0"/>
                <a:t>capacidad</a:t>
              </a:r>
            </a:p>
          </p:txBody>
        </p:sp>
        <p:sp>
          <p:nvSpPr>
            <p:cNvPr id="31" name="Rectangle 111">
              <a:extLst>
                <a:ext uri="{FF2B5EF4-FFF2-40B4-BE49-F238E27FC236}">
                  <a16:creationId xmlns:a16="http://schemas.microsoft.com/office/drawing/2014/main" id="{F0BD7F72-02B1-4617-9DF6-B5F3F5DB8170}"/>
                </a:ext>
              </a:extLst>
            </p:cNvPr>
            <p:cNvSpPr>
              <a:spLocks noChangeArrowheads="1"/>
            </p:cNvSpPr>
            <p:nvPr/>
          </p:nvSpPr>
          <p:spPr bwMode="auto">
            <a:xfrm>
              <a:off x="2546176" y="4053700"/>
              <a:ext cx="1545490" cy="647971"/>
            </a:xfrm>
            <a:prstGeom prst="rect">
              <a:avLst/>
            </a:prstGeom>
            <a:solidFill>
              <a:srgbClr val="FFFFFF"/>
            </a:solidFill>
            <a:ln w="9525" algn="ctr">
              <a:solidFill>
                <a:schemeClr val="tx1"/>
              </a:solidFill>
              <a:miter lim="800000"/>
              <a:headEnd/>
              <a:tailEnd/>
            </a:ln>
            <a:effectLst/>
          </p:spPr>
          <p:txBody>
            <a:bodyPr wrap="none" anchor="ctr"/>
            <a:lstStyle/>
            <a:p>
              <a:pPr algn="ctr">
                <a:defRPr/>
              </a:pPr>
              <a:r>
                <a:rPr lang="es-ES_tradnl" sz="1200" dirty="0"/>
                <a:t>Planificación</a:t>
              </a:r>
            </a:p>
            <a:p>
              <a:pPr algn="ctr">
                <a:defRPr/>
              </a:pPr>
              <a:r>
                <a:rPr lang="es-ES_tradnl" sz="1200" dirty="0"/>
                <a:t>detallada de</a:t>
              </a:r>
            </a:p>
            <a:p>
              <a:pPr algn="ctr">
                <a:defRPr/>
              </a:pPr>
              <a:r>
                <a:rPr lang="es-ES_tradnl" sz="1200" dirty="0"/>
                <a:t>capacidad</a:t>
              </a:r>
            </a:p>
          </p:txBody>
        </p:sp>
        <p:sp>
          <p:nvSpPr>
            <p:cNvPr id="32" name="Rectangle 112">
              <a:extLst>
                <a:ext uri="{FF2B5EF4-FFF2-40B4-BE49-F238E27FC236}">
                  <a16:creationId xmlns:a16="http://schemas.microsoft.com/office/drawing/2014/main" id="{E4C6DB66-F488-4555-B4D8-308E1F30BC0D}"/>
                </a:ext>
              </a:extLst>
            </p:cNvPr>
            <p:cNvSpPr>
              <a:spLocks noChangeArrowheads="1"/>
            </p:cNvSpPr>
            <p:nvPr/>
          </p:nvSpPr>
          <p:spPr bwMode="auto">
            <a:xfrm>
              <a:off x="2588040" y="2782611"/>
              <a:ext cx="1545490" cy="642646"/>
            </a:xfrm>
            <a:prstGeom prst="rect">
              <a:avLst/>
            </a:prstGeom>
            <a:solidFill>
              <a:srgbClr val="FFFFFF"/>
            </a:solidFill>
            <a:ln w="9525" algn="ctr">
              <a:solidFill>
                <a:schemeClr val="tx1"/>
              </a:solidFill>
              <a:miter lim="800000"/>
              <a:headEnd/>
              <a:tailEnd/>
            </a:ln>
            <a:effectLst/>
          </p:spPr>
          <p:txBody>
            <a:bodyPr wrap="none" anchor="ctr"/>
            <a:lstStyle/>
            <a:p>
              <a:pPr algn="ctr">
                <a:defRPr/>
              </a:pPr>
              <a:r>
                <a:rPr lang="es-ES_tradnl" sz="1200" dirty="0"/>
                <a:t>Planificación</a:t>
              </a:r>
            </a:p>
            <a:p>
              <a:pPr algn="ctr">
                <a:defRPr/>
              </a:pPr>
              <a:r>
                <a:rPr lang="es-ES_tradnl" sz="1200" dirty="0"/>
                <a:t>aproximada de</a:t>
              </a:r>
            </a:p>
            <a:p>
              <a:pPr algn="ctr">
                <a:defRPr/>
              </a:pPr>
              <a:r>
                <a:rPr lang="es-ES_tradnl" sz="1200" dirty="0"/>
                <a:t>capacidad</a:t>
              </a:r>
            </a:p>
          </p:txBody>
        </p:sp>
        <p:sp>
          <p:nvSpPr>
            <p:cNvPr id="33" name="Rectangle 113">
              <a:extLst>
                <a:ext uri="{FF2B5EF4-FFF2-40B4-BE49-F238E27FC236}">
                  <a16:creationId xmlns:a16="http://schemas.microsoft.com/office/drawing/2014/main" id="{6A68416E-29AC-4B13-8004-3550CFA800AA}"/>
                </a:ext>
              </a:extLst>
            </p:cNvPr>
            <p:cNvSpPr>
              <a:spLocks noChangeArrowheads="1"/>
            </p:cNvSpPr>
            <p:nvPr/>
          </p:nvSpPr>
          <p:spPr bwMode="auto">
            <a:xfrm>
              <a:off x="2546176" y="5324790"/>
              <a:ext cx="1547235" cy="619567"/>
            </a:xfrm>
            <a:prstGeom prst="rect">
              <a:avLst/>
            </a:prstGeom>
            <a:solidFill>
              <a:srgbClr val="FFFFFF"/>
            </a:solidFill>
            <a:ln w="9525" algn="ctr">
              <a:solidFill>
                <a:schemeClr val="tx1"/>
              </a:solidFill>
              <a:miter lim="800000"/>
              <a:headEnd/>
              <a:tailEnd/>
            </a:ln>
            <a:effectLst/>
          </p:spPr>
          <p:txBody>
            <a:bodyPr wrap="none" anchor="ctr"/>
            <a:lstStyle/>
            <a:p>
              <a:pPr algn="ctr">
                <a:defRPr/>
              </a:pPr>
              <a:r>
                <a:rPr lang="es-ES_tradnl" sz="1200" dirty="0"/>
                <a:t>Control</a:t>
              </a:r>
            </a:p>
            <a:p>
              <a:pPr algn="ctr">
                <a:defRPr/>
              </a:pPr>
              <a:r>
                <a:rPr lang="es-ES_tradnl" sz="1200" dirty="0"/>
                <a:t>de capacidad</a:t>
              </a:r>
            </a:p>
          </p:txBody>
        </p:sp>
        <p:grpSp>
          <p:nvGrpSpPr>
            <p:cNvPr id="34" name="Group 114">
              <a:extLst>
                <a:ext uri="{FF2B5EF4-FFF2-40B4-BE49-F238E27FC236}">
                  <a16:creationId xmlns:a16="http://schemas.microsoft.com/office/drawing/2014/main" id="{4DB7A09D-C6C8-4AE2-BFD3-D4A5F03763B4}"/>
                </a:ext>
              </a:extLst>
            </p:cNvPr>
            <p:cNvGrpSpPr>
              <a:grpSpLocks/>
            </p:cNvGrpSpPr>
            <p:nvPr/>
          </p:nvGrpSpPr>
          <p:grpSpPr bwMode="auto">
            <a:xfrm>
              <a:off x="4077711" y="5166791"/>
              <a:ext cx="1308259" cy="184628"/>
              <a:chOff x="1942" y="1502"/>
              <a:chExt cx="706" cy="242"/>
            </a:xfrm>
          </p:grpSpPr>
          <p:sp>
            <p:nvSpPr>
              <p:cNvPr id="55" name="Freeform 115">
                <a:extLst>
                  <a:ext uri="{FF2B5EF4-FFF2-40B4-BE49-F238E27FC236}">
                    <a16:creationId xmlns:a16="http://schemas.microsoft.com/office/drawing/2014/main" id="{3BDB7449-DFF6-44AA-B70E-D537E1D4E2A9}"/>
                  </a:ext>
                </a:extLst>
              </p:cNvPr>
              <p:cNvSpPr>
                <a:spLocks/>
              </p:cNvSpPr>
              <p:nvPr/>
            </p:nvSpPr>
            <p:spPr bwMode="auto">
              <a:xfrm>
                <a:off x="2647" y="1502"/>
                <a:ext cx="1" cy="242"/>
              </a:xfrm>
              <a:custGeom>
                <a:avLst/>
                <a:gdLst>
                  <a:gd name="T0" fmla="*/ 1 w 1"/>
                  <a:gd name="T1" fmla="*/ 242 h 242"/>
                  <a:gd name="T2" fmla="*/ 0 w 1"/>
                  <a:gd name="T3" fmla="*/ 0 h 242"/>
                  <a:gd name="T4" fmla="*/ 0 60000 65536"/>
                  <a:gd name="T5" fmla="*/ 0 60000 65536"/>
                  <a:gd name="T6" fmla="*/ 0 w 1"/>
                  <a:gd name="T7" fmla="*/ 0 h 242"/>
                  <a:gd name="T8" fmla="*/ 1 w 1"/>
                  <a:gd name="T9" fmla="*/ 242 h 242"/>
                </a:gdLst>
                <a:ahLst/>
                <a:cxnLst>
                  <a:cxn ang="T4">
                    <a:pos x="T0" y="T1"/>
                  </a:cxn>
                  <a:cxn ang="T5">
                    <a:pos x="T2" y="T3"/>
                  </a:cxn>
                </a:cxnLst>
                <a:rect l="T6" t="T7" r="T8" b="T9"/>
                <a:pathLst>
                  <a:path w="1" h="242">
                    <a:moveTo>
                      <a:pt x="1" y="242"/>
                    </a:moveTo>
                    <a:lnTo>
                      <a:pt x="0" y="0"/>
                    </a:lnTo>
                  </a:path>
                </a:pathLst>
              </a:custGeom>
              <a:solidFill>
                <a:srgbClr val="FFFFFF"/>
              </a:solidFill>
              <a:ln>
                <a:noFill/>
              </a:ln>
              <a:effectLst>
                <a:prstShdw prst="shdw17" dist="17961" dir="2700000">
                  <a:srgbClr val="999999"/>
                </a:prstShdw>
              </a:effectLst>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s-ES" dirty="0"/>
              </a:p>
            </p:txBody>
          </p:sp>
          <p:sp>
            <p:nvSpPr>
              <p:cNvPr id="56" name="Line 116">
                <a:extLst>
                  <a:ext uri="{FF2B5EF4-FFF2-40B4-BE49-F238E27FC236}">
                    <a16:creationId xmlns:a16="http://schemas.microsoft.com/office/drawing/2014/main" id="{60CF05F0-FEF9-4FAD-BC33-8DAB63C63270}"/>
                  </a:ext>
                </a:extLst>
              </p:cNvPr>
              <p:cNvSpPr>
                <a:spLocks noChangeShapeType="1"/>
              </p:cNvSpPr>
              <p:nvPr/>
            </p:nvSpPr>
            <p:spPr bwMode="auto">
              <a:xfrm flipH="1">
                <a:off x="1942" y="1502"/>
                <a:ext cx="704" cy="0"/>
              </a:xfrm>
              <a:prstGeom prst="line">
                <a:avLst/>
              </a:prstGeom>
              <a:noFill/>
              <a:ln>
                <a:noFill/>
              </a:ln>
              <a:effectLst>
                <a:prstShdw prst="shdw17" dist="17961" dir="2700000">
                  <a:srgbClr val="999999"/>
                </a:prstShdw>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type="stealth" w="med" len="med"/>
                  </a14:hiddenLine>
                </a:ext>
              </a:extLst>
            </p:spPr>
            <p:txBody>
              <a:bodyPr wrap="none" anchor="ctr"/>
              <a:lstStyle/>
              <a:p>
                <a:endParaRPr lang="es-ES" dirty="0"/>
              </a:p>
            </p:txBody>
          </p:sp>
        </p:grpSp>
        <p:sp>
          <p:nvSpPr>
            <p:cNvPr id="35" name="Rectangle 117">
              <a:extLst>
                <a:ext uri="{FF2B5EF4-FFF2-40B4-BE49-F238E27FC236}">
                  <a16:creationId xmlns:a16="http://schemas.microsoft.com/office/drawing/2014/main" id="{24FEA551-DAAD-4BD9-A5CF-437679631A13}"/>
                </a:ext>
              </a:extLst>
            </p:cNvPr>
            <p:cNvSpPr>
              <a:spLocks noChangeArrowheads="1"/>
            </p:cNvSpPr>
            <p:nvPr/>
          </p:nvSpPr>
          <p:spPr bwMode="auto">
            <a:xfrm>
              <a:off x="5005703" y="5241352"/>
              <a:ext cx="1629219" cy="585837"/>
            </a:xfrm>
            <a:prstGeom prst="rect">
              <a:avLst/>
            </a:prstGeom>
            <a:noFill/>
            <a:ln w="9525" algn="ctr">
              <a:solidFill>
                <a:schemeClr val="tx1"/>
              </a:solidFill>
              <a:miter lim="800000"/>
              <a:headEnd/>
              <a:tailEnd/>
            </a:ln>
            <a:effectLst/>
          </p:spPr>
          <p:txBody>
            <a:bodyPr wrap="none" anchor="ctr"/>
            <a:lstStyle/>
            <a:p>
              <a:pPr algn="ctr">
                <a:defRPr/>
              </a:pPr>
              <a:r>
                <a:rPr lang="es-ES_tradnl" sz="1200" dirty="0"/>
                <a:t>Programación</a:t>
              </a:r>
            </a:p>
            <a:p>
              <a:pPr algn="ctr">
                <a:defRPr/>
              </a:pPr>
              <a:r>
                <a:rPr lang="es-ES_tradnl" sz="1200" dirty="0"/>
                <a:t>de operaciones</a:t>
              </a:r>
            </a:p>
          </p:txBody>
        </p:sp>
        <p:cxnSp>
          <p:nvCxnSpPr>
            <p:cNvPr id="36" name="AutoShape 118">
              <a:extLst>
                <a:ext uri="{FF2B5EF4-FFF2-40B4-BE49-F238E27FC236}">
                  <a16:creationId xmlns:a16="http://schemas.microsoft.com/office/drawing/2014/main" id="{1548D019-CF53-49F5-A9E8-5E2F52EF22D9}"/>
                </a:ext>
              </a:extLst>
            </p:cNvPr>
            <p:cNvCxnSpPr>
              <a:cxnSpLocks noChangeShapeType="1"/>
              <a:stCxn id="28" idx="2"/>
              <a:endCxn id="35" idx="0"/>
            </p:cNvCxnSpPr>
            <p:nvPr/>
          </p:nvCxnSpPr>
          <p:spPr bwMode="auto">
            <a:xfrm>
              <a:off x="5820313" y="4671492"/>
              <a:ext cx="0" cy="569859"/>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37" name="AutoShape 119">
              <a:extLst>
                <a:ext uri="{FF2B5EF4-FFF2-40B4-BE49-F238E27FC236}">
                  <a16:creationId xmlns:a16="http://schemas.microsoft.com/office/drawing/2014/main" id="{099D2D9E-C122-40BD-A515-9A6B1FD4B4C7}"/>
                </a:ext>
              </a:extLst>
            </p:cNvPr>
            <p:cNvCxnSpPr>
              <a:cxnSpLocks noChangeShapeType="1"/>
              <a:stCxn id="18" idx="1"/>
              <a:endCxn id="43" idx="1"/>
            </p:cNvCxnSpPr>
            <p:nvPr/>
          </p:nvCxnSpPr>
          <p:spPr bwMode="auto">
            <a:xfrm rot="10800000">
              <a:off x="6163949" y="2093808"/>
              <a:ext cx="340148" cy="347952"/>
            </a:xfrm>
            <a:prstGeom prst="curvedConnector2">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38" name="AutoShape 120">
              <a:extLst>
                <a:ext uri="{FF2B5EF4-FFF2-40B4-BE49-F238E27FC236}">
                  <a16:creationId xmlns:a16="http://schemas.microsoft.com/office/drawing/2014/main" id="{A71D360B-B8E1-43A3-9A0A-7AF29B7EDCC9}"/>
                </a:ext>
              </a:extLst>
            </p:cNvPr>
            <p:cNvCxnSpPr>
              <a:cxnSpLocks noChangeShapeType="1"/>
              <a:stCxn id="18" idx="1"/>
              <a:endCxn id="44" idx="0"/>
            </p:cNvCxnSpPr>
            <p:nvPr/>
          </p:nvCxnSpPr>
          <p:spPr bwMode="auto">
            <a:xfrm rot="10800000" flipV="1">
              <a:off x="6149994" y="2441760"/>
              <a:ext cx="354103" cy="362154"/>
            </a:xfrm>
            <a:prstGeom prst="curvedConnector2">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39" name="Rectangle 121">
              <a:extLst>
                <a:ext uri="{FF2B5EF4-FFF2-40B4-BE49-F238E27FC236}">
                  <a16:creationId xmlns:a16="http://schemas.microsoft.com/office/drawing/2014/main" id="{6BD793EC-222A-4A9F-8C64-411C233DCF99}"/>
                </a:ext>
              </a:extLst>
            </p:cNvPr>
            <p:cNvSpPr>
              <a:spLocks noChangeArrowheads="1"/>
            </p:cNvSpPr>
            <p:nvPr/>
          </p:nvSpPr>
          <p:spPr bwMode="auto">
            <a:xfrm>
              <a:off x="5002214" y="1440510"/>
              <a:ext cx="1629219" cy="639095"/>
            </a:xfrm>
            <a:prstGeom prst="rect">
              <a:avLst/>
            </a:prstGeom>
            <a:solidFill>
              <a:schemeClr val="accent2"/>
            </a:solidFill>
            <a:ln w="9525" algn="ctr">
              <a:solidFill>
                <a:schemeClr val="tx1"/>
              </a:solidFill>
              <a:miter lim="800000"/>
              <a:headEnd/>
              <a:tailEnd/>
            </a:ln>
            <a:effectLst>
              <a:outerShdw blurRad="50800" dist="38100" dir="2700000" algn="tl" rotWithShape="0">
                <a:prstClr val="black">
                  <a:alpha val="40000"/>
                </a:prstClr>
              </a:outerShdw>
            </a:effectLst>
          </p:spPr>
          <p:txBody>
            <a:bodyPr wrap="none" anchor="ctr"/>
            <a:lstStyle/>
            <a:p>
              <a:pPr algn="ctr">
                <a:defRPr/>
              </a:pPr>
              <a:r>
                <a:rPr lang="es-ES_tradnl" sz="1200" b="1" dirty="0"/>
                <a:t>Planificación agregada</a:t>
              </a:r>
            </a:p>
          </p:txBody>
        </p:sp>
        <p:sp>
          <p:nvSpPr>
            <p:cNvPr id="40" name="Line 122">
              <a:extLst>
                <a:ext uri="{FF2B5EF4-FFF2-40B4-BE49-F238E27FC236}">
                  <a16:creationId xmlns:a16="http://schemas.microsoft.com/office/drawing/2014/main" id="{6BAA4D1B-904E-4744-A9B5-CC2C39D2967C}"/>
                </a:ext>
              </a:extLst>
            </p:cNvPr>
            <p:cNvSpPr>
              <a:spLocks noChangeShapeType="1"/>
            </p:cNvSpPr>
            <p:nvPr/>
          </p:nvSpPr>
          <p:spPr bwMode="auto">
            <a:xfrm flipH="1">
              <a:off x="6665115" y="643417"/>
              <a:ext cx="11058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s-ES" dirty="0"/>
            </a:p>
          </p:txBody>
        </p:sp>
        <p:sp>
          <p:nvSpPr>
            <p:cNvPr id="41" name="Line 123">
              <a:extLst>
                <a:ext uri="{FF2B5EF4-FFF2-40B4-BE49-F238E27FC236}">
                  <a16:creationId xmlns:a16="http://schemas.microsoft.com/office/drawing/2014/main" id="{CE28DE73-78D4-4B58-B6AC-B309E5A9DB4D}"/>
                </a:ext>
              </a:extLst>
            </p:cNvPr>
            <p:cNvSpPr>
              <a:spLocks noChangeShapeType="1"/>
            </p:cNvSpPr>
            <p:nvPr/>
          </p:nvSpPr>
          <p:spPr bwMode="auto">
            <a:xfrm flipH="1">
              <a:off x="6626086" y="1845271"/>
              <a:ext cx="1151268"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s-ES" dirty="0"/>
            </a:p>
          </p:txBody>
        </p:sp>
        <p:sp>
          <p:nvSpPr>
            <p:cNvPr id="42" name="Line 124">
              <a:extLst>
                <a:ext uri="{FF2B5EF4-FFF2-40B4-BE49-F238E27FC236}">
                  <a16:creationId xmlns:a16="http://schemas.microsoft.com/office/drawing/2014/main" id="{06D5AABA-53A2-4CC1-BBFC-6A8D0BB176C9}"/>
                </a:ext>
              </a:extLst>
            </p:cNvPr>
            <p:cNvSpPr>
              <a:spLocks noChangeShapeType="1"/>
            </p:cNvSpPr>
            <p:nvPr/>
          </p:nvSpPr>
          <p:spPr bwMode="auto">
            <a:xfrm flipH="1">
              <a:off x="6627945" y="3162517"/>
              <a:ext cx="1130336"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s-ES" dirty="0"/>
            </a:p>
          </p:txBody>
        </p:sp>
        <p:sp>
          <p:nvSpPr>
            <p:cNvPr id="43" name="Line 125">
              <a:extLst>
                <a:ext uri="{FF2B5EF4-FFF2-40B4-BE49-F238E27FC236}">
                  <a16:creationId xmlns:a16="http://schemas.microsoft.com/office/drawing/2014/main" id="{9BDC93D7-91C2-4B59-90ED-CAE6CD4FA8AE}"/>
                </a:ext>
              </a:extLst>
            </p:cNvPr>
            <p:cNvSpPr>
              <a:spLocks noChangeShapeType="1"/>
            </p:cNvSpPr>
            <p:nvPr/>
          </p:nvSpPr>
          <p:spPr bwMode="auto">
            <a:xfrm>
              <a:off x="6074988" y="2088481"/>
              <a:ext cx="88961" cy="5326"/>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s-ES" dirty="0"/>
            </a:p>
          </p:txBody>
        </p:sp>
        <p:sp>
          <p:nvSpPr>
            <p:cNvPr id="44" name="Line 126">
              <a:extLst>
                <a:ext uri="{FF2B5EF4-FFF2-40B4-BE49-F238E27FC236}">
                  <a16:creationId xmlns:a16="http://schemas.microsoft.com/office/drawing/2014/main" id="{64F21284-29D1-40B1-8B9E-724FDDCF7C63}"/>
                </a:ext>
              </a:extLst>
            </p:cNvPr>
            <p:cNvSpPr>
              <a:spLocks noChangeShapeType="1"/>
            </p:cNvSpPr>
            <p:nvPr/>
          </p:nvSpPr>
          <p:spPr bwMode="auto">
            <a:xfrm>
              <a:off x="6149994" y="2803914"/>
              <a:ext cx="88962" cy="5325"/>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s-ES" dirty="0"/>
            </a:p>
          </p:txBody>
        </p:sp>
        <p:sp>
          <p:nvSpPr>
            <p:cNvPr id="45" name="AutoShape 127">
              <a:extLst>
                <a:ext uri="{FF2B5EF4-FFF2-40B4-BE49-F238E27FC236}">
                  <a16:creationId xmlns:a16="http://schemas.microsoft.com/office/drawing/2014/main" id="{708C247C-2A43-4DA8-95C3-EC9F23B72A36}"/>
                </a:ext>
              </a:extLst>
            </p:cNvPr>
            <p:cNvSpPr>
              <a:spLocks/>
            </p:cNvSpPr>
            <p:nvPr/>
          </p:nvSpPr>
          <p:spPr bwMode="auto">
            <a:xfrm>
              <a:off x="9295050" y="998469"/>
              <a:ext cx="204088" cy="1423762"/>
            </a:xfrm>
            <a:prstGeom prst="rightBrace">
              <a:avLst>
                <a:gd name="adj1" fmla="val 57123"/>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en-US" altLang="es-ES" b="0" dirty="0">
                <a:cs typeface="Arial" panose="020B0604020202020204" pitchFamily="34" charset="0"/>
              </a:endParaRPr>
            </a:p>
          </p:txBody>
        </p:sp>
        <p:sp>
          <p:nvSpPr>
            <p:cNvPr id="46" name="Rectangle 128">
              <a:extLst>
                <a:ext uri="{FF2B5EF4-FFF2-40B4-BE49-F238E27FC236}">
                  <a16:creationId xmlns:a16="http://schemas.microsoft.com/office/drawing/2014/main" id="{0D7D4064-4638-49AF-8174-227838B9F937}"/>
                </a:ext>
              </a:extLst>
            </p:cNvPr>
            <p:cNvSpPr>
              <a:spLocks noChangeArrowheads="1"/>
            </p:cNvSpPr>
            <p:nvPr/>
          </p:nvSpPr>
          <p:spPr bwMode="auto">
            <a:xfrm>
              <a:off x="9371801" y="1397904"/>
              <a:ext cx="145652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es-ES_tradnl" altLang="es-ES" sz="1200" b="0" dirty="0">
                  <a:cs typeface="Arial" panose="020B0604020202020204" pitchFamily="34" charset="0"/>
                </a:rPr>
                <a:t>Planificación táctica</a:t>
              </a:r>
            </a:p>
            <a:p>
              <a:pPr algn="ctr"/>
              <a:r>
                <a:rPr lang="es-ES_tradnl" altLang="es-ES" sz="1200" b="0" dirty="0">
                  <a:cs typeface="Arial" panose="020B0604020202020204" pitchFamily="34" charset="0"/>
                </a:rPr>
                <a:t>(medio plazo)</a:t>
              </a:r>
            </a:p>
          </p:txBody>
        </p:sp>
        <p:sp>
          <p:nvSpPr>
            <p:cNvPr id="47" name="AutoShape 129">
              <a:extLst>
                <a:ext uri="{FF2B5EF4-FFF2-40B4-BE49-F238E27FC236}">
                  <a16:creationId xmlns:a16="http://schemas.microsoft.com/office/drawing/2014/main" id="{F2B1B0B5-B762-4379-834E-34A854C4DEFD}"/>
                </a:ext>
              </a:extLst>
            </p:cNvPr>
            <p:cNvSpPr>
              <a:spLocks/>
            </p:cNvSpPr>
            <p:nvPr/>
          </p:nvSpPr>
          <p:spPr bwMode="auto">
            <a:xfrm>
              <a:off x="9309005" y="2532298"/>
              <a:ext cx="218043" cy="3825696"/>
            </a:xfrm>
            <a:prstGeom prst="rightBrace">
              <a:avLst>
                <a:gd name="adj1" fmla="val 143667"/>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en-US" altLang="es-ES" b="0" dirty="0">
                <a:cs typeface="Arial" panose="020B0604020202020204" pitchFamily="34" charset="0"/>
              </a:endParaRPr>
            </a:p>
          </p:txBody>
        </p:sp>
        <p:sp>
          <p:nvSpPr>
            <p:cNvPr id="48" name="Rectangle 130">
              <a:extLst>
                <a:ext uri="{FF2B5EF4-FFF2-40B4-BE49-F238E27FC236}">
                  <a16:creationId xmlns:a16="http://schemas.microsoft.com/office/drawing/2014/main" id="{E950499E-5430-4F45-9034-23F06C0EE6CA}"/>
                </a:ext>
              </a:extLst>
            </p:cNvPr>
            <p:cNvSpPr>
              <a:spLocks noChangeArrowheads="1"/>
            </p:cNvSpPr>
            <p:nvPr/>
          </p:nvSpPr>
          <p:spPr bwMode="auto">
            <a:xfrm>
              <a:off x="9397094" y="4158982"/>
              <a:ext cx="177748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es-ES_tradnl" altLang="es-ES" sz="1200" b="0" dirty="0">
                  <a:cs typeface="Arial" panose="020B0604020202020204" pitchFamily="34" charset="0"/>
                </a:rPr>
                <a:t>Planificación operativa</a:t>
              </a:r>
            </a:p>
            <a:p>
              <a:pPr algn="ctr"/>
              <a:r>
                <a:rPr lang="es-ES_tradnl" altLang="es-ES" sz="1200" b="0" dirty="0">
                  <a:cs typeface="Arial" panose="020B0604020202020204" pitchFamily="34" charset="0"/>
                </a:rPr>
                <a:t>(corto y muy corto plazo)</a:t>
              </a:r>
            </a:p>
          </p:txBody>
        </p:sp>
        <p:cxnSp>
          <p:nvCxnSpPr>
            <p:cNvPr id="49" name="AutoShape 131">
              <a:extLst>
                <a:ext uri="{FF2B5EF4-FFF2-40B4-BE49-F238E27FC236}">
                  <a16:creationId xmlns:a16="http://schemas.microsoft.com/office/drawing/2014/main" id="{2AADB62E-3B43-4D95-99DA-FF2AE6452D2C}"/>
                </a:ext>
              </a:extLst>
            </p:cNvPr>
            <p:cNvCxnSpPr>
              <a:cxnSpLocks noChangeShapeType="1"/>
              <a:stCxn id="26" idx="2"/>
              <a:endCxn id="28" idx="0"/>
            </p:cNvCxnSpPr>
            <p:nvPr/>
          </p:nvCxnSpPr>
          <p:spPr bwMode="auto">
            <a:xfrm>
              <a:off x="5820313" y="3457211"/>
              <a:ext cx="0" cy="624893"/>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50" name="Rectangle 132">
              <a:extLst>
                <a:ext uri="{FF2B5EF4-FFF2-40B4-BE49-F238E27FC236}">
                  <a16:creationId xmlns:a16="http://schemas.microsoft.com/office/drawing/2014/main" id="{3A442ECD-CC3D-4970-8C66-C09A5A7E70DF}"/>
                </a:ext>
              </a:extLst>
            </p:cNvPr>
            <p:cNvSpPr>
              <a:spLocks noChangeArrowheads="1"/>
            </p:cNvSpPr>
            <p:nvPr/>
          </p:nvSpPr>
          <p:spPr bwMode="auto">
            <a:xfrm>
              <a:off x="6532006" y="3506919"/>
              <a:ext cx="1140802" cy="509500"/>
            </a:xfrm>
            <a:prstGeom prst="rect">
              <a:avLst/>
            </a:prstGeom>
            <a:solidFill>
              <a:srgbClr val="FFFFFF"/>
            </a:solidFill>
            <a:ln w="9525">
              <a:solidFill>
                <a:schemeClr val="tx1"/>
              </a:solidFill>
              <a:miter lim="800000"/>
              <a:headEnd/>
              <a:tailEnd/>
            </a:ln>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es-ES_tradnl" altLang="es-ES" sz="1000" b="0" dirty="0">
                  <a:cs typeface="Arial" panose="020B0604020202020204" pitchFamily="34" charset="0"/>
                </a:rPr>
                <a:t>Base de datos</a:t>
              </a:r>
            </a:p>
            <a:p>
              <a:pPr algn="ctr"/>
              <a:r>
                <a:rPr lang="es-ES_tradnl" altLang="es-ES" sz="1000" b="0" dirty="0">
                  <a:cs typeface="Arial" panose="020B0604020202020204" pitchFamily="34" charset="0"/>
                </a:rPr>
                <a:t>y registros</a:t>
              </a:r>
            </a:p>
            <a:p>
              <a:pPr algn="ctr"/>
              <a:r>
                <a:rPr lang="es-ES_tradnl" altLang="es-ES" sz="1000" b="0" dirty="0">
                  <a:cs typeface="Arial" panose="020B0604020202020204" pitchFamily="34" charset="0"/>
                </a:rPr>
                <a:t>de inventario</a:t>
              </a:r>
              <a:endParaRPr lang="es-ES_tradnl" altLang="es-ES" sz="1200" b="0" dirty="0">
                <a:cs typeface="Arial" panose="020B0604020202020204" pitchFamily="34" charset="0"/>
              </a:endParaRPr>
            </a:p>
          </p:txBody>
        </p:sp>
        <p:cxnSp>
          <p:nvCxnSpPr>
            <p:cNvPr id="51" name="AutoShape 133">
              <a:extLst>
                <a:ext uri="{FF2B5EF4-FFF2-40B4-BE49-F238E27FC236}">
                  <a16:creationId xmlns:a16="http://schemas.microsoft.com/office/drawing/2014/main" id="{30CB7ECF-0928-4E5E-AE2B-41C298297BCE}"/>
                </a:ext>
              </a:extLst>
            </p:cNvPr>
            <p:cNvCxnSpPr>
              <a:cxnSpLocks noChangeShapeType="1"/>
              <a:stCxn id="50" idx="1"/>
            </p:cNvCxnSpPr>
            <p:nvPr/>
          </p:nvCxnSpPr>
          <p:spPr bwMode="auto">
            <a:xfrm rot="10800000">
              <a:off x="6191858" y="3414605"/>
              <a:ext cx="340148" cy="347952"/>
            </a:xfrm>
            <a:prstGeom prst="curvedConnector2">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52" name="AutoShape 134">
              <a:extLst>
                <a:ext uri="{FF2B5EF4-FFF2-40B4-BE49-F238E27FC236}">
                  <a16:creationId xmlns:a16="http://schemas.microsoft.com/office/drawing/2014/main" id="{22FC9C2A-E67B-482B-AD66-EA8C57FB349D}"/>
                </a:ext>
              </a:extLst>
            </p:cNvPr>
            <p:cNvCxnSpPr>
              <a:cxnSpLocks noChangeShapeType="1"/>
              <a:stCxn id="50" idx="1"/>
            </p:cNvCxnSpPr>
            <p:nvPr/>
          </p:nvCxnSpPr>
          <p:spPr bwMode="auto">
            <a:xfrm rot="10800000" flipV="1">
              <a:off x="6177903" y="3762557"/>
              <a:ext cx="354103" cy="362154"/>
            </a:xfrm>
            <a:prstGeom prst="curvedConnector2">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53" name="Rectangle 128">
              <a:extLst>
                <a:ext uri="{FF2B5EF4-FFF2-40B4-BE49-F238E27FC236}">
                  <a16:creationId xmlns:a16="http://schemas.microsoft.com/office/drawing/2014/main" id="{2CFC3C3E-E8FF-4632-8D13-748002245884}"/>
                </a:ext>
              </a:extLst>
            </p:cNvPr>
            <p:cNvSpPr>
              <a:spLocks noChangeArrowheads="1"/>
            </p:cNvSpPr>
            <p:nvPr/>
          </p:nvSpPr>
          <p:spPr bwMode="auto">
            <a:xfrm>
              <a:off x="9347293" y="308280"/>
              <a:ext cx="145652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es-ES_tradnl" altLang="es-ES" sz="1200" b="0" dirty="0">
                  <a:cs typeface="Arial" panose="020B0604020202020204" pitchFamily="34" charset="0"/>
                </a:rPr>
                <a:t>Planificación estratégica</a:t>
              </a:r>
            </a:p>
            <a:p>
              <a:pPr algn="ctr"/>
              <a:r>
                <a:rPr lang="es-ES_tradnl" altLang="es-ES" sz="1200" b="0" dirty="0">
                  <a:cs typeface="Arial" panose="020B0604020202020204" pitchFamily="34" charset="0"/>
                </a:rPr>
                <a:t>(largo plazo)</a:t>
              </a:r>
            </a:p>
          </p:txBody>
        </p:sp>
      </p:grpSp>
    </p:spTree>
    <p:extLst>
      <p:ext uri="{BB962C8B-B14F-4D97-AF65-F5344CB8AC3E}">
        <p14:creationId xmlns:p14="http://schemas.microsoft.com/office/powerpoint/2010/main" val="280652721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2000" fill="hold"/>
                                        <p:tgtEl>
                                          <p:spTgt spid="4"/>
                                        </p:tgtEl>
                                        <p:attrNameLst>
                                          <p:attrName>ppt_w</p:attrName>
                                        </p:attrNameLst>
                                      </p:cBhvr>
                                      <p:tavLst>
                                        <p:tav tm="0">
                                          <p:val>
                                            <p:fltVal val="0"/>
                                          </p:val>
                                        </p:tav>
                                        <p:tav tm="100000">
                                          <p:val>
                                            <p:strVal val="#ppt_w"/>
                                          </p:val>
                                        </p:tav>
                                      </p:tavLst>
                                    </p:anim>
                                    <p:anim calcmode="lin" valueType="num">
                                      <p:cBhvr>
                                        <p:cTn id="8" dur="2000" fill="hold"/>
                                        <p:tgtEl>
                                          <p:spTgt spid="4"/>
                                        </p:tgtEl>
                                        <p:attrNameLst>
                                          <p:attrName>ppt_h</p:attrName>
                                        </p:attrNameLst>
                                      </p:cBhvr>
                                      <p:tavLst>
                                        <p:tav tm="0">
                                          <p:val>
                                            <p:fltVal val="0"/>
                                          </p:val>
                                        </p:tav>
                                        <p:tav tm="100000">
                                          <p:val>
                                            <p:strVal val="#ppt_h"/>
                                          </p:val>
                                        </p:tav>
                                      </p:tavLst>
                                    </p:anim>
                                    <p:anim calcmode="lin" valueType="num">
                                      <p:cBhvr>
                                        <p:cTn id="9" dur="2000" fill="hold"/>
                                        <p:tgtEl>
                                          <p:spTgt spid="4"/>
                                        </p:tgtEl>
                                        <p:attrNameLst>
                                          <p:attrName>ppt_x</p:attrName>
                                        </p:attrNameLst>
                                      </p:cBhvr>
                                      <p:tavLst>
                                        <p:tav tm="0" fmla="#ppt_x+(cos(-2*pi*(1-$))*-#ppt_x-sin(-2*pi*(1-$))*(1-#ppt_y))*(1-$)">
                                          <p:val>
                                            <p:fltVal val="0"/>
                                          </p:val>
                                        </p:tav>
                                        <p:tav tm="100000">
                                          <p:val>
                                            <p:fltVal val="1"/>
                                          </p:val>
                                        </p:tav>
                                      </p:tavLst>
                                    </p:anim>
                                    <p:anim calcmode="lin" valueType="num">
                                      <p:cBhvr>
                                        <p:cTn id="10" dur="2000" fill="hold"/>
                                        <p:tgtEl>
                                          <p:spTgt spid="4"/>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370107C3-57C9-46AA-A3B7-1ABCFFBE12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693377" y="6289493"/>
            <a:ext cx="567519" cy="567519"/>
          </a:xfrm>
          <a:prstGeom prst="rect">
            <a:avLst/>
          </a:prstGeom>
          <a:effectLst>
            <a:outerShdw blurRad="50800" dist="38100" dir="2700000" algn="tl" rotWithShape="0">
              <a:prstClr val="black">
                <a:alpha val="40000"/>
              </a:prstClr>
            </a:outerShdw>
          </a:effectLst>
        </p:spPr>
      </p:pic>
      <p:sp>
        <p:nvSpPr>
          <p:cNvPr id="4" name="Rectángulo 3">
            <a:extLst>
              <a:ext uri="{FF2B5EF4-FFF2-40B4-BE49-F238E27FC236}">
                <a16:creationId xmlns:a16="http://schemas.microsoft.com/office/drawing/2014/main" id="{1C4C3793-8C22-4475-AEA8-CA949363ED3D}"/>
              </a:ext>
            </a:extLst>
          </p:cNvPr>
          <p:cNvSpPr/>
          <p:nvPr/>
        </p:nvSpPr>
        <p:spPr>
          <a:xfrm>
            <a:off x="0" y="0"/>
            <a:ext cx="12191999" cy="369332"/>
          </a:xfrm>
          <a:prstGeom prst="rect">
            <a:avLst/>
          </a:prstGeom>
        </p:spPr>
        <p:txBody>
          <a:bodyPr wrap="square">
            <a:spAutoFit/>
          </a:bodyPr>
          <a:lstStyle/>
          <a:p>
            <a:pPr algn="ctr"/>
            <a:r>
              <a:rPr lang="es-ES" dirty="0">
                <a:solidFill>
                  <a:srgbClr val="0070C0"/>
                </a:solidFill>
              </a:rPr>
              <a:t>2.4. OBTENCIÓN DE UN PLAN AGREGADO DE PRODUCCIÓN</a:t>
            </a:r>
          </a:p>
        </p:txBody>
      </p:sp>
      <p:sp>
        <p:nvSpPr>
          <p:cNvPr id="3" name="Rectángulo 2">
            <a:extLst>
              <a:ext uri="{FF2B5EF4-FFF2-40B4-BE49-F238E27FC236}">
                <a16:creationId xmlns:a16="http://schemas.microsoft.com/office/drawing/2014/main" id="{63AFA4C4-7720-4CCA-B231-F4AB3FE539BD}"/>
              </a:ext>
            </a:extLst>
          </p:cNvPr>
          <p:cNvSpPr/>
          <p:nvPr/>
        </p:nvSpPr>
        <p:spPr>
          <a:xfrm>
            <a:off x="1" y="369332"/>
            <a:ext cx="12191999" cy="461665"/>
          </a:xfrm>
          <a:prstGeom prst="rect">
            <a:avLst/>
          </a:prstGeom>
        </p:spPr>
        <p:txBody>
          <a:bodyPr wrap="square">
            <a:spAutoFit/>
          </a:bodyPr>
          <a:lstStyle/>
          <a:p>
            <a:pPr marL="914400" lvl="1" indent="-457200" algn="just">
              <a:buFont typeface="+mj-lt"/>
              <a:buAutoNum type="arabicPeriod" startAt="3"/>
            </a:pPr>
            <a:r>
              <a:rPr lang="es-ES" sz="2400" b="1" dirty="0"/>
              <a:t>Elaborar y evaluar un primer PAP.</a:t>
            </a:r>
          </a:p>
        </p:txBody>
      </p:sp>
      <p:graphicFrame>
        <p:nvGraphicFramePr>
          <p:cNvPr id="2" name="Objeto 1">
            <a:extLst>
              <a:ext uri="{FF2B5EF4-FFF2-40B4-BE49-F238E27FC236}">
                <a16:creationId xmlns:a16="http://schemas.microsoft.com/office/drawing/2014/main" id="{B9B41CDD-8240-4C1E-8221-0D45F35266E4}"/>
              </a:ext>
            </a:extLst>
          </p:cNvPr>
          <p:cNvGraphicFramePr>
            <a:graphicFrameLocks noChangeAspect="1"/>
          </p:cNvGraphicFramePr>
          <p:nvPr>
            <p:extLst>
              <p:ext uri="{D42A27DB-BD31-4B8C-83A1-F6EECF244321}">
                <p14:modId xmlns:p14="http://schemas.microsoft.com/office/powerpoint/2010/main" val="3409616289"/>
              </p:ext>
            </p:extLst>
          </p:nvPr>
        </p:nvGraphicFramePr>
        <p:xfrm>
          <a:off x="96125" y="1127726"/>
          <a:ext cx="6569612" cy="4406716"/>
        </p:xfrm>
        <a:graphic>
          <a:graphicData uri="http://schemas.openxmlformats.org/presentationml/2006/ole">
            <mc:AlternateContent xmlns:mc="http://schemas.openxmlformats.org/markup-compatibility/2006">
              <mc:Choice xmlns:v="urn:schemas-microsoft-com:vml" Requires="v">
                <p:oleObj name="Worksheet" r:id="rId3" imgW="8505661" imgH="5705477" progId="Excel.Sheet.12">
                  <p:embed/>
                </p:oleObj>
              </mc:Choice>
              <mc:Fallback>
                <p:oleObj name="Worksheet" r:id="rId3" imgW="8505661" imgH="5705477" progId="Excel.Sheet.12">
                  <p:embed/>
                  <p:pic>
                    <p:nvPicPr>
                      <p:cNvPr id="2" name="Objeto 1">
                        <a:extLst>
                          <a:ext uri="{FF2B5EF4-FFF2-40B4-BE49-F238E27FC236}">
                            <a16:creationId xmlns:a16="http://schemas.microsoft.com/office/drawing/2014/main" id="{B9B41CDD-8240-4C1E-8221-0D45F35266E4}"/>
                          </a:ext>
                        </a:extLst>
                      </p:cNvPr>
                      <p:cNvPicPr/>
                      <p:nvPr/>
                    </p:nvPicPr>
                    <p:blipFill>
                      <a:blip r:embed="rId4"/>
                      <a:stretch>
                        <a:fillRect/>
                      </a:stretch>
                    </p:blipFill>
                    <p:spPr>
                      <a:xfrm>
                        <a:off x="96125" y="1127726"/>
                        <a:ext cx="6569612" cy="4406716"/>
                      </a:xfrm>
                      <a:prstGeom prst="rect">
                        <a:avLst/>
                      </a:prstGeom>
                    </p:spPr>
                  </p:pic>
                </p:oleObj>
              </mc:Fallback>
            </mc:AlternateContent>
          </a:graphicData>
        </a:graphic>
      </p:graphicFrame>
      <p:sp>
        <p:nvSpPr>
          <p:cNvPr id="7" name="CuadroTexto 6">
            <a:extLst>
              <a:ext uri="{FF2B5EF4-FFF2-40B4-BE49-F238E27FC236}">
                <a16:creationId xmlns:a16="http://schemas.microsoft.com/office/drawing/2014/main" id="{A84AEAEB-D635-46F5-A4F3-46C3E427BBD0}"/>
              </a:ext>
            </a:extLst>
          </p:cNvPr>
          <p:cNvSpPr txBox="1"/>
          <p:nvPr/>
        </p:nvSpPr>
        <p:spPr>
          <a:xfrm>
            <a:off x="-28136" y="830997"/>
            <a:ext cx="7261279" cy="353943"/>
          </a:xfrm>
          <a:prstGeom prst="rect">
            <a:avLst/>
          </a:prstGeom>
          <a:noFill/>
        </p:spPr>
        <p:txBody>
          <a:bodyPr wrap="square" rtlCol="0">
            <a:spAutoFit/>
          </a:bodyPr>
          <a:lstStyle/>
          <a:p>
            <a:r>
              <a:rPr lang="es-ES" sz="1700" b="1" i="1" dirty="0"/>
              <a:t>TABLA ESTÁNDAR PARA PRESENTAR EL PLAN AGREGADO DE PRODUCCIÓN</a:t>
            </a:r>
          </a:p>
        </p:txBody>
      </p:sp>
      <p:sp>
        <p:nvSpPr>
          <p:cNvPr id="8" name="Rectángulo 7">
            <a:extLst>
              <a:ext uri="{FF2B5EF4-FFF2-40B4-BE49-F238E27FC236}">
                <a16:creationId xmlns:a16="http://schemas.microsoft.com/office/drawing/2014/main" id="{1D868A19-48EC-4058-A08A-6715B5C9CCF3}"/>
              </a:ext>
            </a:extLst>
          </p:cNvPr>
          <p:cNvSpPr/>
          <p:nvPr/>
        </p:nvSpPr>
        <p:spPr>
          <a:xfrm>
            <a:off x="1207475" y="5576646"/>
            <a:ext cx="9777046" cy="1200329"/>
          </a:xfrm>
          <a:prstGeom prst="rect">
            <a:avLst/>
          </a:prstGeom>
          <a:ln>
            <a:solidFill>
              <a:schemeClr val="tx1"/>
            </a:solidFill>
            <a:prstDash val="lgDash"/>
          </a:ln>
        </p:spPr>
        <p:txBody>
          <a:bodyPr wrap="square">
            <a:spAutoFit/>
          </a:bodyPr>
          <a:lstStyle/>
          <a:p>
            <a:pPr algn="just"/>
            <a:r>
              <a:rPr lang="es-ES" i="1" dirty="0"/>
              <a:t>Nota</a:t>
            </a:r>
            <a:r>
              <a:rPr lang="es-ES" dirty="0"/>
              <a:t>: Se va a trabajar (independientemente de si se emplea una estrategia de caza o de nivelación) bajo el supuesto de que todos los trabajadores serán contratados a tiempo completo (no se va a considerar la posibilidad de contrataciones a tiempo parcial) para simplificar los cálculos. Por tanto, el número de trabajadores que finalmente constituya la plantilla real será siempre un número entero.</a:t>
            </a:r>
          </a:p>
        </p:txBody>
      </p:sp>
      <p:sp>
        <p:nvSpPr>
          <p:cNvPr id="9" name="Rectángulo 8">
            <a:extLst>
              <a:ext uri="{FF2B5EF4-FFF2-40B4-BE49-F238E27FC236}">
                <a16:creationId xmlns:a16="http://schemas.microsoft.com/office/drawing/2014/main" id="{070D98C0-9780-4349-9B5D-DB3A5C26DE49}"/>
              </a:ext>
            </a:extLst>
          </p:cNvPr>
          <p:cNvSpPr/>
          <p:nvPr/>
        </p:nvSpPr>
        <p:spPr>
          <a:xfrm>
            <a:off x="6639950" y="1157086"/>
            <a:ext cx="5542672" cy="4339650"/>
          </a:xfrm>
          <a:prstGeom prst="rect">
            <a:avLst/>
          </a:prstGeom>
        </p:spPr>
        <p:txBody>
          <a:bodyPr wrap="square">
            <a:spAutoFit/>
          </a:bodyPr>
          <a:lstStyle/>
          <a:p>
            <a:pPr algn="just"/>
            <a:r>
              <a:rPr lang="es-ES" sz="2400" dirty="0"/>
              <a:t>El resultado de estos cálculos se suele sistematizar en una tabla con dos partes diferenciadas:</a:t>
            </a:r>
          </a:p>
          <a:p>
            <a:pPr algn="just"/>
            <a:endParaRPr lang="es-ES" sz="1400" dirty="0"/>
          </a:p>
          <a:p>
            <a:pPr marL="800100" lvl="1" indent="-342900" algn="just">
              <a:buFont typeface="Wingdings" panose="05000000000000000000" pitchFamily="2" charset="2"/>
              <a:buChar char="ü"/>
            </a:pPr>
            <a:r>
              <a:rPr lang="es-ES" sz="2000" dirty="0"/>
              <a:t>Parte superior: se recogen las variables productivas, considerando lo recursos disponibles y las limitaciones (el proceso de planificación de la producción y la capacidad se realiza de forma simultánea con el Método de Tablas y Gráficos).</a:t>
            </a:r>
          </a:p>
          <a:p>
            <a:pPr marL="800100" lvl="1" indent="-342900" algn="just">
              <a:buFont typeface="Wingdings" panose="05000000000000000000" pitchFamily="2" charset="2"/>
              <a:buChar char="ü"/>
            </a:pPr>
            <a:endParaRPr lang="es-ES" sz="2000" dirty="0"/>
          </a:p>
          <a:p>
            <a:pPr marL="800100" lvl="1" indent="-342900" algn="just">
              <a:buFont typeface="Wingdings" panose="05000000000000000000" pitchFamily="2" charset="2"/>
              <a:buChar char="ü"/>
            </a:pPr>
            <a:r>
              <a:rPr lang="es-ES" sz="2000" dirty="0"/>
              <a:t>Parte inferior: muestra los costes asociados que se emplearán para su evaluación.</a:t>
            </a:r>
          </a:p>
        </p:txBody>
      </p:sp>
    </p:spTree>
    <p:extLst>
      <p:ext uri="{BB962C8B-B14F-4D97-AF65-F5344CB8AC3E}">
        <p14:creationId xmlns:p14="http://schemas.microsoft.com/office/powerpoint/2010/main" val="3677862938"/>
      </p:ext>
    </p:extLst>
  </p:cSld>
  <p:clrMapOvr>
    <a:masterClrMapping/>
  </p:clrMapOvr>
  <p:transition spd="slow">
    <p:push dir="u"/>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370107C3-57C9-46AA-A3B7-1ABCFFBE12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693377" y="6289493"/>
            <a:ext cx="567519" cy="567519"/>
          </a:xfrm>
          <a:prstGeom prst="rect">
            <a:avLst/>
          </a:prstGeom>
          <a:effectLst>
            <a:outerShdw blurRad="50800" dist="38100" dir="2700000" algn="tl" rotWithShape="0">
              <a:prstClr val="black">
                <a:alpha val="40000"/>
              </a:prstClr>
            </a:outerShdw>
          </a:effectLst>
        </p:spPr>
      </p:pic>
      <p:sp>
        <p:nvSpPr>
          <p:cNvPr id="4" name="Rectángulo 3">
            <a:extLst>
              <a:ext uri="{FF2B5EF4-FFF2-40B4-BE49-F238E27FC236}">
                <a16:creationId xmlns:a16="http://schemas.microsoft.com/office/drawing/2014/main" id="{1C4C3793-8C22-4475-AEA8-CA949363ED3D}"/>
              </a:ext>
            </a:extLst>
          </p:cNvPr>
          <p:cNvSpPr/>
          <p:nvPr/>
        </p:nvSpPr>
        <p:spPr>
          <a:xfrm>
            <a:off x="0" y="0"/>
            <a:ext cx="12191999" cy="369332"/>
          </a:xfrm>
          <a:prstGeom prst="rect">
            <a:avLst/>
          </a:prstGeom>
        </p:spPr>
        <p:txBody>
          <a:bodyPr wrap="square">
            <a:spAutoFit/>
          </a:bodyPr>
          <a:lstStyle/>
          <a:p>
            <a:pPr algn="ctr"/>
            <a:r>
              <a:rPr lang="es-ES" dirty="0">
                <a:solidFill>
                  <a:srgbClr val="0070C0"/>
                </a:solidFill>
              </a:rPr>
              <a:t>2.4. OBTENCIÓN DE UN PLAN AGREGADO DE PRODUCCIÓN</a:t>
            </a:r>
          </a:p>
        </p:txBody>
      </p:sp>
      <p:sp>
        <p:nvSpPr>
          <p:cNvPr id="3" name="Rectángulo 2">
            <a:extLst>
              <a:ext uri="{FF2B5EF4-FFF2-40B4-BE49-F238E27FC236}">
                <a16:creationId xmlns:a16="http://schemas.microsoft.com/office/drawing/2014/main" id="{63AFA4C4-7720-4CCA-B231-F4AB3FE539BD}"/>
              </a:ext>
            </a:extLst>
          </p:cNvPr>
          <p:cNvSpPr/>
          <p:nvPr/>
        </p:nvSpPr>
        <p:spPr>
          <a:xfrm>
            <a:off x="1" y="369332"/>
            <a:ext cx="12191999" cy="461665"/>
          </a:xfrm>
          <a:prstGeom prst="rect">
            <a:avLst/>
          </a:prstGeom>
        </p:spPr>
        <p:txBody>
          <a:bodyPr wrap="square">
            <a:spAutoFit/>
          </a:bodyPr>
          <a:lstStyle/>
          <a:p>
            <a:pPr marL="914400" lvl="1" indent="-457200" algn="just">
              <a:buFont typeface="+mj-lt"/>
              <a:buAutoNum type="arabicPeriod" startAt="4"/>
            </a:pPr>
            <a:r>
              <a:rPr lang="es-ES" sz="2400" b="1" dirty="0"/>
              <a:t>Elaborar y evaluar, a partir del anterior, sucesivos planes de producción alternativos.</a:t>
            </a:r>
          </a:p>
        </p:txBody>
      </p:sp>
      <p:sp>
        <p:nvSpPr>
          <p:cNvPr id="6" name="Rectángulo 5">
            <a:extLst>
              <a:ext uri="{FF2B5EF4-FFF2-40B4-BE49-F238E27FC236}">
                <a16:creationId xmlns:a16="http://schemas.microsoft.com/office/drawing/2014/main" id="{5FD3A38D-67FE-4A46-83F5-649278DB0563}"/>
              </a:ext>
            </a:extLst>
          </p:cNvPr>
          <p:cNvSpPr/>
          <p:nvPr/>
        </p:nvSpPr>
        <p:spPr>
          <a:xfrm>
            <a:off x="0" y="1030051"/>
            <a:ext cx="12191998" cy="5262979"/>
          </a:xfrm>
          <a:prstGeom prst="rect">
            <a:avLst/>
          </a:prstGeom>
        </p:spPr>
        <p:txBody>
          <a:bodyPr wrap="square">
            <a:spAutoFit/>
          </a:bodyPr>
          <a:lstStyle/>
          <a:p>
            <a:pPr marL="342900" indent="-342900" algn="just">
              <a:buFont typeface="Arial" panose="020B0604020202020204" pitchFamily="34" charset="0"/>
              <a:buChar char="•"/>
            </a:pPr>
            <a:r>
              <a:rPr lang="es-ES" sz="2400" dirty="0"/>
              <a:t>Una vez obtenido y evaluado un primer PAP el proceso continuaría con la realización de planes alternativos, la selección del mejor y la generación de nuevos planes alternativos que traten de mejorar a los anteriores en términos de coste, nivel de servicio, mejora de la calidad, clima laboral, etc.</a:t>
            </a:r>
          </a:p>
          <a:p>
            <a:pPr marL="342900" indent="-342900" algn="just">
              <a:buFont typeface="Arial" panose="020B0604020202020204" pitchFamily="34" charset="0"/>
              <a:buChar char="•"/>
            </a:pPr>
            <a:endParaRPr lang="es-ES" sz="2400" dirty="0"/>
          </a:p>
          <a:p>
            <a:pPr marL="342900" indent="-342900" algn="just">
              <a:buFont typeface="Arial" panose="020B0604020202020204" pitchFamily="34" charset="0"/>
              <a:buChar char="•"/>
            </a:pPr>
            <a:endParaRPr lang="es-ES" sz="2400" dirty="0"/>
          </a:p>
          <a:p>
            <a:pPr marL="342900" indent="-342900" algn="just">
              <a:buFont typeface="Arial" panose="020B0604020202020204" pitchFamily="34" charset="0"/>
              <a:buChar char="•"/>
            </a:pPr>
            <a:endParaRPr lang="es-ES" sz="2400" dirty="0"/>
          </a:p>
          <a:p>
            <a:pPr marL="342900" indent="-342900" algn="just">
              <a:buFont typeface="Arial" panose="020B0604020202020204" pitchFamily="34" charset="0"/>
              <a:buChar char="•"/>
            </a:pPr>
            <a:endParaRPr lang="es-ES" sz="2400" dirty="0"/>
          </a:p>
          <a:p>
            <a:pPr marL="342900" indent="-342900" algn="just">
              <a:buFont typeface="Arial" panose="020B0604020202020204" pitchFamily="34" charset="0"/>
              <a:buChar char="•"/>
            </a:pPr>
            <a:endParaRPr lang="es-ES" sz="2400" dirty="0"/>
          </a:p>
          <a:p>
            <a:pPr marL="342900" indent="-342900" algn="just">
              <a:buFont typeface="Arial" panose="020B0604020202020204" pitchFamily="34" charset="0"/>
              <a:buChar char="•"/>
            </a:pPr>
            <a:r>
              <a:rPr lang="es-ES" sz="2400" dirty="0"/>
              <a:t>Este procedimiento iterativo se repetirá tantas veces como sea necesario hasta alcanzar un PAP que resulte satisfactorio para los planificadores.</a:t>
            </a:r>
          </a:p>
          <a:p>
            <a:pPr algn="just"/>
            <a:endParaRPr lang="es-ES" sz="2400" dirty="0"/>
          </a:p>
          <a:p>
            <a:pPr marL="342900" indent="-342900" algn="just">
              <a:buFont typeface="Arial" panose="020B0604020202020204" pitchFamily="34" charset="0"/>
              <a:buChar char="•"/>
            </a:pPr>
            <a:r>
              <a:rPr lang="es-ES" sz="2400" dirty="0"/>
              <a:t>Normalmente las estrategias puras son un punto de partida, pero se suelen obtener mejores resultados adaptando las mismas al devenir empresarial en los diferentes meses.</a:t>
            </a:r>
          </a:p>
        </p:txBody>
      </p:sp>
      <p:pic>
        <p:nvPicPr>
          <p:cNvPr id="7" name="Imagen 6">
            <a:extLst>
              <a:ext uri="{FF2B5EF4-FFF2-40B4-BE49-F238E27FC236}">
                <a16:creationId xmlns:a16="http://schemas.microsoft.com/office/drawing/2014/main" id="{7E694E5A-D333-40A3-9B93-D8030D98D0C4}"/>
              </a:ext>
            </a:extLst>
          </p:cNvPr>
          <p:cNvPicPr>
            <a:picLocks noChangeAspect="1"/>
          </p:cNvPicPr>
          <p:nvPr/>
        </p:nvPicPr>
        <p:blipFill>
          <a:blip r:embed="rId3"/>
          <a:stretch>
            <a:fillRect/>
          </a:stretch>
        </p:blipFill>
        <p:spPr>
          <a:xfrm>
            <a:off x="1069150" y="2602052"/>
            <a:ext cx="10053699" cy="1229044"/>
          </a:xfrm>
          <a:prstGeom prst="rect">
            <a:avLst/>
          </a:prstGeom>
          <a:solidFill>
            <a:schemeClr val="bg1">
              <a:lumMod val="95000"/>
            </a:schemeClr>
          </a:solidFill>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604590659"/>
      </p:ext>
    </p:extLst>
  </p:cSld>
  <p:clrMapOvr>
    <a:masterClrMapping/>
  </p:clrMapOvr>
  <p:transition spd="slow">
    <p:push dir="u"/>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370107C3-57C9-46AA-A3B7-1ABCFFBE12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693377" y="6289493"/>
            <a:ext cx="567519" cy="567519"/>
          </a:xfrm>
          <a:prstGeom prst="rect">
            <a:avLst/>
          </a:prstGeom>
          <a:effectLst>
            <a:outerShdw blurRad="50800" dist="38100" dir="2700000" algn="tl" rotWithShape="0">
              <a:prstClr val="black">
                <a:alpha val="40000"/>
              </a:prstClr>
            </a:outerShdw>
          </a:effectLst>
        </p:spPr>
      </p:pic>
      <p:sp>
        <p:nvSpPr>
          <p:cNvPr id="4" name="Rectángulo 3">
            <a:extLst>
              <a:ext uri="{FF2B5EF4-FFF2-40B4-BE49-F238E27FC236}">
                <a16:creationId xmlns:a16="http://schemas.microsoft.com/office/drawing/2014/main" id="{1C4C3793-8C22-4475-AEA8-CA949363ED3D}"/>
              </a:ext>
            </a:extLst>
          </p:cNvPr>
          <p:cNvSpPr/>
          <p:nvPr/>
        </p:nvSpPr>
        <p:spPr>
          <a:xfrm>
            <a:off x="0" y="0"/>
            <a:ext cx="12191999" cy="369332"/>
          </a:xfrm>
          <a:prstGeom prst="rect">
            <a:avLst/>
          </a:prstGeom>
        </p:spPr>
        <p:txBody>
          <a:bodyPr wrap="square">
            <a:spAutoFit/>
          </a:bodyPr>
          <a:lstStyle/>
          <a:p>
            <a:pPr algn="ctr"/>
            <a:r>
              <a:rPr lang="es-ES" dirty="0">
                <a:solidFill>
                  <a:srgbClr val="0070C0"/>
                </a:solidFill>
              </a:rPr>
              <a:t>2.4. OBTENCIÓN DE UN PLAN AGREGADO DE PRODUCCIÓN</a:t>
            </a:r>
          </a:p>
        </p:txBody>
      </p:sp>
      <p:sp>
        <p:nvSpPr>
          <p:cNvPr id="3" name="Rectángulo 2">
            <a:extLst>
              <a:ext uri="{FF2B5EF4-FFF2-40B4-BE49-F238E27FC236}">
                <a16:creationId xmlns:a16="http://schemas.microsoft.com/office/drawing/2014/main" id="{63AFA4C4-7720-4CCA-B231-F4AB3FE539BD}"/>
              </a:ext>
            </a:extLst>
          </p:cNvPr>
          <p:cNvSpPr/>
          <p:nvPr/>
        </p:nvSpPr>
        <p:spPr>
          <a:xfrm>
            <a:off x="1" y="369332"/>
            <a:ext cx="12191999" cy="461665"/>
          </a:xfrm>
          <a:prstGeom prst="rect">
            <a:avLst/>
          </a:prstGeom>
        </p:spPr>
        <p:txBody>
          <a:bodyPr wrap="square">
            <a:spAutoFit/>
          </a:bodyPr>
          <a:lstStyle/>
          <a:p>
            <a:pPr marL="914400" lvl="1" indent="-457200" algn="just">
              <a:buFont typeface="+mj-lt"/>
              <a:buAutoNum type="arabicPeriod" startAt="5"/>
            </a:pPr>
            <a:r>
              <a:rPr lang="es-ES" sz="2400" b="1" dirty="0"/>
              <a:t>Seleccionar aquel  PAP que se considere satisfactorio según los objetivos planteados.</a:t>
            </a:r>
          </a:p>
        </p:txBody>
      </p:sp>
      <p:sp>
        <p:nvSpPr>
          <p:cNvPr id="6" name="Rectángulo 5">
            <a:extLst>
              <a:ext uri="{FF2B5EF4-FFF2-40B4-BE49-F238E27FC236}">
                <a16:creationId xmlns:a16="http://schemas.microsoft.com/office/drawing/2014/main" id="{B40A1C68-FC61-48CD-8B57-FF398F18D27F}"/>
              </a:ext>
            </a:extLst>
          </p:cNvPr>
          <p:cNvSpPr/>
          <p:nvPr/>
        </p:nvSpPr>
        <p:spPr>
          <a:xfrm>
            <a:off x="0" y="1668526"/>
            <a:ext cx="12191998" cy="4154984"/>
          </a:xfrm>
          <a:prstGeom prst="rect">
            <a:avLst/>
          </a:prstGeom>
        </p:spPr>
        <p:txBody>
          <a:bodyPr wrap="square">
            <a:spAutoFit/>
          </a:bodyPr>
          <a:lstStyle/>
          <a:p>
            <a:pPr marL="342900" indent="-342900" algn="just">
              <a:buFont typeface="Arial" panose="020B0604020202020204" pitchFamily="34" charset="0"/>
              <a:buChar char="•"/>
            </a:pPr>
            <a:r>
              <a:rPr lang="es-ES" sz="2400" dirty="0"/>
              <a:t>El proceso de obtención del PAP finalizará una vez que se haya alcanzado un plan que, cumpliendo con las políticas empresariales establecidas, alcance unos niveles de coste y servicio que cumplan con los mínimos establecidos y/o sean los mejores de entre los planes elaborados.</a:t>
            </a:r>
          </a:p>
          <a:p>
            <a:pPr marL="342900" indent="-342900" algn="just">
              <a:buFont typeface="Arial" panose="020B0604020202020204" pitchFamily="34" charset="0"/>
              <a:buChar char="•"/>
            </a:pPr>
            <a:endParaRPr lang="es-ES" sz="2400" dirty="0"/>
          </a:p>
          <a:p>
            <a:pPr marL="342900" indent="-342900" algn="just">
              <a:buFont typeface="Arial" panose="020B0604020202020204" pitchFamily="34" charset="0"/>
              <a:buChar char="•"/>
            </a:pPr>
            <a:endParaRPr lang="es-ES" sz="2400" dirty="0"/>
          </a:p>
          <a:p>
            <a:pPr marL="342900" indent="-342900" algn="just">
              <a:buFont typeface="Arial" panose="020B0604020202020204" pitchFamily="34" charset="0"/>
              <a:buChar char="•"/>
            </a:pPr>
            <a:r>
              <a:rPr lang="es-ES" sz="2400" dirty="0"/>
              <a:t>También ha de tenerse en cuenta que una vez obtenido un PAP satisfactorio el proceso no puede darse por cerrado. El PAP no es inamovible, pues será necesario actualizarlo cada vez que las circunstancias así lo aconsejen (demanda real distinta de la prevista, cambios en la productividad de la mano de obra…), recalculando el PAP y, en consecuencia, los planes de producción que de él se deriven.</a:t>
            </a:r>
          </a:p>
        </p:txBody>
      </p:sp>
    </p:spTree>
    <p:extLst>
      <p:ext uri="{BB962C8B-B14F-4D97-AF65-F5344CB8AC3E}">
        <p14:creationId xmlns:p14="http://schemas.microsoft.com/office/powerpoint/2010/main" val="1683406173"/>
      </p:ext>
    </p:extLst>
  </p:cSld>
  <p:clrMapOvr>
    <a:masterClrMapping/>
  </p:clrMapOvr>
  <p:transition spd="slow">
    <p:push dir="u"/>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370107C3-57C9-46AA-A3B7-1ABCFFBE12E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693377" y="6289493"/>
            <a:ext cx="567519" cy="567519"/>
          </a:xfrm>
          <a:prstGeom prst="rect">
            <a:avLst/>
          </a:prstGeom>
          <a:effectLst>
            <a:outerShdw blurRad="50800" dist="38100" dir="2700000" algn="tl" rotWithShape="0">
              <a:prstClr val="black">
                <a:alpha val="40000"/>
              </a:prstClr>
            </a:outerShdw>
          </a:effectLst>
        </p:spPr>
      </p:pic>
      <p:sp>
        <p:nvSpPr>
          <p:cNvPr id="4" name="Rectángulo 3">
            <a:extLst>
              <a:ext uri="{FF2B5EF4-FFF2-40B4-BE49-F238E27FC236}">
                <a16:creationId xmlns:a16="http://schemas.microsoft.com/office/drawing/2014/main" id="{1C4C3793-8C22-4475-AEA8-CA949363ED3D}"/>
              </a:ext>
            </a:extLst>
          </p:cNvPr>
          <p:cNvSpPr/>
          <p:nvPr/>
        </p:nvSpPr>
        <p:spPr>
          <a:xfrm>
            <a:off x="0" y="0"/>
            <a:ext cx="12191999" cy="369332"/>
          </a:xfrm>
          <a:prstGeom prst="rect">
            <a:avLst/>
          </a:prstGeom>
        </p:spPr>
        <p:txBody>
          <a:bodyPr wrap="square">
            <a:spAutoFit/>
          </a:bodyPr>
          <a:lstStyle/>
          <a:p>
            <a:pPr algn="ctr"/>
            <a:r>
              <a:rPr lang="es-ES" dirty="0">
                <a:solidFill>
                  <a:srgbClr val="0070C0"/>
                </a:solidFill>
              </a:rPr>
              <a:t>2.4. OBTENCIÓN DE UN PLAN AGREGADO DE PRODUCCIÓN</a:t>
            </a:r>
          </a:p>
        </p:txBody>
      </p:sp>
      <p:grpSp>
        <p:nvGrpSpPr>
          <p:cNvPr id="7" name="Grupo 6">
            <a:extLst>
              <a:ext uri="{FF2B5EF4-FFF2-40B4-BE49-F238E27FC236}">
                <a16:creationId xmlns:a16="http://schemas.microsoft.com/office/drawing/2014/main" id="{52052DA9-0745-4EBF-827D-9E92D3CCF4E1}"/>
              </a:ext>
            </a:extLst>
          </p:cNvPr>
          <p:cNvGrpSpPr/>
          <p:nvPr/>
        </p:nvGrpSpPr>
        <p:grpSpPr>
          <a:xfrm>
            <a:off x="123343" y="45559"/>
            <a:ext cx="2503475" cy="914400"/>
            <a:chOff x="4217964" y="760727"/>
            <a:chExt cx="2190136" cy="914400"/>
          </a:xfrm>
          <a:effectLst>
            <a:outerShdw blurRad="50800" dist="38100" dir="2700000" algn="tl" rotWithShape="0">
              <a:prstClr val="black">
                <a:alpha val="40000"/>
              </a:prstClr>
            </a:outerShdw>
          </a:effectLst>
        </p:grpSpPr>
        <p:pic>
          <p:nvPicPr>
            <p:cNvPr id="8" name="Gráfico 7" descr="Pizarra">
              <a:extLst>
                <a:ext uri="{FF2B5EF4-FFF2-40B4-BE49-F238E27FC236}">
                  <a16:creationId xmlns:a16="http://schemas.microsoft.com/office/drawing/2014/main" id="{F65FACDC-659B-4430-84A0-A2780748056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217964" y="760727"/>
              <a:ext cx="914400" cy="914400"/>
            </a:xfrm>
            <a:prstGeom prst="rect">
              <a:avLst/>
            </a:prstGeom>
            <a:effectLst/>
          </p:spPr>
        </p:pic>
        <p:sp>
          <p:nvSpPr>
            <p:cNvPr id="9" name="Text Box 53">
              <a:extLst>
                <a:ext uri="{FF2B5EF4-FFF2-40B4-BE49-F238E27FC236}">
                  <a16:creationId xmlns:a16="http://schemas.microsoft.com/office/drawing/2014/main" id="{5E192035-41D2-4748-AD03-435938982B61}"/>
                </a:ext>
              </a:extLst>
            </p:cNvPr>
            <p:cNvSpPr txBox="1">
              <a:spLocks noChangeArrowheads="1"/>
            </p:cNvSpPr>
            <p:nvPr/>
          </p:nvSpPr>
          <p:spPr bwMode="auto">
            <a:xfrm>
              <a:off x="5062023" y="1017872"/>
              <a:ext cx="1346077" cy="400110"/>
            </a:xfrm>
            <a:prstGeom prst="rect">
              <a:avLst/>
            </a:prstGeom>
            <a:noFill/>
            <a:ln w="9525">
              <a:noFill/>
              <a:miter lim="800000"/>
              <a:headEnd/>
              <a:tailEnd/>
            </a:ln>
            <a:effectLst/>
          </p:spPr>
          <p:txBody>
            <a:bodyPr wrap="square">
              <a:spAutoFit/>
            </a:bodyPr>
            <a:lstStyle/>
            <a:p>
              <a:pPr algn="ctr">
                <a:spcBef>
                  <a:spcPct val="50000"/>
                </a:spcBef>
              </a:pPr>
              <a:r>
                <a:rPr lang="es-ES" altLang="es-ES" sz="2000" b="1" dirty="0"/>
                <a:t>Ejemplo 2.3</a:t>
              </a:r>
            </a:p>
          </p:txBody>
        </p:sp>
      </p:grpSp>
      <p:sp>
        <p:nvSpPr>
          <p:cNvPr id="10" name="Rectángulo 9">
            <a:extLst>
              <a:ext uri="{FF2B5EF4-FFF2-40B4-BE49-F238E27FC236}">
                <a16:creationId xmlns:a16="http://schemas.microsoft.com/office/drawing/2014/main" id="{9F8629A9-C2B0-4AD6-AFAA-B13430063C15}"/>
              </a:ext>
            </a:extLst>
          </p:cNvPr>
          <p:cNvSpPr/>
          <p:nvPr/>
        </p:nvSpPr>
        <p:spPr>
          <a:xfrm>
            <a:off x="0" y="841292"/>
            <a:ext cx="12191998" cy="1446550"/>
          </a:xfrm>
          <a:prstGeom prst="rect">
            <a:avLst/>
          </a:prstGeom>
        </p:spPr>
        <p:txBody>
          <a:bodyPr wrap="square">
            <a:spAutoFit/>
          </a:bodyPr>
          <a:lstStyle/>
          <a:p>
            <a:pPr algn="just"/>
            <a:r>
              <a:rPr lang="es-ES" sz="2200" dirty="0"/>
              <a:t>La empresa ARROBA se dedica a la extracción y embotellado de aceite de oliva. La familia de productos con más éxito es la del aceite virgen extra, para la que desea elaborar un primer plan agregado. Su previsión de demanda, sus pedidos comprometidos y los días productivos de los próximos seis meses son los siguientes:</a:t>
            </a:r>
          </a:p>
        </p:txBody>
      </p:sp>
      <p:graphicFrame>
        <p:nvGraphicFramePr>
          <p:cNvPr id="2" name="Objeto 1">
            <a:extLst>
              <a:ext uri="{FF2B5EF4-FFF2-40B4-BE49-F238E27FC236}">
                <a16:creationId xmlns:a16="http://schemas.microsoft.com/office/drawing/2014/main" id="{AA5424FA-8B2C-47D1-AE9F-457DA972B6AD}"/>
              </a:ext>
            </a:extLst>
          </p:cNvPr>
          <p:cNvGraphicFramePr>
            <a:graphicFrameLocks noChangeAspect="1"/>
          </p:cNvGraphicFramePr>
          <p:nvPr>
            <p:extLst>
              <p:ext uri="{D42A27DB-BD31-4B8C-83A1-F6EECF244321}">
                <p14:modId xmlns:p14="http://schemas.microsoft.com/office/powerpoint/2010/main" val="4228955173"/>
              </p:ext>
            </p:extLst>
          </p:nvPr>
        </p:nvGraphicFramePr>
        <p:xfrm>
          <a:off x="695999" y="2415593"/>
          <a:ext cx="10800000" cy="1584322"/>
        </p:xfrm>
        <a:graphic>
          <a:graphicData uri="http://schemas.openxmlformats.org/presentationml/2006/ole">
            <mc:AlternateContent xmlns:mc="http://schemas.openxmlformats.org/markup-compatibility/2006">
              <mc:Choice xmlns:v="urn:schemas-microsoft-com:vml" Requires="v">
                <p:oleObj name="Worksheet" r:id="rId6" imgW="8505661" imgH="1247753" progId="Excel.Sheet.12">
                  <p:embed/>
                </p:oleObj>
              </mc:Choice>
              <mc:Fallback>
                <p:oleObj name="Worksheet" r:id="rId6" imgW="8505661" imgH="1247753" progId="Excel.Sheet.12">
                  <p:embed/>
                  <p:pic>
                    <p:nvPicPr>
                      <p:cNvPr id="2" name="Objeto 1">
                        <a:extLst>
                          <a:ext uri="{FF2B5EF4-FFF2-40B4-BE49-F238E27FC236}">
                            <a16:creationId xmlns:a16="http://schemas.microsoft.com/office/drawing/2014/main" id="{AA5424FA-8B2C-47D1-AE9F-457DA972B6AD}"/>
                          </a:ext>
                        </a:extLst>
                      </p:cNvPr>
                      <p:cNvPicPr/>
                      <p:nvPr/>
                    </p:nvPicPr>
                    <p:blipFill>
                      <a:blip r:embed="rId7"/>
                      <a:stretch>
                        <a:fillRect/>
                      </a:stretch>
                    </p:blipFill>
                    <p:spPr>
                      <a:xfrm>
                        <a:off x="695999" y="2415593"/>
                        <a:ext cx="10800000" cy="1584322"/>
                      </a:xfrm>
                      <a:prstGeom prst="rect">
                        <a:avLst/>
                      </a:prstGeom>
                    </p:spPr>
                  </p:pic>
                </p:oleObj>
              </mc:Fallback>
            </mc:AlternateContent>
          </a:graphicData>
        </a:graphic>
      </p:graphicFrame>
      <p:sp>
        <p:nvSpPr>
          <p:cNvPr id="11" name="Rectángulo 10">
            <a:extLst>
              <a:ext uri="{FF2B5EF4-FFF2-40B4-BE49-F238E27FC236}">
                <a16:creationId xmlns:a16="http://schemas.microsoft.com/office/drawing/2014/main" id="{E199B03B-5EF0-46CD-85FB-6BA6E118F038}"/>
              </a:ext>
            </a:extLst>
          </p:cNvPr>
          <p:cNvSpPr/>
          <p:nvPr/>
        </p:nvSpPr>
        <p:spPr>
          <a:xfrm>
            <a:off x="2" y="4172636"/>
            <a:ext cx="12191998" cy="2462213"/>
          </a:xfrm>
          <a:prstGeom prst="rect">
            <a:avLst/>
          </a:prstGeom>
        </p:spPr>
        <p:txBody>
          <a:bodyPr wrap="square">
            <a:spAutoFit/>
          </a:bodyPr>
          <a:lstStyle/>
          <a:p>
            <a:pPr algn="just"/>
            <a:r>
              <a:rPr lang="es-ES" sz="2200" dirty="0"/>
              <a:t>Además, se dispone de la siguiente información:</a:t>
            </a:r>
          </a:p>
          <a:p>
            <a:pPr marL="342900" indent="-342900" algn="just">
              <a:buFontTx/>
              <a:buChar char="-"/>
            </a:pPr>
            <a:r>
              <a:rPr lang="es-ES" sz="2200" dirty="0"/>
              <a:t>Datos generales:</a:t>
            </a:r>
          </a:p>
          <a:p>
            <a:pPr marL="800100" lvl="1" indent="-342900" algn="just">
              <a:buFont typeface="Arial" panose="020B0604020202020204" pitchFamily="34" charset="0"/>
              <a:buChar char="•"/>
            </a:pPr>
            <a:r>
              <a:rPr lang="es-ES" sz="2200" dirty="0"/>
              <a:t>La jornada regular es de 8 h.e.</a:t>
            </a:r>
          </a:p>
          <a:p>
            <a:pPr marL="800100" lvl="1" indent="-342900" algn="just">
              <a:buFont typeface="Arial" panose="020B0604020202020204" pitchFamily="34" charset="0"/>
              <a:buChar char="•"/>
            </a:pPr>
            <a:r>
              <a:rPr lang="es-ES" sz="2200" dirty="0"/>
              <a:t>La plantilla inicial es de 10 trabajadores (todos fijos).</a:t>
            </a:r>
          </a:p>
          <a:p>
            <a:pPr marL="800100" lvl="1" indent="-342900" algn="just">
              <a:buFont typeface="Arial" panose="020B0604020202020204" pitchFamily="34" charset="0"/>
              <a:buChar char="•"/>
            </a:pPr>
            <a:r>
              <a:rPr lang="es-ES" sz="2200" dirty="0"/>
              <a:t>Cada unidad de la familia requiere para su fabricación de 0,5 h.e. de mano de obra.</a:t>
            </a:r>
          </a:p>
          <a:p>
            <a:pPr marL="800100" lvl="1" indent="-342900" algn="just">
              <a:buFont typeface="Arial" panose="020B0604020202020204" pitchFamily="34" charset="0"/>
              <a:buChar char="•"/>
            </a:pPr>
            <a:r>
              <a:rPr lang="es-ES" sz="2200" dirty="0"/>
              <a:t>No hay existencias en almacén, pero el </a:t>
            </a:r>
            <a:r>
              <a:rPr lang="es-ES" sz="2200" i="1" dirty="0"/>
              <a:t>stock</a:t>
            </a:r>
            <a:r>
              <a:rPr lang="es-ES" sz="2200" dirty="0"/>
              <a:t> de seguridad deseado es de 300 unidades.</a:t>
            </a:r>
          </a:p>
          <a:p>
            <a:pPr marL="800100" lvl="1" indent="-342900" algn="just">
              <a:buFont typeface="Arial" panose="020B0604020202020204" pitchFamily="34" charset="0"/>
              <a:buChar char="•"/>
            </a:pPr>
            <a:r>
              <a:rPr lang="es-ES" sz="2200" dirty="0"/>
              <a:t>Existen 100 unidades pendientes de servir en el primer mes.</a:t>
            </a:r>
          </a:p>
        </p:txBody>
      </p:sp>
    </p:spTree>
    <p:extLst>
      <p:ext uri="{BB962C8B-B14F-4D97-AF65-F5344CB8AC3E}">
        <p14:creationId xmlns:p14="http://schemas.microsoft.com/office/powerpoint/2010/main" val="3196068567"/>
      </p:ext>
    </p:extLst>
  </p:cSld>
  <p:clrMapOvr>
    <a:masterClrMapping/>
  </p:clrMapOvr>
  <p:transition spd="slow">
    <p:push dir="u"/>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370107C3-57C9-46AA-A3B7-1ABCFFBE12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693377" y="6289493"/>
            <a:ext cx="567519" cy="567519"/>
          </a:xfrm>
          <a:prstGeom prst="rect">
            <a:avLst/>
          </a:prstGeom>
          <a:effectLst>
            <a:outerShdw blurRad="50800" dist="38100" dir="2700000" algn="tl" rotWithShape="0">
              <a:prstClr val="black">
                <a:alpha val="40000"/>
              </a:prstClr>
            </a:outerShdw>
          </a:effectLst>
        </p:spPr>
      </p:pic>
      <p:sp>
        <p:nvSpPr>
          <p:cNvPr id="4" name="Rectángulo 3">
            <a:extLst>
              <a:ext uri="{FF2B5EF4-FFF2-40B4-BE49-F238E27FC236}">
                <a16:creationId xmlns:a16="http://schemas.microsoft.com/office/drawing/2014/main" id="{1C4C3793-8C22-4475-AEA8-CA949363ED3D}"/>
              </a:ext>
            </a:extLst>
          </p:cNvPr>
          <p:cNvSpPr/>
          <p:nvPr/>
        </p:nvSpPr>
        <p:spPr>
          <a:xfrm>
            <a:off x="0" y="0"/>
            <a:ext cx="12191999" cy="369332"/>
          </a:xfrm>
          <a:prstGeom prst="rect">
            <a:avLst/>
          </a:prstGeom>
        </p:spPr>
        <p:txBody>
          <a:bodyPr wrap="square">
            <a:spAutoFit/>
          </a:bodyPr>
          <a:lstStyle/>
          <a:p>
            <a:pPr algn="ctr"/>
            <a:r>
              <a:rPr lang="es-ES" dirty="0">
                <a:solidFill>
                  <a:srgbClr val="0070C0"/>
                </a:solidFill>
              </a:rPr>
              <a:t>2.4. OBTENCIÓN DE UN PLAN AGREGADO DE PRODUCCIÓN</a:t>
            </a:r>
          </a:p>
        </p:txBody>
      </p:sp>
      <p:sp>
        <p:nvSpPr>
          <p:cNvPr id="11" name="Rectángulo 10">
            <a:extLst>
              <a:ext uri="{FF2B5EF4-FFF2-40B4-BE49-F238E27FC236}">
                <a16:creationId xmlns:a16="http://schemas.microsoft.com/office/drawing/2014/main" id="{E199B03B-5EF0-46CD-85FB-6BA6E118F038}"/>
              </a:ext>
            </a:extLst>
          </p:cNvPr>
          <p:cNvSpPr/>
          <p:nvPr/>
        </p:nvSpPr>
        <p:spPr>
          <a:xfrm>
            <a:off x="2" y="297533"/>
            <a:ext cx="12191998" cy="2462213"/>
          </a:xfrm>
          <a:prstGeom prst="rect">
            <a:avLst/>
          </a:prstGeom>
        </p:spPr>
        <p:txBody>
          <a:bodyPr wrap="square">
            <a:spAutoFit/>
          </a:bodyPr>
          <a:lstStyle/>
          <a:p>
            <a:pPr marL="342900" indent="-342900" algn="just">
              <a:buFontTx/>
              <a:buChar char="-"/>
            </a:pPr>
            <a:r>
              <a:rPr lang="es-ES" sz="2200" dirty="0"/>
              <a:t>Costes:</a:t>
            </a:r>
          </a:p>
          <a:p>
            <a:pPr marL="800100" lvl="1" indent="-342900" algn="just">
              <a:buFont typeface="Arial" panose="020B0604020202020204" pitchFamily="34" charset="0"/>
              <a:buChar char="•"/>
            </a:pPr>
            <a:r>
              <a:rPr lang="es-ES" sz="2200" dirty="0"/>
              <a:t>Mano de obra en jornada regular (h.e.): 10 u.m.</a:t>
            </a:r>
          </a:p>
          <a:p>
            <a:pPr marL="800100" lvl="1" indent="-342900" algn="just">
              <a:buFont typeface="Arial" panose="020B0604020202020204" pitchFamily="34" charset="0"/>
              <a:buChar char="•"/>
            </a:pPr>
            <a:r>
              <a:rPr lang="es-ES" sz="2200" dirty="0"/>
              <a:t>Mano de obra en jornada extraordinaria (h.e.): 12 u.m.</a:t>
            </a:r>
          </a:p>
          <a:p>
            <a:pPr marL="800100" lvl="1" indent="-342900" algn="just">
              <a:buFont typeface="Arial" panose="020B0604020202020204" pitchFamily="34" charset="0"/>
              <a:buChar char="•"/>
            </a:pPr>
            <a:r>
              <a:rPr lang="es-ES" sz="2200" dirty="0"/>
              <a:t>Contratación: 100 u.m. por trabajador eventual.</a:t>
            </a:r>
          </a:p>
          <a:p>
            <a:pPr marL="800100" lvl="1" indent="-342900" algn="just">
              <a:buFont typeface="Arial" panose="020B0604020202020204" pitchFamily="34" charset="0"/>
              <a:buChar char="•"/>
            </a:pPr>
            <a:r>
              <a:rPr lang="es-ES" sz="2200" dirty="0"/>
              <a:t>Despidos: 150 u.m. por trabajador eventual.</a:t>
            </a:r>
          </a:p>
          <a:p>
            <a:pPr marL="800100" lvl="1" indent="-342900" algn="just">
              <a:buFont typeface="Arial" panose="020B0604020202020204" pitchFamily="34" charset="0"/>
              <a:buChar char="•"/>
            </a:pPr>
            <a:r>
              <a:rPr lang="es-ES" sz="2200" dirty="0"/>
              <a:t>Posesión: 5 u.m. por unidad y mes.</a:t>
            </a:r>
          </a:p>
          <a:p>
            <a:pPr marL="800100" lvl="1" indent="-342900" algn="just">
              <a:buFont typeface="Arial" panose="020B0604020202020204" pitchFamily="34" charset="0"/>
              <a:buChar char="•"/>
            </a:pPr>
            <a:r>
              <a:rPr lang="es-ES" sz="2200" dirty="0"/>
              <a:t>Ruptura: 10 u.m. por unidad y mes.</a:t>
            </a:r>
          </a:p>
        </p:txBody>
      </p:sp>
      <p:sp>
        <p:nvSpPr>
          <p:cNvPr id="12" name="Rectángulo 11">
            <a:extLst>
              <a:ext uri="{FF2B5EF4-FFF2-40B4-BE49-F238E27FC236}">
                <a16:creationId xmlns:a16="http://schemas.microsoft.com/office/drawing/2014/main" id="{4F11DDC1-C211-41EE-87F9-7B834731A925}"/>
              </a:ext>
            </a:extLst>
          </p:cNvPr>
          <p:cNvSpPr/>
          <p:nvPr/>
        </p:nvSpPr>
        <p:spPr>
          <a:xfrm>
            <a:off x="2" y="2663072"/>
            <a:ext cx="12191998" cy="2123658"/>
          </a:xfrm>
          <a:prstGeom prst="rect">
            <a:avLst/>
          </a:prstGeom>
        </p:spPr>
        <p:txBody>
          <a:bodyPr wrap="square">
            <a:spAutoFit/>
          </a:bodyPr>
          <a:lstStyle/>
          <a:p>
            <a:pPr marL="342900" indent="-342900" algn="just">
              <a:buFontTx/>
              <a:buChar char="-"/>
            </a:pPr>
            <a:r>
              <a:rPr lang="es-ES" sz="2200" dirty="0"/>
              <a:t>Políticas de la empresa:</a:t>
            </a:r>
          </a:p>
          <a:p>
            <a:pPr marL="800100" lvl="1" indent="-342900" algn="just">
              <a:buFont typeface="Arial" panose="020B0604020202020204" pitchFamily="34" charset="0"/>
              <a:buChar char="•"/>
            </a:pPr>
            <a:r>
              <a:rPr lang="es-ES" sz="2200" dirty="0"/>
              <a:t>No se despedirán trabajadores fijos. La plantilla fija es de 10 trabajadores.</a:t>
            </a:r>
          </a:p>
          <a:p>
            <a:pPr marL="800100" lvl="1" indent="-342900" algn="just">
              <a:buFont typeface="Arial" panose="020B0604020202020204" pitchFamily="34" charset="0"/>
              <a:buChar char="•"/>
            </a:pPr>
            <a:r>
              <a:rPr lang="es-ES" sz="2200" dirty="0"/>
              <a:t>No se desea tener en plantilla más de 15 trabajadores.</a:t>
            </a:r>
          </a:p>
          <a:p>
            <a:pPr marL="800100" lvl="1" indent="-342900" algn="just">
              <a:buFont typeface="Arial" panose="020B0604020202020204" pitchFamily="34" charset="0"/>
              <a:buChar char="•"/>
            </a:pPr>
            <a:r>
              <a:rPr lang="es-ES" sz="2200" dirty="0"/>
              <a:t>Las horas extraordinarias mensuales se limitan por convenio al 5% de la jornada regular.</a:t>
            </a:r>
          </a:p>
          <a:p>
            <a:pPr marL="800100" lvl="1" indent="-342900" algn="just">
              <a:buFont typeface="Arial" panose="020B0604020202020204" pitchFamily="34" charset="0"/>
              <a:buChar char="•"/>
            </a:pPr>
            <a:r>
              <a:rPr lang="es-ES" sz="2200" dirty="0"/>
              <a:t>No es posible acudir a la subcontratación.</a:t>
            </a:r>
          </a:p>
          <a:p>
            <a:pPr marL="800100" lvl="1" indent="-342900" algn="just">
              <a:buFont typeface="Arial" panose="020B0604020202020204" pitchFamily="34" charset="0"/>
              <a:buChar char="•"/>
            </a:pPr>
            <a:r>
              <a:rPr lang="es-ES" sz="2200" dirty="0"/>
              <a:t>No se admiten horas ociosas y se evitará el servicio con retraso (siempre que sea posible).</a:t>
            </a:r>
          </a:p>
        </p:txBody>
      </p:sp>
      <p:sp>
        <p:nvSpPr>
          <p:cNvPr id="13" name="Rectángulo 12">
            <a:extLst>
              <a:ext uri="{FF2B5EF4-FFF2-40B4-BE49-F238E27FC236}">
                <a16:creationId xmlns:a16="http://schemas.microsoft.com/office/drawing/2014/main" id="{9DE41DAF-8ABD-45A5-924C-FBC86893377F}"/>
              </a:ext>
            </a:extLst>
          </p:cNvPr>
          <p:cNvSpPr/>
          <p:nvPr/>
        </p:nvSpPr>
        <p:spPr>
          <a:xfrm>
            <a:off x="0" y="4787614"/>
            <a:ext cx="12191998" cy="2092881"/>
          </a:xfrm>
          <a:prstGeom prst="rect">
            <a:avLst/>
          </a:prstGeom>
        </p:spPr>
        <p:txBody>
          <a:bodyPr wrap="square">
            <a:spAutoFit/>
          </a:bodyPr>
          <a:lstStyle/>
          <a:p>
            <a:pPr algn="just"/>
            <a:r>
              <a:rPr lang="es-ES" sz="2200" dirty="0"/>
              <a:t>Con esta información:</a:t>
            </a:r>
          </a:p>
          <a:p>
            <a:pPr marL="457200" indent="-457200" algn="just">
              <a:buFont typeface="+mj-lt"/>
              <a:buAutoNum type="alphaLcParenR"/>
            </a:pPr>
            <a:r>
              <a:rPr lang="es-ES" sz="2200" dirty="0"/>
              <a:t>Determine el plan de necesidades de producción (PNP).</a:t>
            </a:r>
          </a:p>
          <a:p>
            <a:pPr marL="457200" indent="-457200" algn="just">
              <a:buFont typeface="+mj-lt"/>
              <a:buAutoNum type="alphaLcParenR"/>
            </a:pPr>
            <a:r>
              <a:rPr lang="es-ES" sz="2200" dirty="0"/>
              <a:t>Partiendo del PNP obtenido establezca un primer plan agregado, teniendo en cuenta que de julio a septiembre se aplicará una estrategia de caza y de octubre a diciembre una de nivelación.</a:t>
            </a:r>
          </a:p>
          <a:p>
            <a:pPr marL="457200" indent="-457200" algn="just">
              <a:buFont typeface="+mj-lt"/>
              <a:buAutoNum type="alphaLcParenR"/>
            </a:pPr>
            <a:r>
              <a:rPr lang="es-ES" sz="2200" dirty="0"/>
              <a:t>Determine el coste total del plan agregado y su nivel de servicio.</a:t>
            </a:r>
          </a:p>
          <a:p>
            <a:pPr lvl="0" algn="just"/>
            <a:r>
              <a:rPr lang="es-ES" sz="2000" i="1" dirty="0">
                <a:solidFill>
                  <a:prstClr val="black"/>
                </a:solidFill>
              </a:rPr>
              <a:t>Nota</a:t>
            </a:r>
            <a:r>
              <a:rPr lang="es-ES" sz="2000" dirty="0">
                <a:solidFill>
                  <a:prstClr val="black"/>
                </a:solidFill>
              </a:rPr>
              <a:t>: Si es necesario, ajuste sin decimales las horas y la producción redondeando siempre por defecto.</a:t>
            </a:r>
          </a:p>
        </p:txBody>
      </p:sp>
    </p:spTree>
    <p:extLst>
      <p:ext uri="{BB962C8B-B14F-4D97-AF65-F5344CB8AC3E}">
        <p14:creationId xmlns:p14="http://schemas.microsoft.com/office/powerpoint/2010/main" val="1769809315"/>
      </p:ext>
    </p:extLst>
  </p:cSld>
  <p:clrMapOvr>
    <a:masterClrMapping/>
  </p:clrMapOvr>
  <p:transition spd="slow">
    <p:push dir="u"/>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370107C3-57C9-46AA-A3B7-1ABCFFBE12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693377" y="6289493"/>
            <a:ext cx="567519" cy="567519"/>
          </a:xfrm>
          <a:prstGeom prst="rect">
            <a:avLst/>
          </a:prstGeom>
          <a:effectLst>
            <a:outerShdw blurRad="50800" dist="38100" dir="2700000" algn="tl" rotWithShape="0">
              <a:prstClr val="black">
                <a:alpha val="40000"/>
              </a:prstClr>
            </a:outerShdw>
          </a:effectLst>
        </p:spPr>
      </p:pic>
      <p:sp>
        <p:nvSpPr>
          <p:cNvPr id="4" name="Rectángulo 3">
            <a:extLst>
              <a:ext uri="{FF2B5EF4-FFF2-40B4-BE49-F238E27FC236}">
                <a16:creationId xmlns:a16="http://schemas.microsoft.com/office/drawing/2014/main" id="{1C4C3793-8C22-4475-AEA8-CA949363ED3D}"/>
              </a:ext>
            </a:extLst>
          </p:cNvPr>
          <p:cNvSpPr/>
          <p:nvPr/>
        </p:nvSpPr>
        <p:spPr>
          <a:xfrm>
            <a:off x="0" y="0"/>
            <a:ext cx="12191999" cy="369332"/>
          </a:xfrm>
          <a:prstGeom prst="rect">
            <a:avLst/>
          </a:prstGeom>
        </p:spPr>
        <p:txBody>
          <a:bodyPr wrap="square">
            <a:spAutoFit/>
          </a:bodyPr>
          <a:lstStyle/>
          <a:p>
            <a:pPr algn="ctr"/>
            <a:r>
              <a:rPr lang="es-ES" dirty="0">
                <a:solidFill>
                  <a:srgbClr val="0070C0"/>
                </a:solidFill>
              </a:rPr>
              <a:t>2.4. OBTENCIÓN DE UN PLAN AGREGADO DE PRODUCCIÓN</a:t>
            </a:r>
          </a:p>
        </p:txBody>
      </p:sp>
      <p:sp>
        <p:nvSpPr>
          <p:cNvPr id="3" name="Rectángulo 2">
            <a:extLst>
              <a:ext uri="{FF2B5EF4-FFF2-40B4-BE49-F238E27FC236}">
                <a16:creationId xmlns:a16="http://schemas.microsoft.com/office/drawing/2014/main" id="{4A07889F-12A3-4BC6-98FA-5B9C50F1AB69}"/>
              </a:ext>
            </a:extLst>
          </p:cNvPr>
          <p:cNvSpPr/>
          <p:nvPr/>
        </p:nvSpPr>
        <p:spPr>
          <a:xfrm>
            <a:off x="0" y="301077"/>
            <a:ext cx="12191998" cy="430887"/>
          </a:xfrm>
          <a:prstGeom prst="rect">
            <a:avLst/>
          </a:prstGeom>
        </p:spPr>
        <p:txBody>
          <a:bodyPr wrap="square">
            <a:spAutoFit/>
          </a:bodyPr>
          <a:lstStyle/>
          <a:p>
            <a:pPr marL="457200" lvl="0" indent="-457200" algn="just">
              <a:buFont typeface="+mj-lt"/>
              <a:buAutoNum type="alphaLcParenR"/>
            </a:pPr>
            <a:r>
              <a:rPr lang="es-ES" sz="2200" dirty="0">
                <a:solidFill>
                  <a:prstClr val="black"/>
                </a:solidFill>
              </a:rPr>
              <a:t>Determine el plan de necesidades de producción (PNP).</a:t>
            </a:r>
          </a:p>
        </p:txBody>
      </p:sp>
      <p:graphicFrame>
        <p:nvGraphicFramePr>
          <p:cNvPr id="6" name="Objeto 5">
            <a:extLst>
              <a:ext uri="{FF2B5EF4-FFF2-40B4-BE49-F238E27FC236}">
                <a16:creationId xmlns:a16="http://schemas.microsoft.com/office/drawing/2014/main" id="{8598404D-AB68-4D75-953B-1479E5258BB7}"/>
              </a:ext>
            </a:extLst>
          </p:cNvPr>
          <p:cNvGraphicFramePr>
            <a:graphicFrameLocks noChangeAspect="1"/>
          </p:cNvGraphicFramePr>
          <p:nvPr>
            <p:extLst>
              <p:ext uri="{D42A27DB-BD31-4B8C-83A1-F6EECF244321}">
                <p14:modId xmlns:p14="http://schemas.microsoft.com/office/powerpoint/2010/main" val="130382941"/>
              </p:ext>
            </p:extLst>
          </p:nvPr>
        </p:nvGraphicFramePr>
        <p:xfrm>
          <a:off x="695999" y="2267971"/>
          <a:ext cx="10800000" cy="2322057"/>
        </p:xfrm>
        <a:graphic>
          <a:graphicData uri="http://schemas.openxmlformats.org/presentationml/2006/ole">
            <mc:AlternateContent xmlns:mc="http://schemas.openxmlformats.org/markup-compatibility/2006">
              <mc:Choice xmlns:v="urn:schemas-microsoft-com:vml" Requires="v">
                <p:oleObj name="Worksheet" r:id="rId3" imgW="8505661" imgH="1828800" progId="Excel.Sheet.12">
                  <p:embed/>
                </p:oleObj>
              </mc:Choice>
              <mc:Fallback>
                <p:oleObj name="Worksheet" r:id="rId3" imgW="8505661" imgH="1828800" progId="Excel.Sheet.12">
                  <p:embed/>
                  <p:pic>
                    <p:nvPicPr>
                      <p:cNvPr id="6" name="Objeto 5">
                        <a:extLst>
                          <a:ext uri="{FF2B5EF4-FFF2-40B4-BE49-F238E27FC236}">
                            <a16:creationId xmlns:a16="http://schemas.microsoft.com/office/drawing/2014/main" id="{8598404D-AB68-4D75-953B-1479E5258BB7}"/>
                          </a:ext>
                        </a:extLst>
                      </p:cNvPr>
                      <p:cNvPicPr/>
                      <p:nvPr/>
                    </p:nvPicPr>
                    <p:blipFill>
                      <a:blip r:embed="rId4"/>
                      <a:stretch>
                        <a:fillRect/>
                      </a:stretch>
                    </p:blipFill>
                    <p:spPr>
                      <a:xfrm>
                        <a:off x="695999" y="2267971"/>
                        <a:ext cx="10800000" cy="2322057"/>
                      </a:xfrm>
                      <a:prstGeom prst="rect">
                        <a:avLst/>
                      </a:prstGeom>
                    </p:spPr>
                  </p:pic>
                </p:oleObj>
              </mc:Fallback>
            </mc:AlternateContent>
          </a:graphicData>
        </a:graphic>
      </p:graphicFrame>
    </p:spTree>
    <p:extLst>
      <p:ext uri="{BB962C8B-B14F-4D97-AF65-F5344CB8AC3E}">
        <p14:creationId xmlns:p14="http://schemas.microsoft.com/office/powerpoint/2010/main" val="62848628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1000" fill="hold"/>
                                        <p:tgtEl>
                                          <p:spTgt spid="6"/>
                                        </p:tgtEl>
                                        <p:attrNameLst>
                                          <p:attrName>ppt_w</p:attrName>
                                        </p:attrNameLst>
                                      </p:cBhvr>
                                      <p:tavLst>
                                        <p:tav tm="0">
                                          <p:val>
                                            <p:fltVal val="0"/>
                                          </p:val>
                                        </p:tav>
                                        <p:tav tm="100000">
                                          <p:val>
                                            <p:strVal val="#ppt_w"/>
                                          </p:val>
                                        </p:tav>
                                      </p:tavLst>
                                    </p:anim>
                                    <p:anim calcmode="lin" valueType="num">
                                      <p:cBhvr>
                                        <p:cTn id="8" dur="1000" fill="hold"/>
                                        <p:tgtEl>
                                          <p:spTgt spid="6"/>
                                        </p:tgtEl>
                                        <p:attrNameLst>
                                          <p:attrName>ppt_h</p:attrName>
                                        </p:attrNameLst>
                                      </p:cBhvr>
                                      <p:tavLst>
                                        <p:tav tm="0">
                                          <p:val>
                                            <p:fltVal val="0"/>
                                          </p:val>
                                        </p:tav>
                                        <p:tav tm="100000">
                                          <p:val>
                                            <p:strVal val="#ppt_h"/>
                                          </p:val>
                                        </p:tav>
                                      </p:tavLst>
                                    </p:anim>
                                    <p:anim calcmode="lin" valueType="num">
                                      <p:cBhvr>
                                        <p:cTn id="9" dur="1000" fill="hold"/>
                                        <p:tgtEl>
                                          <p:spTgt spid="6"/>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6"/>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370107C3-57C9-46AA-A3B7-1ABCFFBE12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693377" y="6289493"/>
            <a:ext cx="567519" cy="567519"/>
          </a:xfrm>
          <a:prstGeom prst="rect">
            <a:avLst/>
          </a:prstGeom>
          <a:effectLst>
            <a:outerShdw blurRad="50800" dist="38100" dir="2700000" algn="tl" rotWithShape="0">
              <a:prstClr val="black">
                <a:alpha val="40000"/>
              </a:prstClr>
            </a:outerShdw>
          </a:effectLst>
        </p:spPr>
      </p:pic>
      <p:sp>
        <p:nvSpPr>
          <p:cNvPr id="4" name="Rectángulo 3">
            <a:extLst>
              <a:ext uri="{FF2B5EF4-FFF2-40B4-BE49-F238E27FC236}">
                <a16:creationId xmlns:a16="http://schemas.microsoft.com/office/drawing/2014/main" id="{1C4C3793-8C22-4475-AEA8-CA949363ED3D}"/>
              </a:ext>
            </a:extLst>
          </p:cNvPr>
          <p:cNvSpPr/>
          <p:nvPr/>
        </p:nvSpPr>
        <p:spPr>
          <a:xfrm>
            <a:off x="0" y="0"/>
            <a:ext cx="12191999" cy="369332"/>
          </a:xfrm>
          <a:prstGeom prst="rect">
            <a:avLst/>
          </a:prstGeom>
        </p:spPr>
        <p:txBody>
          <a:bodyPr wrap="square">
            <a:spAutoFit/>
          </a:bodyPr>
          <a:lstStyle/>
          <a:p>
            <a:pPr algn="ctr"/>
            <a:r>
              <a:rPr lang="es-ES" dirty="0">
                <a:solidFill>
                  <a:srgbClr val="0070C0"/>
                </a:solidFill>
              </a:rPr>
              <a:t>2.4. OBTENCIÓN DE UN PLAN AGREGADO DE PRODUCCIÓN</a:t>
            </a:r>
          </a:p>
        </p:txBody>
      </p:sp>
      <p:sp>
        <p:nvSpPr>
          <p:cNvPr id="3" name="Rectángulo 2">
            <a:extLst>
              <a:ext uri="{FF2B5EF4-FFF2-40B4-BE49-F238E27FC236}">
                <a16:creationId xmlns:a16="http://schemas.microsoft.com/office/drawing/2014/main" id="{4A07889F-12A3-4BC6-98FA-5B9C50F1AB69}"/>
              </a:ext>
            </a:extLst>
          </p:cNvPr>
          <p:cNvSpPr/>
          <p:nvPr/>
        </p:nvSpPr>
        <p:spPr>
          <a:xfrm>
            <a:off x="0" y="301077"/>
            <a:ext cx="12191998" cy="430887"/>
          </a:xfrm>
          <a:prstGeom prst="rect">
            <a:avLst/>
          </a:prstGeom>
        </p:spPr>
        <p:txBody>
          <a:bodyPr wrap="square">
            <a:spAutoFit/>
          </a:bodyPr>
          <a:lstStyle/>
          <a:p>
            <a:pPr marL="457200" lvl="0" indent="-457200" algn="just">
              <a:buFont typeface="+mj-lt"/>
              <a:buAutoNum type="alphaLcParenR" startAt="2"/>
            </a:pPr>
            <a:r>
              <a:rPr lang="es-ES" sz="2200" dirty="0"/>
              <a:t>Partiendo del PNP obtenido establezca un primer plan agregado.</a:t>
            </a:r>
            <a:endParaRPr lang="es-ES" sz="2200" dirty="0">
              <a:solidFill>
                <a:prstClr val="black"/>
              </a:solidFill>
            </a:endParaRPr>
          </a:p>
        </p:txBody>
      </p:sp>
      <p:sp>
        <p:nvSpPr>
          <p:cNvPr id="15" name="CuadroTexto 14">
            <a:extLst>
              <a:ext uri="{FF2B5EF4-FFF2-40B4-BE49-F238E27FC236}">
                <a16:creationId xmlns:a16="http://schemas.microsoft.com/office/drawing/2014/main" id="{0CF2541D-B078-4888-83D7-50D547CA9F7A}"/>
              </a:ext>
            </a:extLst>
          </p:cNvPr>
          <p:cNvSpPr txBox="1"/>
          <p:nvPr/>
        </p:nvSpPr>
        <p:spPr>
          <a:xfrm>
            <a:off x="0" y="942530"/>
            <a:ext cx="12191997" cy="461665"/>
          </a:xfrm>
          <a:prstGeom prst="rect">
            <a:avLst/>
          </a:prstGeom>
          <a:noFill/>
        </p:spPr>
        <p:txBody>
          <a:bodyPr wrap="square" rtlCol="0">
            <a:spAutoFit/>
          </a:bodyPr>
          <a:lstStyle/>
          <a:p>
            <a:pPr algn="ctr"/>
            <a:r>
              <a:rPr lang="es-ES" sz="2400" i="1" dirty="0"/>
              <a:t>- Estrategia de caza (meses de julio a septiembre)</a:t>
            </a:r>
          </a:p>
        </p:txBody>
      </p:sp>
      <p:grpSp>
        <p:nvGrpSpPr>
          <p:cNvPr id="32" name="Grupo 31">
            <a:extLst>
              <a:ext uri="{FF2B5EF4-FFF2-40B4-BE49-F238E27FC236}">
                <a16:creationId xmlns:a16="http://schemas.microsoft.com/office/drawing/2014/main" id="{42F90B89-62D6-442E-A47D-93CDD7DC09CE}"/>
              </a:ext>
            </a:extLst>
          </p:cNvPr>
          <p:cNvGrpSpPr/>
          <p:nvPr/>
        </p:nvGrpSpPr>
        <p:grpSpPr>
          <a:xfrm>
            <a:off x="2829632" y="2926104"/>
            <a:ext cx="8402743" cy="900365"/>
            <a:chOff x="2387181" y="3199754"/>
            <a:chExt cx="8402743" cy="900365"/>
          </a:xfrm>
        </p:grpSpPr>
        <p:sp>
          <p:nvSpPr>
            <p:cNvPr id="17" name="CuadroTexto 16">
              <a:extLst>
                <a:ext uri="{FF2B5EF4-FFF2-40B4-BE49-F238E27FC236}">
                  <a16:creationId xmlns:a16="http://schemas.microsoft.com/office/drawing/2014/main" id="{D4990562-D99D-4B75-98BA-1A8A5878871A}"/>
                </a:ext>
              </a:extLst>
            </p:cNvPr>
            <p:cNvSpPr txBox="1"/>
            <p:nvPr/>
          </p:nvSpPr>
          <p:spPr>
            <a:xfrm>
              <a:off x="2387181" y="3299899"/>
              <a:ext cx="2788170" cy="707886"/>
            </a:xfrm>
            <a:prstGeom prst="rect">
              <a:avLst/>
            </a:prstGeom>
            <a:noFill/>
          </p:spPr>
          <p:txBody>
            <a:bodyPr wrap="square" rtlCol="0">
              <a:spAutoFit/>
            </a:bodyPr>
            <a:lstStyle/>
            <a:p>
              <a:pPr algn="ctr"/>
              <a:r>
                <a:rPr lang="es-ES" sz="2000" dirty="0"/>
                <a:t>Número de trabajadores necesarios</a:t>
              </a:r>
              <a:r>
                <a:rPr lang="es-ES" sz="1200" i="1" dirty="0"/>
                <a:t>julio</a:t>
              </a:r>
            </a:p>
          </p:txBody>
        </p:sp>
        <p:sp>
          <p:nvSpPr>
            <p:cNvPr id="18" name="CuadroTexto 17">
              <a:extLst>
                <a:ext uri="{FF2B5EF4-FFF2-40B4-BE49-F238E27FC236}">
                  <a16:creationId xmlns:a16="http://schemas.microsoft.com/office/drawing/2014/main" id="{2A8F121F-1A83-4F22-AC9B-B3CE1C18A031}"/>
                </a:ext>
              </a:extLst>
            </p:cNvPr>
            <p:cNvSpPr txBox="1"/>
            <p:nvPr/>
          </p:nvSpPr>
          <p:spPr>
            <a:xfrm>
              <a:off x="5047934" y="3453787"/>
              <a:ext cx="779488" cy="400110"/>
            </a:xfrm>
            <a:prstGeom prst="rect">
              <a:avLst/>
            </a:prstGeom>
            <a:noFill/>
          </p:spPr>
          <p:txBody>
            <a:bodyPr wrap="square" rtlCol="0">
              <a:spAutoFit/>
            </a:bodyPr>
            <a:lstStyle/>
            <a:p>
              <a:r>
                <a:rPr lang="es-ES" sz="2000" dirty="0"/>
                <a:t>=</a:t>
              </a:r>
            </a:p>
          </p:txBody>
        </p:sp>
        <p:cxnSp>
          <p:nvCxnSpPr>
            <p:cNvPr id="19" name="Conector recto 18">
              <a:extLst>
                <a:ext uri="{FF2B5EF4-FFF2-40B4-BE49-F238E27FC236}">
                  <a16:creationId xmlns:a16="http://schemas.microsoft.com/office/drawing/2014/main" id="{0BA9DCBD-B1EF-45DF-9398-56EBA6537752}"/>
                </a:ext>
              </a:extLst>
            </p:cNvPr>
            <p:cNvCxnSpPr>
              <a:cxnSpLocks/>
            </p:cNvCxnSpPr>
            <p:nvPr/>
          </p:nvCxnSpPr>
          <p:spPr>
            <a:xfrm>
              <a:off x="5302767" y="3653842"/>
              <a:ext cx="135125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CuadroTexto 19">
              <a:extLst>
                <a:ext uri="{FF2B5EF4-FFF2-40B4-BE49-F238E27FC236}">
                  <a16:creationId xmlns:a16="http://schemas.microsoft.com/office/drawing/2014/main" id="{DF571721-002B-4AA6-875A-8659AEB81272}"/>
                </a:ext>
              </a:extLst>
            </p:cNvPr>
            <p:cNvSpPr txBox="1"/>
            <p:nvPr/>
          </p:nvSpPr>
          <p:spPr>
            <a:xfrm>
              <a:off x="5047934" y="3199754"/>
              <a:ext cx="1845092" cy="400110"/>
            </a:xfrm>
            <a:prstGeom prst="rect">
              <a:avLst/>
            </a:prstGeom>
            <a:noFill/>
          </p:spPr>
          <p:txBody>
            <a:bodyPr wrap="square" rtlCol="0">
              <a:spAutoFit/>
            </a:bodyPr>
            <a:lstStyle/>
            <a:p>
              <a:pPr algn="ctr"/>
              <a:r>
                <a:rPr lang="es-ES" sz="2000" dirty="0"/>
                <a:t>3.400 X 0,5</a:t>
              </a:r>
            </a:p>
          </p:txBody>
        </p:sp>
        <p:sp>
          <p:nvSpPr>
            <p:cNvPr id="21" name="CuadroTexto 20">
              <a:extLst>
                <a:ext uri="{FF2B5EF4-FFF2-40B4-BE49-F238E27FC236}">
                  <a16:creationId xmlns:a16="http://schemas.microsoft.com/office/drawing/2014/main" id="{9ABB45FD-3066-4B59-B5C2-7E83D6CE3ED5}"/>
                </a:ext>
              </a:extLst>
            </p:cNvPr>
            <p:cNvSpPr txBox="1"/>
            <p:nvPr/>
          </p:nvSpPr>
          <p:spPr>
            <a:xfrm>
              <a:off x="5047934" y="3700009"/>
              <a:ext cx="1845235" cy="400110"/>
            </a:xfrm>
            <a:prstGeom prst="rect">
              <a:avLst/>
            </a:prstGeom>
            <a:noFill/>
          </p:spPr>
          <p:txBody>
            <a:bodyPr wrap="square" rtlCol="0">
              <a:spAutoFit/>
            </a:bodyPr>
            <a:lstStyle/>
            <a:p>
              <a:pPr algn="ctr"/>
              <a:r>
                <a:rPr lang="es-ES" sz="2000" dirty="0"/>
                <a:t>8 X 20</a:t>
              </a:r>
            </a:p>
          </p:txBody>
        </p:sp>
        <p:sp>
          <p:nvSpPr>
            <p:cNvPr id="23" name="CuadroTexto 22">
              <a:extLst>
                <a:ext uri="{FF2B5EF4-FFF2-40B4-BE49-F238E27FC236}">
                  <a16:creationId xmlns:a16="http://schemas.microsoft.com/office/drawing/2014/main" id="{DED2B1D6-300E-4AED-A898-F419935AAFA1}"/>
                </a:ext>
              </a:extLst>
            </p:cNvPr>
            <p:cNvSpPr txBox="1"/>
            <p:nvPr/>
          </p:nvSpPr>
          <p:spPr>
            <a:xfrm>
              <a:off x="6654018" y="3445975"/>
              <a:ext cx="779488" cy="400110"/>
            </a:xfrm>
            <a:prstGeom prst="rect">
              <a:avLst/>
            </a:prstGeom>
            <a:noFill/>
          </p:spPr>
          <p:txBody>
            <a:bodyPr wrap="square" rtlCol="0">
              <a:spAutoFit/>
            </a:bodyPr>
            <a:lstStyle/>
            <a:p>
              <a:r>
                <a:rPr lang="es-ES" sz="2000" dirty="0"/>
                <a:t>=</a:t>
              </a:r>
            </a:p>
          </p:txBody>
        </p:sp>
        <p:sp>
          <p:nvSpPr>
            <p:cNvPr id="24" name="CuadroTexto 23">
              <a:extLst>
                <a:ext uri="{FF2B5EF4-FFF2-40B4-BE49-F238E27FC236}">
                  <a16:creationId xmlns:a16="http://schemas.microsoft.com/office/drawing/2014/main" id="{EFDFEB07-2BB9-42F8-B8A8-7D64B2258F02}"/>
                </a:ext>
              </a:extLst>
            </p:cNvPr>
            <p:cNvSpPr txBox="1"/>
            <p:nvPr/>
          </p:nvSpPr>
          <p:spPr>
            <a:xfrm>
              <a:off x="6805380" y="3425651"/>
              <a:ext cx="3984544" cy="400110"/>
            </a:xfrm>
            <a:prstGeom prst="rect">
              <a:avLst/>
            </a:prstGeom>
            <a:noFill/>
          </p:spPr>
          <p:txBody>
            <a:bodyPr wrap="square" rtlCol="0">
              <a:spAutoFit/>
            </a:bodyPr>
            <a:lstStyle/>
            <a:p>
              <a:r>
                <a:rPr lang="es-ES" sz="2000" dirty="0"/>
                <a:t>10,63 trabajadores </a:t>
              </a:r>
            </a:p>
          </p:txBody>
        </p:sp>
      </p:grpSp>
      <p:grpSp>
        <p:nvGrpSpPr>
          <p:cNvPr id="42" name="Grupo 41">
            <a:extLst>
              <a:ext uri="{FF2B5EF4-FFF2-40B4-BE49-F238E27FC236}">
                <a16:creationId xmlns:a16="http://schemas.microsoft.com/office/drawing/2014/main" id="{60D07BB1-11F4-46FC-ACA9-9B021258F370}"/>
              </a:ext>
            </a:extLst>
          </p:cNvPr>
          <p:cNvGrpSpPr/>
          <p:nvPr/>
        </p:nvGrpSpPr>
        <p:grpSpPr>
          <a:xfrm>
            <a:off x="2829632" y="4064051"/>
            <a:ext cx="8993586" cy="845797"/>
            <a:chOff x="2387181" y="4513164"/>
            <a:chExt cx="8993586" cy="845797"/>
          </a:xfrm>
        </p:grpSpPr>
        <p:sp>
          <p:nvSpPr>
            <p:cNvPr id="25" name="CuadroTexto 24">
              <a:extLst>
                <a:ext uri="{FF2B5EF4-FFF2-40B4-BE49-F238E27FC236}">
                  <a16:creationId xmlns:a16="http://schemas.microsoft.com/office/drawing/2014/main" id="{5C94149B-8730-4DB6-9746-A1F004AC79DB}"/>
                </a:ext>
              </a:extLst>
            </p:cNvPr>
            <p:cNvSpPr txBox="1"/>
            <p:nvPr/>
          </p:nvSpPr>
          <p:spPr>
            <a:xfrm>
              <a:off x="2387181" y="4591141"/>
              <a:ext cx="2788170" cy="707886"/>
            </a:xfrm>
            <a:prstGeom prst="rect">
              <a:avLst/>
            </a:prstGeom>
            <a:noFill/>
          </p:spPr>
          <p:txBody>
            <a:bodyPr wrap="square" rtlCol="0">
              <a:spAutoFit/>
            </a:bodyPr>
            <a:lstStyle/>
            <a:p>
              <a:pPr algn="ctr"/>
              <a:r>
                <a:rPr lang="es-ES" sz="2000" dirty="0"/>
                <a:t>Número de trabajadores necesarios</a:t>
              </a:r>
              <a:r>
                <a:rPr lang="es-ES" sz="1200" i="1" dirty="0"/>
                <a:t>agosto</a:t>
              </a:r>
            </a:p>
          </p:txBody>
        </p:sp>
        <p:sp>
          <p:nvSpPr>
            <p:cNvPr id="26" name="CuadroTexto 25">
              <a:extLst>
                <a:ext uri="{FF2B5EF4-FFF2-40B4-BE49-F238E27FC236}">
                  <a16:creationId xmlns:a16="http://schemas.microsoft.com/office/drawing/2014/main" id="{FEBF75C5-7DF8-47EC-AF92-07D0F255D9A4}"/>
                </a:ext>
              </a:extLst>
            </p:cNvPr>
            <p:cNvSpPr txBox="1"/>
            <p:nvPr/>
          </p:nvSpPr>
          <p:spPr>
            <a:xfrm>
              <a:off x="5047934" y="4745029"/>
              <a:ext cx="779488" cy="400110"/>
            </a:xfrm>
            <a:prstGeom prst="rect">
              <a:avLst/>
            </a:prstGeom>
            <a:noFill/>
          </p:spPr>
          <p:txBody>
            <a:bodyPr wrap="square" rtlCol="0">
              <a:spAutoFit/>
            </a:bodyPr>
            <a:lstStyle/>
            <a:p>
              <a:r>
                <a:rPr lang="es-ES" sz="2000" dirty="0"/>
                <a:t>=</a:t>
              </a:r>
            </a:p>
          </p:txBody>
        </p:sp>
        <p:cxnSp>
          <p:nvCxnSpPr>
            <p:cNvPr id="27" name="Conector recto 26">
              <a:extLst>
                <a:ext uri="{FF2B5EF4-FFF2-40B4-BE49-F238E27FC236}">
                  <a16:creationId xmlns:a16="http://schemas.microsoft.com/office/drawing/2014/main" id="{A2F1AD02-2589-49AE-B6F1-E85AC41441D8}"/>
                </a:ext>
              </a:extLst>
            </p:cNvPr>
            <p:cNvCxnSpPr>
              <a:cxnSpLocks/>
            </p:cNvCxnSpPr>
            <p:nvPr/>
          </p:nvCxnSpPr>
          <p:spPr>
            <a:xfrm>
              <a:off x="5302767" y="4951340"/>
              <a:ext cx="192802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CuadroTexto 27">
              <a:extLst>
                <a:ext uri="{FF2B5EF4-FFF2-40B4-BE49-F238E27FC236}">
                  <a16:creationId xmlns:a16="http://schemas.microsoft.com/office/drawing/2014/main" id="{DE314D47-8F4F-4223-8F43-FE6E7E01C30D}"/>
                </a:ext>
              </a:extLst>
            </p:cNvPr>
            <p:cNvSpPr txBox="1"/>
            <p:nvPr/>
          </p:nvSpPr>
          <p:spPr>
            <a:xfrm>
              <a:off x="5092269" y="4513164"/>
              <a:ext cx="2258155" cy="400110"/>
            </a:xfrm>
            <a:prstGeom prst="rect">
              <a:avLst/>
            </a:prstGeom>
            <a:noFill/>
          </p:spPr>
          <p:txBody>
            <a:bodyPr wrap="square" rtlCol="0">
              <a:spAutoFit/>
            </a:bodyPr>
            <a:lstStyle/>
            <a:p>
              <a:pPr algn="ctr"/>
              <a:r>
                <a:rPr lang="es-ES" sz="2000" dirty="0"/>
                <a:t>(4.200 – 120) X 0,5</a:t>
              </a:r>
            </a:p>
          </p:txBody>
        </p:sp>
        <p:sp>
          <p:nvSpPr>
            <p:cNvPr id="29" name="CuadroTexto 28">
              <a:extLst>
                <a:ext uri="{FF2B5EF4-FFF2-40B4-BE49-F238E27FC236}">
                  <a16:creationId xmlns:a16="http://schemas.microsoft.com/office/drawing/2014/main" id="{46E5D052-D27F-4675-BA81-1B80213245CB}"/>
                </a:ext>
              </a:extLst>
            </p:cNvPr>
            <p:cNvSpPr txBox="1"/>
            <p:nvPr/>
          </p:nvSpPr>
          <p:spPr>
            <a:xfrm>
              <a:off x="5142148" y="4958851"/>
              <a:ext cx="2258330" cy="400110"/>
            </a:xfrm>
            <a:prstGeom prst="rect">
              <a:avLst/>
            </a:prstGeom>
            <a:noFill/>
          </p:spPr>
          <p:txBody>
            <a:bodyPr wrap="square" rtlCol="0">
              <a:spAutoFit/>
            </a:bodyPr>
            <a:lstStyle/>
            <a:p>
              <a:pPr algn="ctr"/>
              <a:r>
                <a:rPr lang="es-ES" sz="2000" dirty="0"/>
                <a:t>8 X 15</a:t>
              </a:r>
            </a:p>
          </p:txBody>
        </p:sp>
        <p:sp>
          <p:nvSpPr>
            <p:cNvPr id="30" name="CuadroTexto 29">
              <a:extLst>
                <a:ext uri="{FF2B5EF4-FFF2-40B4-BE49-F238E27FC236}">
                  <a16:creationId xmlns:a16="http://schemas.microsoft.com/office/drawing/2014/main" id="{B257AC4B-F6F6-4248-A1DD-27D6163A72AE}"/>
                </a:ext>
              </a:extLst>
            </p:cNvPr>
            <p:cNvSpPr txBox="1"/>
            <p:nvPr/>
          </p:nvSpPr>
          <p:spPr>
            <a:xfrm>
              <a:off x="7230795" y="4737217"/>
              <a:ext cx="779488" cy="400110"/>
            </a:xfrm>
            <a:prstGeom prst="rect">
              <a:avLst/>
            </a:prstGeom>
            <a:noFill/>
          </p:spPr>
          <p:txBody>
            <a:bodyPr wrap="square" rtlCol="0">
              <a:spAutoFit/>
            </a:bodyPr>
            <a:lstStyle/>
            <a:p>
              <a:r>
                <a:rPr lang="es-ES" sz="2000" dirty="0"/>
                <a:t>=</a:t>
              </a:r>
            </a:p>
          </p:txBody>
        </p:sp>
        <p:sp>
          <p:nvSpPr>
            <p:cNvPr id="31" name="CuadroTexto 30">
              <a:extLst>
                <a:ext uri="{FF2B5EF4-FFF2-40B4-BE49-F238E27FC236}">
                  <a16:creationId xmlns:a16="http://schemas.microsoft.com/office/drawing/2014/main" id="{4EE96184-1663-4B7F-B497-F17BD4203F22}"/>
                </a:ext>
              </a:extLst>
            </p:cNvPr>
            <p:cNvSpPr txBox="1"/>
            <p:nvPr/>
          </p:nvSpPr>
          <p:spPr>
            <a:xfrm>
              <a:off x="7396223" y="4716893"/>
              <a:ext cx="3984544" cy="400110"/>
            </a:xfrm>
            <a:prstGeom prst="rect">
              <a:avLst/>
            </a:prstGeom>
            <a:noFill/>
          </p:spPr>
          <p:txBody>
            <a:bodyPr wrap="square" rtlCol="0">
              <a:spAutoFit/>
            </a:bodyPr>
            <a:lstStyle/>
            <a:p>
              <a:r>
                <a:rPr lang="es-ES" sz="2000" dirty="0"/>
                <a:t>17 trabajadores </a:t>
              </a:r>
            </a:p>
          </p:txBody>
        </p:sp>
      </p:grpSp>
      <p:grpSp>
        <p:nvGrpSpPr>
          <p:cNvPr id="43" name="Grupo 42">
            <a:extLst>
              <a:ext uri="{FF2B5EF4-FFF2-40B4-BE49-F238E27FC236}">
                <a16:creationId xmlns:a16="http://schemas.microsoft.com/office/drawing/2014/main" id="{5ED6327D-21F8-472D-A9BB-27CF6EB2C764}"/>
              </a:ext>
            </a:extLst>
          </p:cNvPr>
          <p:cNvGrpSpPr/>
          <p:nvPr/>
        </p:nvGrpSpPr>
        <p:grpSpPr>
          <a:xfrm>
            <a:off x="2829632" y="5190379"/>
            <a:ext cx="8993586" cy="845797"/>
            <a:chOff x="2387181" y="4513164"/>
            <a:chExt cx="8993586" cy="845797"/>
          </a:xfrm>
        </p:grpSpPr>
        <p:sp>
          <p:nvSpPr>
            <p:cNvPr id="44" name="CuadroTexto 43">
              <a:extLst>
                <a:ext uri="{FF2B5EF4-FFF2-40B4-BE49-F238E27FC236}">
                  <a16:creationId xmlns:a16="http://schemas.microsoft.com/office/drawing/2014/main" id="{F00ECE8C-DAB7-49B3-BC8D-7601D7D671A3}"/>
                </a:ext>
              </a:extLst>
            </p:cNvPr>
            <p:cNvSpPr txBox="1"/>
            <p:nvPr/>
          </p:nvSpPr>
          <p:spPr>
            <a:xfrm>
              <a:off x="2387181" y="4591141"/>
              <a:ext cx="2788170" cy="707886"/>
            </a:xfrm>
            <a:prstGeom prst="rect">
              <a:avLst/>
            </a:prstGeom>
            <a:noFill/>
          </p:spPr>
          <p:txBody>
            <a:bodyPr wrap="square" rtlCol="0">
              <a:spAutoFit/>
            </a:bodyPr>
            <a:lstStyle/>
            <a:p>
              <a:pPr algn="ctr"/>
              <a:r>
                <a:rPr lang="es-ES" sz="2000" dirty="0"/>
                <a:t>Número de trabajadores necesarios</a:t>
              </a:r>
              <a:r>
                <a:rPr lang="es-ES" sz="1200" i="1" dirty="0"/>
                <a:t>septiembre</a:t>
              </a:r>
            </a:p>
          </p:txBody>
        </p:sp>
        <p:sp>
          <p:nvSpPr>
            <p:cNvPr id="45" name="CuadroTexto 44">
              <a:extLst>
                <a:ext uri="{FF2B5EF4-FFF2-40B4-BE49-F238E27FC236}">
                  <a16:creationId xmlns:a16="http://schemas.microsoft.com/office/drawing/2014/main" id="{CB38646E-3993-4D7A-BBB0-A53EF81AB7DA}"/>
                </a:ext>
              </a:extLst>
            </p:cNvPr>
            <p:cNvSpPr txBox="1"/>
            <p:nvPr/>
          </p:nvSpPr>
          <p:spPr>
            <a:xfrm>
              <a:off x="5047934" y="4745029"/>
              <a:ext cx="779488" cy="400110"/>
            </a:xfrm>
            <a:prstGeom prst="rect">
              <a:avLst/>
            </a:prstGeom>
            <a:noFill/>
          </p:spPr>
          <p:txBody>
            <a:bodyPr wrap="square" rtlCol="0">
              <a:spAutoFit/>
            </a:bodyPr>
            <a:lstStyle/>
            <a:p>
              <a:r>
                <a:rPr lang="es-ES" sz="2000" dirty="0"/>
                <a:t>=</a:t>
              </a:r>
            </a:p>
          </p:txBody>
        </p:sp>
        <p:cxnSp>
          <p:nvCxnSpPr>
            <p:cNvPr id="46" name="Conector recto 45">
              <a:extLst>
                <a:ext uri="{FF2B5EF4-FFF2-40B4-BE49-F238E27FC236}">
                  <a16:creationId xmlns:a16="http://schemas.microsoft.com/office/drawing/2014/main" id="{D6AAF4F9-6BC9-431D-A5C2-B70D7C5907B5}"/>
                </a:ext>
              </a:extLst>
            </p:cNvPr>
            <p:cNvCxnSpPr>
              <a:cxnSpLocks/>
            </p:cNvCxnSpPr>
            <p:nvPr/>
          </p:nvCxnSpPr>
          <p:spPr>
            <a:xfrm>
              <a:off x="5302767" y="4951340"/>
              <a:ext cx="192802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7" name="CuadroTexto 46">
              <a:extLst>
                <a:ext uri="{FF2B5EF4-FFF2-40B4-BE49-F238E27FC236}">
                  <a16:creationId xmlns:a16="http://schemas.microsoft.com/office/drawing/2014/main" id="{C4D91F0B-0AFA-4549-BD8D-7F8B9333DEBB}"/>
                </a:ext>
              </a:extLst>
            </p:cNvPr>
            <p:cNvSpPr txBox="1"/>
            <p:nvPr/>
          </p:nvSpPr>
          <p:spPr>
            <a:xfrm>
              <a:off x="5092269" y="4513164"/>
              <a:ext cx="2258155" cy="400110"/>
            </a:xfrm>
            <a:prstGeom prst="rect">
              <a:avLst/>
            </a:prstGeom>
            <a:noFill/>
          </p:spPr>
          <p:txBody>
            <a:bodyPr wrap="square" rtlCol="0">
              <a:spAutoFit/>
            </a:bodyPr>
            <a:lstStyle/>
            <a:p>
              <a:pPr algn="ctr"/>
              <a:r>
                <a:rPr lang="es-ES" sz="2000" dirty="0"/>
                <a:t>(6.000 + 300) X 0,5</a:t>
              </a:r>
            </a:p>
          </p:txBody>
        </p:sp>
        <p:sp>
          <p:nvSpPr>
            <p:cNvPr id="48" name="CuadroTexto 47">
              <a:extLst>
                <a:ext uri="{FF2B5EF4-FFF2-40B4-BE49-F238E27FC236}">
                  <a16:creationId xmlns:a16="http://schemas.microsoft.com/office/drawing/2014/main" id="{68D46EC0-8E42-4EE1-B5BC-B15B46581590}"/>
                </a:ext>
              </a:extLst>
            </p:cNvPr>
            <p:cNvSpPr txBox="1"/>
            <p:nvPr/>
          </p:nvSpPr>
          <p:spPr>
            <a:xfrm>
              <a:off x="5142148" y="4958851"/>
              <a:ext cx="2258330" cy="400110"/>
            </a:xfrm>
            <a:prstGeom prst="rect">
              <a:avLst/>
            </a:prstGeom>
            <a:noFill/>
          </p:spPr>
          <p:txBody>
            <a:bodyPr wrap="square" rtlCol="0">
              <a:spAutoFit/>
            </a:bodyPr>
            <a:lstStyle/>
            <a:p>
              <a:pPr algn="ctr"/>
              <a:r>
                <a:rPr lang="es-ES" sz="2000" dirty="0"/>
                <a:t>8 X 22</a:t>
              </a:r>
            </a:p>
          </p:txBody>
        </p:sp>
        <p:sp>
          <p:nvSpPr>
            <p:cNvPr id="49" name="CuadroTexto 48">
              <a:extLst>
                <a:ext uri="{FF2B5EF4-FFF2-40B4-BE49-F238E27FC236}">
                  <a16:creationId xmlns:a16="http://schemas.microsoft.com/office/drawing/2014/main" id="{21B06108-AB77-45B5-9C57-6D51AA671B8B}"/>
                </a:ext>
              </a:extLst>
            </p:cNvPr>
            <p:cNvSpPr txBox="1"/>
            <p:nvPr/>
          </p:nvSpPr>
          <p:spPr>
            <a:xfrm>
              <a:off x="7230795" y="4737217"/>
              <a:ext cx="779488" cy="400110"/>
            </a:xfrm>
            <a:prstGeom prst="rect">
              <a:avLst/>
            </a:prstGeom>
            <a:noFill/>
          </p:spPr>
          <p:txBody>
            <a:bodyPr wrap="square" rtlCol="0">
              <a:spAutoFit/>
            </a:bodyPr>
            <a:lstStyle/>
            <a:p>
              <a:r>
                <a:rPr lang="es-ES" sz="2000" dirty="0"/>
                <a:t>=</a:t>
              </a:r>
            </a:p>
          </p:txBody>
        </p:sp>
        <p:sp>
          <p:nvSpPr>
            <p:cNvPr id="50" name="CuadroTexto 49">
              <a:extLst>
                <a:ext uri="{FF2B5EF4-FFF2-40B4-BE49-F238E27FC236}">
                  <a16:creationId xmlns:a16="http://schemas.microsoft.com/office/drawing/2014/main" id="{4888D715-83BA-4AC1-8091-C3D6E524EFC7}"/>
                </a:ext>
              </a:extLst>
            </p:cNvPr>
            <p:cNvSpPr txBox="1"/>
            <p:nvPr/>
          </p:nvSpPr>
          <p:spPr>
            <a:xfrm>
              <a:off x="7396223" y="4716893"/>
              <a:ext cx="3984544" cy="400110"/>
            </a:xfrm>
            <a:prstGeom prst="rect">
              <a:avLst/>
            </a:prstGeom>
            <a:noFill/>
          </p:spPr>
          <p:txBody>
            <a:bodyPr wrap="square" rtlCol="0">
              <a:spAutoFit/>
            </a:bodyPr>
            <a:lstStyle/>
            <a:p>
              <a:r>
                <a:rPr lang="es-ES" sz="2000" dirty="0"/>
                <a:t>17,9 trabajadores </a:t>
              </a:r>
            </a:p>
          </p:txBody>
        </p:sp>
      </p:grpSp>
      <p:pic>
        <p:nvPicPr>
          <p:cNvPr id="10" name="Imagen 9">
            <a:extLst>
              <a:ext uri="{FF2B5EF4-FFF2-40B4-BE49-F238E27FC236}">
                <a16:creationId xmlns:a16="http://schemas.microsoft.com/office/drawing/2014/main" id="{D4AEE619-BDA3-48B5-92E2-E194E668C930}"/>
              </a:ext>
            </a:extLst>
          </p:cNvPr>
          <p:cNvPicPr>
            <a:picLocks noChangeAspect="1"/>
          </p:cNvPicPr>
          <p:nvPr/>
        </p:nvPicPr>
        <p:blipFill>
          <a:blip r:embed="rId3"/>
          <a:stretch>
            <a:fillRect/>
          </a:stretch>
        </p:blipFill>
        <p:spPr>
          <a:xfrm>
            <a:off x="3093263" y="1542793"/>
            <a:ext cx="6005470" cy="993534"/>
          </a:xfrm>
          <a:prstGeom prst="rect">
            <a:avLst/>
          </a:prstGeom>
          <a:solidFill>
            <a:schemeClr val="bg1">
              <a:lumMod val="95000"/>
            </a:schemeClr>
          </a:solidFill>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01311805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p:cTn id="7" dur="1000" fill="hold"/>
                                        <p:tgtEl>
                                          <p:spTgt spid="32"/>
                                        </p:tgtEl>
                                        <p:attrNameLst>
                                          <p:attrName>ppt_w</p:attrName>
                                        </p:attrNameLst>
                                      </p:cBhvr>
                                      <p:tavLst>
                                        <p:tav tm="0">
                                          <p:val>
                                            <p:fltVal val="0"/>
                                          </p:val>
                                        </p:tav>
                                        <p:tav tm="100000">
                                          <p:val>
                                            <p:strVal val="#ppt_w"/>
                                          </p:val>
                                        </p:tav>
                                      </p:tavLst>
                                    </p:anim>
                                    <p:anim calcmode="lin" valueType="num">
                                      <p:cBhvr>
                                        <p:cTn id="8" dur="1000" fill="hold"/>
                                        <p:tgtEl>
                                          <p:spTgt spid="32"/>
                                        </p:tgtEl>
                                        <p:attrNameLst>
                                          <p:attrName>ppt_h</p:attrName>
                                        </p:attrNameLst>
                                      </p:cBhvr>
                                      <p:tavLst>
                                        <p:tav tm="0">
                                          <p:val>
                                            <p:fltVal val="0"/>
                                          </p:val>
                                        </p:tav>
                                        <p:tav tm="100000">
                                          <p:val>
                                            <p:strVal val="#ppt_h"/>
                                          </p:val>
                                        </p:tav>
                                      </p:tavLst>
                                    </p:anim>
                                    <p:anim calcmode="lin" valueType="num">
                                      <p:cBhvr>
                                        <p:cTn id="9" dur="1000" fill="hold"/>
                                        <p:tgtEl>
                                          <p:spTgt spid="32"/>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32"/>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11" fill="hold">
                      <p:stCondLst>
                        <p:cond delay="indefinite"/>
                      </p:stCondLst>
                      <p:childTnLst>
                        <p:par>
                          <p:cTn id="12" fill="hold">
                            <p:stCondLst>
                              <p:cond delay="0"/>
                            </p:stCondLst>
                            <p:childTnLst>
                              <p:par>
                                <p:cTn id="13" presetID="15" presetClass="entr" presetSubtype="0" fill="hold" nodeType="clickEffect">
                                  <p:stCondLst>
                                    <p:cond delay="0"/>
                                  </p:stCondLst>
                                  <p:childTnLst>
                                    <p:set>
                                      <p:cBhvr>
                                        <p:cTn id="14" dur="1" fill="hold">
                                          <p:stCondLst>
                                            <p:cond delay="0"/>
                                          </p:stCondLst>
                                        </p:cTn>
                                        <p:tgtEl>
                                          <p:spTgt spid="42"/>
                                        </p:tgtEl>
                                        <p:attrNameLst>
                                          <p:attrName>style.visibility</p:attrName>
                                        </p:attrNameLst>
                                      </p:cBhvr>
                                      <p:to>
                                        <p:strVal val="visible"/>
                                      </p:to>
                                    </p:set>
                                    <p:anim calcmode="lin" valueType="num">
                                      <p:cBhvr>
                                        <p:cTn id="15" dur="1000" fill="hold"/>
                                        <p:tgtEl>
                                          <p:spTgt spid="42"/>
                                        </p:tgtEl>
                                        <p:attrNameLst>
                                          <p:attrName>ppt_w</p:attrName>
                                        </p:attrNameLst>
                                      </p:cBhvr>
                                      <p:tavLst>
                                        <p:tav tm="0">
                                          <p:val>
                                            <p:fltVal val="0"/>
                                          </p:val>
                                        </p:tav>
                                        <p:tav tm="100000">
                                          <p:val>
                                            <p:strVal val="#ppt_w"/>
                                          </p:val>
                                        </p:tav>
                                      </p:tavLst>
                                    </p:anim>
                                    <p:anim calcmode="lin" valueType="num">
                                      <p:cBhvr>
                                        <p:cTn id="16" dur="1000" fill="hold"/>
                                        <p:tgtEl>
                                          <p:spTgt spid="42"/>
                                        </p:tgtEl>
                                        <p:attrNameLst>
                                          <p:attrName>ppt_h</p:attrName>
                                        </p:attrNameLst>
                                      </p:cBhvr>
                                      <p:tavLst>
                                        <p:tav tm="0">
                                          <p:val>
                                            <p:fltVal val="0"/>
                                          </p:val>
                                        </p:tav>
                                        <p:tav tm="100000">
                                          <p:val>
                                            <p:strVal val="#ppt_h"/>
                                          </p:val>
                                        </p:tav>
                                      </p:tavLst>
                                    </p:anim>
                                    <p:anim calcmode="lin" valueType="num">
                                      <p:cBhvr>
                                        <p:cTn id="17" dur="1000" fill="hold"/>
                                        <p:tgtEl>
                                          <p:spTgt spid="42"/>
                                        </p:tgtEl>
                                        <p:attrNameLst>
                                          <p:attrName>ppt_x</p:attrName>
                                        </p:attrNameLst>
                                      </p:cBhvr>
                                      <p:tavLst>
                                        <p:tav tm="0" fmla="#ppt_x+(cos(-2*pi*(1-$))*-#ppt_x-sin(-2*pi*(1-$))*(1-#ppt_y))*(1-$)">
                                          <p:val>
                                            <p:fltVal val="0"/>
                                          </p:val>
                                        </p:tav>
                                        <p:tav tm="100000">
                                          <p:val>
                                            <p:fltVal val="1"/>
                                          </p:val>
                                        </p:tav>
                                      </p:tavLst>
                                    </p:anim>
                                    <p:anim calcmode="lin" valueType="num">
                                      <p:cBhvr>
                                        <p:cTn id="18" dur="1000" fill="hold"/>
                                        <p:tgtEl>
                                          <p:spTgt spid="42"/>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19" fill="hold">
                      <p:stCondLst>
                        <p:cond delay="indefinite"/>
                      </p:stCondLst>
                      <p:childTnLst>
                        <p:par>
                          <p:cTn id="20" fill="hold">
                            <p:stCondLst>
                              <p:cond delay="0"/>
                            </p:stCondLst>
                            <p:childTnLst>
                              <p:par>
                                <p:cTn id="21" presetID="15" presetClass="entr" presetSubtype="0" fill="hold" nodeType="clickEffect">
                                  <p:stCondLst>
                                    <p:cond delay="0"/>
                                  </p:stCondLst>
                                  <p:childTnLst>
                                    <p:set>
                                      <p:cBhvr>
                                        <p:cTn id="22" dur="1" fill="hold">
                                          <p:stCondLst>
                                            <p:cond delay="0"/>
                                          </p:stCondLst>
                                        </p:cTn>
                                        <p:tgtEl>
                                          <p:spTgt spid="43"/>
                                        </p:tgtEl>
                                        <p:attrNameLst>
                                          <p:attrName>style.visibility</p:attrName>
                                        </p:attrNameLst>
                                      </p:cBhvr>
                                      <p:to>
                                        <p:strVal val="visible"/>
                                      </p:to>
                                    </p:set>
                                    <p:anim calcmode="lin" valueType="num">
                                      <p:cBhvr>
                                        <p:cTn id="23" dur="1000" fill="hold"/>
                                        <p:tgtEl>
                                          <p:spTgt spid="43"/>
                                        </p:tgtEl>
                                        <p:attrNameLst>
                                          <p:attrName>ppt_w</p:attrName>
                                        </p:attrNameLst>
                                      </p:cBhvr>
                                      <p:tavLst>
                                        <p:tav tm="0">
                                          <p:val>
                                            <p:fltVal val="0"/>
                                          </p:val>
                                        </p:tav>
                                        <p:tav tm="100000">
                                          <p:val>
                                            <p:strVal val="#ppt_w"/>
                                          </p:val>
                                        </p:tav>
                                      </p:tavLst>
                                    </p:anim>
                                    <p:anim calcmode="lin" valueType="num">
                                      <p:cBhvr>
                                        <p:cTn id="24" dur="1000" fill="hold"/>
                                        <p:tgtEl>
                                          <p:spTgt spid="43"/>
                                        </p:tgtEl>
                                        <p:attrNameLst>
                                          <p:attrName>ppt_h</p:attrName>
                                        </p:attrNameLst>
                                      </p:cBhvr>
                                      <p:tavLst>
                                        <p:tav tm="0">
                                          <p:val>
                                            <p:fltVal val="0"/>
                                          </p:val>
                                        </p:tav>
                                        <p:tav tm="100000">
                                          <p:val>
                                            <p:strVal val="#ppt_h"/>
                                          </p:val>
                                        </p:tav>
                                      </p:tavLst>
                                    </p:anim>
                                    <p:anim calcmode="lin" valueType="num">
                                      <p:cBhvr>
                                        <p:cTn id="25" dur="1000" fill="hold"/>
                                        <p:tgtEl>
                                          <p:spTgt spid="43"/>
                                        </p:tgtEl>
                                        <p:attrNameLst>
                                          <p:attrName>ppt_x</p:attrName>
                                        </p:attrNameLst>
                                      </p:cBhvr>
                                      <p:tavLst>
                                        <p:tav tm="0" fmla="#ppt_x+(cos(-2*pi*(1-$))*-#ppt_x-sin(-2*pi*(1-$))*(1-#ppt_y))*(1-$)">
                                          <p:val>
                                            <p:fltVal val="0"/>
                                          </p:val>
                                        </p:tav>
                                        <p:tav tm="100000">
                                          <p:val>
                                            <p:fltVal val="1"/>
                                          </p:val>
                                        </p:tav>
                                      </p:tavLst>
                                    </p:anim>
                                    <p:anim calcmode="lin" valueType="num">
                                      <p:cBhvr>
                                        <p:cTn id="26" dur="1000" fill="hold"/>
                                        <p:tgtEl>
                                          <p:spTgt spid="43"/>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370107C3-57C9-46AA-A3B7-1ABCFFBE12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693377" y="6289493"/>
            <a:ext cx="567519" cy="567519"/>
          </a:xfrm>
          <a:prstGeom prst="rect">
            <a:avLst/>
          </a:prstGeom>
          <a:effectLst>
            <a:outerShdw blurRad="50800" dist="38100" dir="2700000" algn="tl" rotWithShape="0">
              <a:prstClr val="black">
                <a:alpha val="40000"/>
              </a:prstClr>
            </a:outerShdw>
          </a:effectLst>
        </p:spPr>
      </p:pic>
      <p:sp>
        <p:nvSpPr>
          <p:cNvPr id="4" name="Rectángulo 3">
            <a:extLst>
              <a:ext uri="{FF2B5EF4-FFF2-40B4-BE49-F238E27FC236}">
                <a16:creationId xmlns:a16="http://schemas.microsoft.com/office/drawing/2014/main" id="{1C4C3793-8C22-4475-AEA8-CA949363ED3D}"/>
              </a:ext>
            </a:extLst>
          </p:cNvPr>
          <p:cNvSpPr/>
          <p:nvPr/>
        </p:nvSpPr>
        <p:spPr>
          <a:xfrm>
            <a:off x="0" y="0"/>
            <a:ext cx="12191999" cy="369332"/>
          </a:xfrm>
          <a:prstGeom prst="rect">
            <a:avLst/>
          </a:prstGeom>
        </p:spPr>
        <p:txBody>
          <a:bodyPr wrap="square">
            <a:spAutoFit/>
          </a:bodyPr>
          <a:lstStyle/>
          <a:p>
            <a:pPr algn="ctr"/>
            <a:r>
              <a:rPr lang="es-ES" dirty="0">
                <a:solidFill>
                  <a:srgbClr val="0070C0"/>
                </a:solidFill>
              </a:rPr>
              <a:t>2.4. OBTENCIÓN DE UN PLAN AGREGADO DE PRODUCCIÓN</a:t>
            </a:r>
          </a:p>
        </p:txBody>
      </p:sp>
      <p:sp>
        <p:nvSpPr>
          <p:cNvPr id="15" name="CuadroTexto 14">
            <a:extLst>
              <a:ext uri="{FF2B5EF4-FFF2-40B4-BE49-F238E27FC236}">
                <a16:creationId xmlns:a16="http://schemas.microsoft.com/office/drawing/2014/main" id="{0CF2541D-B078-4888-83D7-50D547CA9F7A}"/>
              </a:ext>
            </a:extLst>
          </p:cNvPr>
          <p:cNvSpPr txBox="1"/>
          <p:nvPr/>
        </p:nvSpPr>
        <p:spPr>
          <a:xfrm>
            <a:off x="0" y="900329"/>
            <a:ext cx="12191997" cy="461665"/>
          </a:xfrm>
          <a:prstGeom prst="rect">
            <a:avLst/>
          </a:prstGeom>
          <a:noFill/>
        </p:spPr>
        <p:txBody>
          <a:bodyPr wrap="square" rtlCol="0">
            <a:spAutoFit/>
          </a:bodyPr>
          <a:lstStyle/>
          <a:p>
            <a:pPr algn="ctr"/>
            <a:r>
              <a:rPr lang="es-ES" sz="2400" i="1" dirty="0"/>
              <a:t>- Estrategia de nivelación (meses de octubre a diciembre)</a:t>
            </a:r>
          </a:p>
        </p:txBody>
      </p:sp>
      <p:pic>
        <p:nvPicPr>
          <p:cNvPr id="16" name="Imagen 15" descr="Imagen que contiene negro, blanco, tabla, firmar&#10;&#10;Descripción generada automáticamente">
            <a:extLst>
              <a:ext uri="{FF2B5EF4-FFF2-40B4-BE49-F238E27FC236}">
                <a16:creationId xmlns:a16="http://schemas.microsoft.com/office/drawing/2014/main" id="{890006EB-120D-4015-9865-396A4FCB0E5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0970" t="30456" r="25448" b="58359"/>
          <a:stretch/>
        </p:blipFill>
        <p:spPr>
          <a:xfrm>
            <a:off x="3112621" y="1462985"/>
            <a:ext cx="5966754" cy="1760862"/>
          </a:xfrm>
          <a:prstGeom prst="rect">
            <a:avLst/>
          </a:prstGeom>
          <a:ln>
            <a:solidFill>
              <a:schemeClr val="tx1"/>
            </a:solidFill>
          </a:ln>
          <a:effectLst>
            <a:outerShdw blurRad="50800" dist="38100" dir="2700000" algn="tl" rotWithShape="0">
              <a:prstClr val="black">
                <a:alpha val="40000"/>
              </a:prstClr>
            </a:outerShdw>
          </a:effectLst>
        </p:spPr>
      </p:pic>
      <p:grpSp>
        <p:nvGrpSpPr>
          <p:cNvPr id="7" name="Grupo 6">
            <a:extLst>
              <a:ext uri="{FF2B5EF4-FFF2-40B4-BE49-F238E27FC236}">
                <a16:creationId xmlns:a16="http://schemas.microsoft.com/office/drawing/2014/main" id="{B5FDF08F-4F35-40DB-A6F2-1E89F6A5095E}"/>
              </a:ext>
            </a:extLst>
          </p:cNvPr>
          <p:cNvGrpSpPr/>
          <p:nvPr/>
        </p:nvGrpSpPr>
        <p:grpSpPr>
          <a:xfrm>
            <a:off x="2067951" y="4221651"/>
            <a:ext cx="9625426" cy="817661"/>
            <a:chOff x="2387181" y="4541300"/>
            <a:chExt cx="8993586" cy="817661"/>
          </a:xfrm>
        </p:grpSpPr>
        <p:sp>
          <p:nvSpPr>
            <p:cNvPr id="8" name="CuadroTexto 7">
              <a:extLst>
                <a:ext uri="{FF2B5EF4-FFF2-40B4-BE49-F238E27FC236}">
                  <a16:creationId xmlns:a16="http://schemas.microsoft.com/office/drawing/2014/main" id="{381F8CDE-6D62-4861-8A79-6EE3B3BB308D}"/>
                </a:ext>
              </a:extLst>
            </p:cNvPr>
            <p:cNvSpPr txBox="1"/>
            <p:nvPr/>
          </p:nvSpPr>
          <p:spPr>
            <a:xfrm>
              <a:off x="2387181" y="4591141"/>
              <a:ext cx="2788170" cy="707886"/>
            </a:xfrm>
            <a:prstGeom prst="rect">
              <a:avLst/>
            </a:prstGeom>
            <a:noFill/>
          </p:spPr>
          <p:txBody>
            <a:bodyPr wrap="square" rtlCol="0">
              <a:spAutoFit/>
            </a:bodyPr>
            <a:lstStyle/>
            <a:p>
              <a:pPr algn="ctr"/>
              <a:r>
                <a:rPr lang="es-ES" sz="2000" dirty="0"/>
                <a:t>Número de trabajadores necesarios</a:t>
              </a:r>
              <a:endParaRPr lang="es-ES" sz="1200" i="1" dirty="0"/>
            </a:p>
          </p:txBody>
        </p:sp>
        <p:sp>
          <p:nvSpPr>
            <p:cNvPr id="9" name="CuadroTexto 8">
              <a:extLst>
                <a:ext uri="{FF2B5EF4-FFF2-40B4-BE49-F238E27FC236}">
                  <a16:creationId xmlns:a16="http://schemas.microsoft.com/office/drawing/2014/main" id="{82D1316A-FD5D-400E-B597-CF17C8403B50}"/>
                </a:ext>
              </a:extLst>
            </p:cNvPr>
            <p:cNvSpPr txBox="1"/>
            <p:nvPr/>
          </p:nvSpPr>
          <p:spPr>
            <a:xfrm>
              <a:off x="5047934" y="4745029"/>
              <a:ext cx="779488" cy="400110"/>
            </a:xfrm>
            <a:prstGeom prst="rect">
              <a:avLst/>
            </a:prstGeom>
            <a:noFill/>
          </p:spPr>
          <p:txBody>
            <a:bodyPr wrap="square" rtlCol="0">
              <a:spAutoFit/>
            </a:bodyPr>
            <a:lstStyle/>
            <a:p>
              <a:r>
                <a:rPr lang="es-ES" sz="2000" dirty="0"/>
                <a:t>=</a:t>
              </a:r>
            </a:p>
          </p:txBody>
        </p:sp>
        <p:cxnSp>
          <p:nvCxnSpPr>
            <p:cNvPr id="10" name="Conector recto 9">
              <a:extLst>
                <a:ext uri="{FF2B5EF4-FFF2-40B4-BE49-F238E27FC236}">
                  <a16:creationId xmlns:a16="http://schemas.microsoft.com/office/drawing/2014/main" id="{57456983-565C-4CC3-94F7-DE915EA2E4F2}"/>
                </a:ext>
              </a:extLst>
            </p:cNvPr>
            <p:cNvCxnSpPr>
              <a:cxnSpLocks/>
            </p:cNvCxnSpPr>
            <p:nvPr/>
          </p:nvCxnSpPr>
          <p:spPr>
            <a:xfrm>
              <a:off x="5302767" y="4951340"/>
              <a:ext cx="192802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CuadroTexto 10">
              <a:extLst>
                <a:ext uri="{FF2B5EF4-FFF2-40B4-BE49-F238E27FC236}">
                  <a16:creationId xmlns:a16="http://schemas.microsoft.com/office/drawing/2014/main" id="{45B73EF7-CB2B-4D20-AC8F-9E1EE77DF05F}"/>
                </a:ext>
              </a:extLst>
            </p:cNvPr>
            <p:cNvSpPr txBox="1"/>
            <p:nvPr/>
          </p:nvSpPr>
          <p:spPr>
            <a:xfrm>
              <a:off x="5118558" y="4541300"/>
              <a:ext cx="2258155" cy="400110"/>
            </a:xfrm>
            <a:prstGeom prst="rect">
              <a:avLst/>
            </a:prstGeom>
            <a:noFill/>
          </p:spPr>
          <p:txBody>
            <a:bodyPr wrap="square" rtlCol="0">
              <a:spAutoFit/>
            </a:bodyPr>
            <a:lstStyle/>
            <a:p>
              <a:pPr algn="ctr"/>
              <a:r>
                <a:rPr lang="es-ES" sz="2000" dirty="0"/>
                <a:t>(13.400 + 756) X 0,5</a:t>
              </a:r>
            </a:p>
          </p:txBody>
        </p:sp>
        <p:sp>
          <p:nvSpPr>
            <p:cNvPr id="12" name="CuadroTexto 11">
              <a:extLst>
                <a:ext uri="{FF2B5EF4-FFF2-40B4-BE49-F238E27FC236}">
                  <a16:creationId xmlns:a16="http://schemas.microsoft.com/office/drawing/2014/main" id="{989EDC19-13F6-445A-84C9-3D97DD9B8ED9}"/>
                </a:ext>
              </a:extLst>
            </p:cNvPr>
            <p:cNvSpPr txBox="1"/>
            <p:nvPr/>
          </p:nvSpPr>
          <p:spPr>
            <a:xfrm>
              <a:off x="5142148" y="4958851"/>
              <a:ext cx="2258330" cy="400110"/>
            </a:xfrm>
            <a:prstGeom prst="rect">
              <a:avLst/>
            </a:prstGeom>
            <a:noFill/>
          </p:spPr>
          <p:txBody>
            <a:bodyPr wrap="square" rtlCol="0">
              <a:spAutoFit/>
            </a:bodyPr>
            <a:lstStyle/>
            <a:p>
              <a:pPr algn="ctr"/>
              <a:r>
                <a:rPr lang="es-ES" sz="2000" dirty="0"/>
                <a:t>8 X 64</a:t>
              </a:r>
            </a:p>
          </p:txBody>
        </p:sp>
        <p:sp>
          <p:nvSpPr>
            <p:cNvPr id="13" name="CuadroTexto 12">
              <a:extLst>
                <a:ext uri="{FF2B5EF4-FFF2-40B4-BE49-F238E27FC236}">
                  <a16:creationId xmlns:a16="http://schemas.microsoft.com/office/drawing/2014/main" id="{3F52CD64-2BC4-4C3D-A82E-37C2A9D501FA}"/>
                </a:ext>
              </a:extLst>
            </p:cNvPr>
            <p:cNvSpPr txBox="1"/>
            <p:nvPr/>
          </p:nvSpPr>
          <p:spPr>
            <a:xfrm>
              <a:off x="7230795" y="4737217"/>
              <a:ext cx="779488" cy="400110"/>
            </a:xfrm>
            <a:prstGeom prst="rect">
              <a:avLst/>
            </a:prstGeom>
            <a:noFill/>
          </p:spPr>
          <p:txBody>
            <a:bodyPr wrap="square" rtlCol="0">
              <a:spAutoFit/>
            </a:bodyPr>
            <a:lstStyle/>
            <a:p>
              <a:r>
                <a:rPr lang="es-ES" sz="2000" dirty="0"/>
                <a:t>=</a:t>
              </a:r>
            </a:p>
          </p:txBody>
        </p:sp>
        <p:sp>
          <p:nvSpPr>
            <p:cNvPr id="14" name="CuadroTexto 13">
              <a:extLst>
                <a:ext uri="{FF2B5EF4-FFF2-40B4-BE49-F238E27FC236}">
                  <a16:creationId xmlns:a16="http://schemas.microsoft.com/office/drawing/2014/main" id="{7FDAD668-E27B-4620-961B-BF6849010D09}"/>
                </a:ext>
              </a:extLst>
            </p:cNvPr>
            <p:cNvSpPr txBox="1"/>
            <p:nvPr/>
          </p:nvSpPr>
          <p:spPr>
            <a:xfrm>
              <a:off x="7396223" y="4716893"/>
              <a:ext cx="3984544" cy="400110"/>
            </a:xfrm>
            <a:prstGeom prst="rect">
              <a:avLst/>
            </a:prstGeom>
            <a:noFill/>
          </p:spPr>
          <p:txBody>
            <a:bodyPr wrap="square" rtlCol="0">
              <a:spAutoFit/>
            </a:bodyPr>
            <a:lstStyle/>
            <a:p>
              <a:r>
                <a:rPr lang="es-ES" sz="2000" dirty="0"/>
                <a:t>13,82 trabajadores </a:t>
              </a:r>
            </a:p>
          </p:txBody>
        </p:sp>
      </p:grpSp>
    </p:spTree>
    <p:extLst>
      <p:ext uri="{BB962C8B-B14F-4D97-AF65-F5344CB8AC3E}">
        <p14:creationId xmlns:p14="http://schemas.microsoft.com/office/powerpoint/2010/main" val="222376997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fltVal val="0"/>
                                          </p:val>
                                        </p:tav>
                                        <p:tav tm="100000">
                                          <p:val>
                                            <p:strVal val="#ppt_w"/>
                                          </p:val>
                                        </p:tav>
                                      </p:tavLst>
                                    </p:anim>
                                    <p:anim calcmode="lin" valueType="num">
                                      <p:cBhvr>
                                        <p:cTn id="8" dur="1000" fill="hold"/>
                                        <p:tgtEl>
                                          <p:spTgt spid="7"/>
                                        </p:tgtEl>
                                        <p:attrNameLst>
                                          <p:attrName>ppt_h</p:attrName>
                                        </p:attrNameLst>
                                      </p:cBhvr>
                                      <p:tavLst>
                                        <p:tav tm="0">
                                          <p:val>
                                            <p:fltVal val="0"/>
                                          </p:val>
                                        </p:tav>
                                        <p:tav tm="100000">
                                          <p:val>
                                            <p:strVal val="#ppt_h"/>
                                          </p:val>
                                        </p:tav>
                                      </p:tavLst>
                                    </p:anim>
                                    <p:anim calcmode="lin" valueType="num">
                                      <p:cBhvr>
                                        <p:cTn id="9" dur="1000" fill="hold"/>
                                        <p:tgtEl>
                                          <p:spTgt spid="7"/>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7"/>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370107C3-57C9-46AA-A3B7-1ABCFFBE12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693377" y="6289493"/>
            <a:ext cx="567519" cy="567519"/>
          </a:xfrm>
          <a:prstGeom prst="rect">
            <a:avLst/>
          </a:prstGeom>
          <a:effectLst>
            <a:outerShdw blurRad="50800" dist="38100" dir="2700000" algn="tl" rotWithShape="0">
              <a:prstClr val="black">
                <a:alpha val="40000"/>
              </a:prstClr>
            </a:outerShdw>
          </a:effectLst>
        </p:spPr>
      </p:pic>
      <p:sp>
        <p:nvSpPr>
          <p:cNvPr id="4" name="Rectángulo 3">
            <a:extLst>
              <a:ext uri="{FF2B5EF4-FFF2-40B4-BE49-F238E27FC236}">
                <a16:creationId xmlns:a16="http://schemas.microsoft.com/office/drawing/2014/main" id="{1C4C3793-8C22-4475-AEA8-CA949363ED3D}"/>
              </a:ext>
            </a:extLst>
          </p:cNvPr>
          <p:cNvSpPr/>
          <p:nvPr/>
        </p:nvSpPr>
        <p:spPr>
          <a:xfrm>
            <a:off x="0" y="0"/>
            <a:ext cx="12191999" cy="369332"/>
          </a:xfrm>
          <a:prstGeom prst="rect">
            <a:avLst/>
          </a:prstGeom>
        </p:spPr>
        <p:txBody>
          <a:bodyPr wrap="square">
            <a:spAutoFit/>
          </a:bodyPr>
          <a:lstStyle/>
          <a:p>
            <a:pPr algn="ctr"/>
            <a:r>
              <a:rPr lang="es-ES" dirty="0">
                <a:solidFill>
                  <a:srgbClr val="0070C0"/>
                </a:solidFill>
              </a:rPr>
              <a:t>2.4. OBTENCIÓN DE UN PLAN AGREGADO DE PRODUCCIÓN</a:t>
            </a:r>
          </a:p>
        </p:txBody>
      </p:sp>
      <p:graphicFrame>
        <p:nvGraphicFramePr>
          <p:cNvPr id="2" name="Objeto 1">
            <a:extLst>
              <a:ext uri="{FF2B5EF4-FFF2-40B4-BE49-F238E27FC236}">
                <a16:creationId xmlns:a16="http://schemas.microsoft.com/office/drawing/2014/main" id="{45DC3C79-E7DD-4F39-97D4-63AB992E6834}"/>
              </a:ext>
            </a:extLst>
          </p:cNvPr>
          <p:cNvGraphicFramePr>
            <a:graphicFrameLocks noChangeAspect="1"/>
          </p:cNvGraphicFramePr>
          <p:nvPr>
            <p:extLst>
              <p:ext uri="{D42A27DB-BD31-4B8C-83A1-F6EECF244321}">
                <p14:modId xmlns:p14="http://schemas.microsoft.com/office/powerpoint/2010/main" val="2089121926"/>
              </p:ext>
            </p:extLst>
          </p:nvPr>
        </p:nvGraphicFramePr>
        <p:xfrm>
          <a:off x="695999" y="317589"/>
          <a:ext cx="10800000" cy="6385666"/>
        </p:xfrm>
        <a:graphic>
          <a:graphicData uri="http://schemas.openxmlformats.org/presentationml/2006/ole">
            <mc:AlternateContent xmlns:mc="http://schemas.openxmlformats.org/markup-compatibility/2006">
              <mc:Choice xmlns:v="urn:schemas-microsoft-com:vml" Requires="v">
                <p:oleObj name="Worksheet" r:id="rId3" imgW="8505661" imgH="5029295" progId="Excel.Sheet.12">
                  <p:embed/>
                </p:oleObj>
              </mc:Choice>
              <mc:Fallback>
                <p:oleObj name="Worksheet" r:id="rId3" imgW="8505661" imgH="5029295" progId="Excel.Sheet.12">
                  <p:embed/>
                  <p:pic>
                    <p:nvPicPr>
                      <p:cNvPr id="2" name="Objeto 1">
                        <a:extLst>
                          <a:ext uri="{FF2B5EF4-FFF2-40B4-BE49-F238E27FC236}">
                            <a16:creationId xmlns:a16="http://schemas.microsoft.com/office/drawing/2014/main" id="{45DC3C79-E7DD-4F39-97D4-63AB992E6834}"/>
                          </a:ext>
                        </a:extLst>
                      </p:cNvPr>
                      <p:cNvPicPr/>
                      <p:nvPr/>
                    </p:nvPicPr>
                    <p:blipFill>
                      <a:blip r:embed="rId4"/>
                      <a:stretch>
                        <a:fillRect/>
                      </a:stretch>
                    </p:blipFill>
                    <p:spPr>
                      <a:xfrm>
                        <a:off x="695999" y="317589"/>
                        <a:ext cx="10800000" cy="6385666"/>
                      </a:xfrm>
                      <a:prstGeom prst="rect">
                        <a:avLst/>
                      </a:prstGeom>
                    </p:spPr>
                  </p:pic>
                </p:oleObj>
              </mc:Fallback>
            </mc:AlternateContent>
          </a:graphicData>
        </a:graphic>
      </p:graphicFrame>
    </p:spTree>
    <p:extLst>
      <p:ext uri="{BB962C8B-B14F-4D97-AF65-F5344CB8AC3E}">
        <p14:creationId xmlns:p14="http://schemas.microsoft.com/office/powerpoint/2010/main" val="98679899"/>
      </p:ext>
    </p:extLst>
  </p:cSld>
  <p:clrMapOvr>
    <a:masterClrMapping/>
  </p:clrMapOvr>
  <p:transition spd="slow">
    <p:push dir="u"/>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370107C3-57C9-46AA-A3B7-1ABCFFBE12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693377" y="6289493"/>
            <a:ext cx="567519" cy="567519"/>
          </a:xfrm>
          <a:prstGeom prst="rect">
            <a:avLst/>
          </a:prstGeom>
          <a:effectLst>
            <a:outerShdw blurRad="50800" dist="38100" dir="2700000" algn="tl" rotWithShape="0">
              <a:prstClr val="black">
                <a:alpha val="40000"/>
              </a:prstClr>
            </a:outerShdw>
          </a:effectLst>
        </p:spPr>
      </p:pic>
      <p:sp>
        <p:nvSpPr>
          <p:cNvPr id="4" name="Rectángulo 3">
            <a:extLst>
              <a:ext uri="{FF2B5EF4-FFF2-40B4-BE49-F238E27FC236}">
                <a16:creationId xmlns:a16="http://schemas.microsoft.com/office/drawing/2014/main" id="{1C4C3793-8C22-4475-AEA8-CA949363ED3D}"/>
              </a:ext>
            </a:extLst>
          </p:cNvPr>
          <p:cNvSpPr/>
          <p:nvPr/>
        </p:nvSpPr>
        <p:spPr>
          <a:xfrm>
            <a:off x="0" y="0"/>
            <a:ext cx="12191999" cy="369332"/>
          </a:xfrm>
          <a:prstGeom prst="rect">
            <a:avLst/>
          </a:prstGeom>
        </p:spPr>
        <p:txBody>
          <a:bodyPr wrap="square">
            <a:spAutoFit/>
          </a:bodyPr>
          <a:lstStyle/>
          <a:p>
            <a:pPr algn="ctr"/>
            <a:r>
              <a:rPr lang="es-ES" dirty="0">
                <a:solidFill>
                  <a:srgbClr val="0070C0"/>
                </a:solidFill>
              </a:rPr>
              <a:t>2.4. OBTENCIÓN DE UN PLAN AGREGADO DE PRODUCCIÓN</a:t>
            </a:r>
          </a:p>
        </p:txBody>
      </p:sp>
      <p:sp>
        <p:nvSpPr>
          <p:cNvPr id="3" name="Rectángulo 2">
            <a:extLst>
              <a:ext uri="{FF2B5EF4-FFF2-40B4-BE49-F238E27FC236}">
                <a16:creationId xmlns:a16="http://schemas.microsoft.com/office/drawing/2014/main" id="{4A07889F-12A3-4BC6-98FA-5B9C50F1AB69}"/>
              </a:ext>
            </a:extLst>
          </p:cNvPr>
          <p:cNvSpPr/>
          <p:nvPr/>
        </p:nvSpPr>
        <p:spPr>
          <a:xfrm>
            <a:off x="0" y="301077"/>
            <a:ext cx="12191998" cy="430887"/>
          </a:xfrm>
          <a:prstGeom prst="rect">
            <a:avLst/>
          </a:prstGeom>
        </p:spPr>
        <p:txBody>
          <a:bodyPr wrap="square">
            <a:spAutoFit/>
          </a:bodyPr>
          <a:lstStyle/>
          <a:p>
            <a:pPr marL="457200" lvl="0" indent="-457200" algn="just">
              <a:buFont typeface="+mj-lt"/>
              <a:buAutoNum type="alphaLcParenR" startAt="3"/>
            </a:pPr>
            <a:r>
              <a:rPr lang="es-ES" sz="2200" dirty="0"/>
              <a:t>Determine el coste total del plan agregado y su nivel de servicio.</a:t>
            </a:r>
          </a:p>
        </p:txBody>
      </p:sp>
      <p:pic>
        <p:nvPicPr>
          <p:cNvPr id="35" name="Imagen 34">
            <a:extLst>
              <a:ext uri="{FF2B5EF4-FFF2-40B4-BE49-F238E27FC236}">
                <a16:creationId xmlns:a16="http://schemas.microsoft.com/office/drawing/2014/main" id="{1C184311-F552-44F2-BD31-4FB8BBE832E9}"/>
              </a:ext>
            </a:extLst>
          </p:cNvPr>
          <p:cNvPicPr>
            <a:picLocks noChangeAspect="1"/>
          </p:cNvPicPr>
          <p:nvPr/>
        </p:nvPicPr>
        <p:blipFill>
          <a:blip r:embed="rId3"/>
          <a:stretch>
            <a:fillRect/>
          </a:stretch>
        </p:blipFill>
        <p:spPr>
          <a:xfrm>
            <a:off x="1069150" y="1153075"/>
            <a:ext cx="10053699" cy="1229044"/>
          </a:xfrm>
          <a:prstGeom prst="rect">
            <a:avLst/>
          </a:prstGeom>
          <a:solidFill>
            <a:schemeClr val="bg1">
              <a:lumMod val="95000"/>
            </a:schemeClr>
          </a:solidFill>
          <a:ln>
            <a:solidFill>
              <a:schemeClr val="tx1"/>
            </a:solidFill>
          </a:ln>
          <a:effectLst>
            <a:outerShdw blurRad="50800" dist="38100" dir="2700000" algn="tl" rotWithShape="0">
              <a:prstClr val="black">
                <a:alpha val="40000"/>
              </a:prstClr>
            </a:outerShdw>
          </a:effectLst>
        </p:spPr>
      </p:pic>
      <p:sp>
        <p:nvSpPr>
          <p:cNvPr id="36" name="Rectángulo 35">
            <a:extLst>
              <a:ext uri="{FF2B5EF4-FFF2-40B4-BE49-F238E27FC236}">
                <a16:creationId xmlns:a16="http://schemas.microsoft.com/office/drawing/2014/main" id="{7A0A523A-C11C-41EA-81F6-02DC88C79FED}"/>
              </a:ext>
            </a:extLst>
          </p:cNvPr>
          <p:cNvSpPr/>
          <p:nvPr/>
        </p:nvSpPr>
        <p:spPr>
          <a:xfrm>
            <a:off x="0" y="756884"/>
            <a:ext cx="12191998" cy="430887"/>
          </a:xfrm>
          <a:prstGeom prst="rect">
            <a:avLst/>
          </a:prstGeom>
        </p:spPr>
        <p:txBody>
          <a:bodyPr wrap="square">
            <a:spAutoFit/>
          </a:bodyPr>
          <a:lstStyle/>
          <a:p>
            <a:pPr algn="just"/>
            <a:r>
              <a:rPr lang="es-ES" sz="2200" dirty="0"/>
              <a:t>El coste total incremental de este plan es de </a:t>
            </a:r>
            <a:r>
              <a:rPr lang="es-ES" sz="2200" b="1" dirty="0"/>
              <a:t>154.160</a:t>
            </a:r>
            <a:r>
              <a:rPr lang="es-ES" sz="2200" dirty="0"/>
              <a:t> u.m., con un nivel de servicio del:</a:t>
            </a:r>
          </a:p>
        </p:txBody>
      </p:sp>
      <p:grpSp>
        <p:nvGrpSpPr>
          <p:cNvPr id="37" name="Grupo 36">
            <a:extLst>
              <a:ext uri="{FF2B5EF4-FFF2-40B4-BE49-F238E27FC236}">
                <a16:creationId xmlns:a16="http://schemas.microsoft.com/office/drawing/2014/main" id="{BEC2BBCE-10C9-40A6-BA8A-310ACCE37C5F}"/>
              </a:ext>
            </a:extLst>
          </p:cNvPr>
          <p:cNvGrpSpPr/>
          <p:nvPr/>
        </p:nvGrpSpPr>
        <p:grpSpPr>
          <a:xfrm>
            <a:off x="3389007" y="2453470"/>
            <a:ext cx="5413983" cy="775457"/>
            <a:chOff x="4476747" y="4569436"/>
            <a:chExt cx="5104847" cy="775457"/>
          </a:xfrm>
        </p:grpSpPr>
        <p:sp>
          <p:nvSpPr>
            <p:cNvPr id="38" name="CuadroTexto 37">
              <a:extLst>
                <a:ext uri="{FF2B5EF4-FFF2-40B4-BE49-F238E27FC236}">
                  <a16:creationId xmlns:a16="http://schemas.microsoft.com/office/drawing/2014/main" id="{F6B45447-7EA4-4592-A5FD-5C783682D74B}"/>
                </a:ext>
              </a:extLst>
            </p:cNvPr>
            <p:cNvSpPr txBox="1"/>
            <p:nvPr/>
          </p:nvSpPr>
          <p:spPr>
            <a:xfrm>
              <a:off x="4476747" y="4766113"/>
              <a:ext cx="906953" cy="400110"/>
            </a:xfrm>
            <a:prstGeom prst="rect">
              <a:avLst/>
            </a:prstGeom>
            <a:noFill/>
          </p:spPr>
          <p:txBody>
            <a:bodyPr wrap="square" rtlCol="0">
              <a:spAutoFit/>
            </a:bodyPr>
            <a:lstStyle/>
            <a:p>
              <a:pPr algn="ctr"/>
              <a:r>
                <a:rPr lang="es-ES" sz="2000" i="1" dirty="0"/>
                <a:t>NS</a:t>
              </a:r>
              <a:endParaRPr lang="es-ES" sz="1200" i="1" dirty="0"/>
            </a:p>
          </p:txBody>
        </p:sp>
        <p:sp>
          <p:nvSpPr>
            <p:cNvPr id="39" name="CuadroTexto 38">
              <a:extLst>
                <a:ext uri="{FF2B5EF4-FFF2-40B4-BE49-F238E27FC236}">
                  <a16:creationId xmlns:a16="http://schemas.microsoft.com/office/drawing/2014/main" id="{ECFEA154-7946-47EF-8536-F535DFBF6364}"/>
                </a:ext>
              </a:extLst>
            </p:cNvPr>
            <p:cNvSpPr txBox="1"/>
            <p:nvPr/>
          </p:nvSpPr>
          <p:spPr>
            <a:xfrm>
              <a:off x="5047934" y="4745029"/>
              <a:ext cx="779488" cy="400110"/>
            </a:xfrm>
            <a:prstGeom prst="rect">
              <a:avLst/>
            </a:prstGeom>
            <a:noFill/>
          </p:spPr>
          <p:txBody>
            <a:bodyPr wrap="square" rtlCol="0">
              <a:spAutoFit/>
            </a:bodyPr>
            <a:lstStyle/>
            <a:p>
              <a:r>
                <a:rPr lang="es-ES" sz="2000" dirty="0"/>
                <a:t>=</a:t>
              </a:r>
            </a:p>
          </p:txBody>
        </p:sp>
        <p:cxnSp>
          <p:nvCxnSpPr>
            <p:cNvPr id="40" name="Conector recto 39">
              <a:extLst>
                <a:ext uri="{FF2B5EF4-FFF2-40B4-BE49-F238E27FC236}">
                  <a16:creationId xmlns:a16="http://schemas.microsoft.com/office/drawing/2014/main" id="{074E854E-FAF5-4BFC-818B-52067A39EB24}"/>
                </a:ext>
              </a:extLst>
            </p:cNvPr>
            <p:cNvCxnSpPr>
              <a:cxnSpLocks/>
            </p:cNvCxnSpPr>
            <p:nvPr/>
          </p:nvCxnSpPr>
          <p:spPr>
            <a:xfrm>
              <a:off x="5302767" y="4951340"/>
              <a:ext cx="2312517"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CuadroTexto 40">
              <a:extLst>
                <a:ext uri="{FF2B5EF4-FFF2-40B4-BE49-F238E27FC236}">
                  <a16:creationId xmlns:a16="http://schemas.microsoft.com/office/drawing/2014/main" id="{60C01E56-CC1B-44E0-9AF4-3FC0F86BECEB}"/>
                </a:ext>
              </a:extLst>
            </p:cNvPr>
            <p:cNvSpPr txBox="1"/>
            <p:nvPr/>
          </p:nvSpPr>
          <p:spPr>
            <a:xfrm>
              <a:off x="5118558" y="4569436"/>
              <a:ext cx="2592043" cy="400110"/>
            </a:xfrm>
            <a:prstGeom prst="rect">
              <a:avLst/>
            </a:prstGeom>
            <a:noFill/>
          </p:spPr>
          <p:txBody>
            <a:bodyPr wrap="square" rtlCol="0">
              <a:spAutoFit/>
            </a:bodyPr>
            <a:lstStyle/>
            <a:p>
              <a:pPr algn="ctr"/>
              <a:r>
                <a:rPr lang="es-ES" sz="2000" dirty="0"/>
                <a:t>27.000 - 300 - 756 - 54</a:t>
              </a:r>
            </a:p>
          </p:txBody>
        </p:sp>
        <p:sp>
          <p:nvSpPr>
            <p:cNvPr id="42" name="CuadroTexto 41">
              <a:extLst>
                <a:ext uri="{FF2B5EF4-FFF2-40B4-BE49-F238E27FC236}">
                  <a16:creationId xmlns:a16="http://schemas.microsoft.com/office/drawing/2014/main" id="{12C5076E-A121-47EA-856F-5757C8A0B53B}"/>
                </a:ext>
              </a:extLst>
            </p:cNvPr>
            <p:cNvSpPr txBox="1"/>
            <p:nvPr/>
          </p:nvSpPr>
          <p:spPr>
            <a:xfrm>
              <a:off x="5142148" y="4944783"/>
              <a:ext cx="2258330" cy="400110"/>
            </a:xfrm>
            <a:prstGeom prst="rect">
              <a:avLst/>
            </a:prstGeom>
            <a:noFill/>
          </p:spPr>
          <p:txBody>
            <a:bodyPr wrap="square" rtlCol="0">
              <a:spAutoFit/>
            </a:bodyPr>
            <a:lstStyle/>
            <a:p>
              <a:pPr algn="ctr"/>
              <a:r>
                <a:rPr lang="es-ES" sz="2000" dirty="0"/>
                <a:t>27.000</a:t>
              </a:r>
            </a:p>
          </p:txBody>
        </p:sp>
        <p:sp>
          <p:nvSpPr>
            <p:cNvPr id="43" name="CuadroTexto 42">
              <a:extLst>
                <a:ext uri="{FF2B5EF4-FFF2-40B4-BE49-F238E27FC236}">
                  <a16:creationId xmlns:a16="http://schemas.microsoft.com/office/drawing/2014/main" id="{38CECA18-32E6-4284-A41D-ECE0BA48D45A}"/>
                </a:ext>
              </a:extLst>
            </p:cNvPr>
            <p:cNvSpPr txBox="1"/>
            <p:nvPr/>
          </p:nvSpPr>
          <p:spPr>
            <a:xfrm>
              <a:off x="7621005" y="4737217"/>
              <a:ext cx="1141136" cy="400110"/>
            </a:xfrm>
            <a:prstGeom prst="rect">
              <a:avLst/>
            </a:prstGeom>
            <a:noFill/>
          </p:spPr>
          <p:txBody>
            <a:bodyPr wrap="square" rtlCol="0">
              <a:spAutoFit/>
            </a:bodyPr>
            <a:lstStyle/>
            <a:p>
              <a:r>
                <a:rPr lang="es-ES" sz="2000" dirty="0"/>
                <a:t>X 100 =</a:t>
              </a:r>
            </a:p>
          </p:txBody>
        </p:sp>
        <p:sp>
          <p:nvSpPr>
            <p:cNvPr id="44" name="CuadroTexto 43">
              <a:extLst>
                <a:ext uri="{FF2B5EF4-FFF2-40B4-BE49-F238E27FC236}">
                  <a16:creationId xmlns:a16="http://schemas.microsoft.com/office/drawing/2014/main" id="{F8B46C2E-A24E-4318-9431-A7A7D531E356}"/>
                </a:ext>
              </a:extLst>
            </p:cNvPr>
            <p:cNvSpPr txBox="1"/>
            <p:nvPr/>
          </p:nvSpPr>
          <p:spPr>
            <a:xfrm>
              <a:off x="8440457" y="4737217"/>
              <a:ext cx="1141137" cy="400110"/>
            </a:xfrm>
            <a:prstGeom prst="rect">
              <a:avLst/>
            </a:prstGeom>
            <a:noFill/>
          </p:spPr>
          <p:txBody>
            <a:bodyPr wrap="square" rtlCol="0">
              <a:spAutoFit/>
            </a:bodyPr>
            <a:lstStyle/>
            <a:p>
              <a:r>
                <a:rPr lang="es-ES" sz="2000" b="1" dirty="0"/>
                <a:t>95,89%</a:t>
              </a:r>
            </a:p>
          </p:txBody>
        </p:sp>
      </p:grpSp>
      <p:graphicFrame>
        <p:nvGraphicFramePr>
          <p:cNvPr id="15" name="Gráfico 14">
            <a:extLst>
              <a:ext uri="{FF2B5EF4-FFF2-40B4-BE49-F238E27FC236}">
                <a16:creationId xmlns:a16="http://schemas.microsoft.com/office/drawing/2014/main" id="{F1F74082-1FE7-4506-B3AB-3B13AE045CF4}"/>
              </a:ext>
            </a:extLst>
          </p:cNvPr>
          <p:cNvGraphicFramePr>
            <a:graphicFrameLocks/>
          </p:cNvGraphicFramePr>
          <p:nvPr>
            <p:extLst>
              <p:ext uri="{D42A27DB-BD31-4B8C-83A1-F6EECF244321}">
                <p14:modId xmlns:p14="http://schemas.microsoft.com/office/powerpoint/2010/main" val="2947807541"/>
              </p:ext>
            </p:extLst>
          </p:nvPr>
        </p:nvGraphicFramePr>
        <p:xfrm>
          <a:off x="3587129" y="3384687"/>
          <a:ext cx="5017742" cy="3343187"/>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51360812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anim calcmode="lin" valueType="num">
                                      <p:cBhvr>
                                        <p:cTn id="7" dur="1000" fill="hold"/>
                                        <p:tgtEl>
                                          <p:spTgt spid="37"/>
                                        </p:tgtEl>
                                        <p:attrNameLst>
                                          <p:attrName>ppt_w</p:attrName>
                                        </p:attrNameLst>
                                      </p:cBhvr>
                                      <p:tavLst>
                                        <p:tav tm="0">
                                          <p:val>
                                            <p:fltVal val="0"/>
                                          </p:val>
                                        </p:tav>
                                        <p:tav tm="100000">
                                          <p:val>
                                            <p:strVal val="#ppt_w"/>
                                          </p:val>
                                        </p:tav>
                                      </p:tavLst>
                                    </p:anim>
                                    <p:anim calcmode="lin" valueType="num">
                                      <p:cBhvr>
                                        <p:cTn id="8" dur="1000" fill="hold"/>
                                        <p:tgtEl>
                                          <p:spTgt spid="37"/>
                                        </p:tgtEl>
                                        <p:attrNameLst>
                                          <p:attrName>ppt_h</p:attrName>
                                        </p:attrNameLst>
                                      </p:cBhvr>
                                      <p:tavLst>
                                        <p:tav tm="0">
                                          <p:val>
                                            <p:fltVal val="0"/>
                                          </p:val>
                                        </p:tav>
                                        <p:tav tm="100000">
                                          <p:val>
                                            <p:strVal val="#ppt_h"/>
                                          </p:val>
                                        </p:tav>
                                      </p:tavLst>
                                    </p:anim>
                                    <p:anim calcmode="lin" valueType="num">
                                      <p:cBhvr>
                                        <p:cTn id="9" dur="1000" fill="hold"/>
                                        <p:tgtEl>
                                          <p:spTgt spid="37"/>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37"/>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anim calcmode="lin" valueType="num">
                                      <p:cBhvr additive="base">
                                        <p:cTn id="15" dur="500" fill="hold"/>
                                        <p:tgtEl>
                                          <p:spTgt spid="15"/>
                                        </p:tgtEl>
                                        <p:attrNameLst>
                                          <p:attrName>ppt_x</p:attrName>
                                        </p:attrNameLst>
                                      </p:cBhvr>
                                      <p:tavLst>
                                        <p:tav tm="0">
                                          <p:val>
                                            <p:strVal val="#ppt_x"/>
                                          </p:val>
                                        </p:tav>
                                        <p:tav tm="100000">
                                          <p:val>
                                            <p:strVal val="#ppt_x"/>
                                          </p:val>
                                        </p:tav>
                                      </p:tavLst>
                                    </p:anim>
                                    <p:anim calcmode="lin" valueType="num">
                                      <p:cBhvr additive="base">
                                        <p:cTn id="16"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5" grpId="0">
        <p:bldAsOne/>
      </p:bldGraphic>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ángulo 15">
            <a:extLst>
              <a:ext uri="{FF2B5EF4-FFF2-40B4-BE49-F238E27FC236}">
                <a16:creationId xmlns:a16="http://schemas.microsoft.com/office/drawing/2014/main" id="{F3113336-B8E7-4437-BCDB-0A41C522594A}"/>
              </a:ext>
            </a:extLst>
          </p:cNvPr>
          <p:cNvSpPr/>
          <p:nvPr/>
        </p:nvSpPr>
        <p:spPr>
          <a:xfrm>
            <a:off x="0" y="0"/>
            <a:ext cx="12191999" cy="369332"/>
          </a:xfrm>
          <a:prstGeom prst="rect">
            <a:avLst/>
          </a:prstGeom>
        </p:spPr>
        <p:txBody>
          <a:bodyPr wrap="square">
            <a:spAutoFit/>
          </a:bodyPr>
          <a:lstStyle/>
          <a:p>
            <a:pPr algn="ctr"/>
            <a:r>
              <a:rPr lang="es-ES" dirty="0">
                <a:solidFill>
                  <a:srgbClr val="0070C0"/>
                </a:solidFill>
              </a:rPr>
              <a:t>2.1. CONCEPTO Y NATURALEZA DE LA PLANIFICACIÓN AGREGADA </a:t>
            </a:r>
          </a:p>
        </p:txBody>
      </p:sp>
      <p:pic>
        <p:nvPicPr>
          <p:cNvPr id="17" name="Imagen 16">
            <a:extLst>
              <a:ext uri="{FF2B5EF4-FFF2-40B4-BE49-F238E27FC236}">
                <a16:creationId xmlns:a16="http://schemas.microsoft.com/office/drawing/2014/main" id="{430BCBD5-743E-4E14-BAC3-91ACA0B8984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693377" y="6289493"/>
            <a:ext cx="567519" cy="567519"/>
          </a:xfrm>
          <a:prstGeom prst="rect">
            <a:avLst/>
          </a:prstGeom>
          <a:effectLst>
            <a:outerShdw blurRad="50800" dist="38100" dir="2700000" algn="tl" rotWithShape="0">
              <a:prstClr val="black">
                <a:alpha val="40000"/>
              </a:prstClr>
            </a:outerShdw>
          </a:effectLst>
        </p:spPr>
      </p:pic>
      <p:sp>
        <p:nvSpPr>
          <p:cNvPr id="64" name="Rectángulo 63">
            <a:extLst>
              <a:ext uri="{FF2B5EF4-FFF2-40B4-BE49-F238E27FC236}">
                <a16:creationId xmlns:a16="http://schemas.microsoft.com/office/drawing/2014/main" id="{61449C8C-F224-4696-A9E9-6938D4C707CA}"/>
              </a:ext>
            </a:extLst>
          </p:cNvPr>
          <p:cNvSpPr/>
          <p:nvPr/>
        </p:nvSpPr>
        <p:spPr>
          <a:xfrm>
            <a:off x="1" y="1138709"/>
            <a:ext cx="12191998" cy="1569660"/>
          </a:xfrm>
          <a:prstGeom prst="rect">
            <a:avLst/>
          </a:prstGeom>
        </p:spPr>
        <p:txBody>
          <a:bodyPr wrap="square">
            <a:spAutoFit/>
          </a:bodyPr>
          <a:lstStyle/>
          <a:p>
            <a:pPr marL="285750" indent="-285750" algn="just">
              <a:buFont typeface="Arial" panose="020B0604020202020204" pitchFamily="34" charset="0"/>
              <a:buChar char="•"/>
            </a:pPr>
            <a:r>
              <a:rPr lang="es-ES" sz="2400" dirty="0">
                <a:ea typeface="Calibri" panose="020F0502020204030204" pitchFamily="34" charset="0"/>
                <a:cs typeface="Times New Roman" panose="02020603050405020304" pitchFamily="18" charset="0"/>
              </a:rPr>
              <a:t>La planificación agregada, a partir de la previsión de la demanda, la cartera de pedidos y  otras fuentes de demanda (nivel de inventarios), y considerando las restricciones empresariales o del proceso (políticas de empresa y limitaciones del entorno) establece la tasa de producción y niveles de inventario adecuados para satisfacer la demanda de forma eficiente.</a:t>
            </a:r>
          </a:p>
        </p:txBody>
      </p:sp>
      <p:sp>
        <p:nvSpPr>
          <p:cNvPr id="65" name="CuadroTexto 64">
            <a:extLst>
              <a:ext uri="{FF2B5EF4-FFF2-40B4-BE49-F238E27FC236}">
                <a16:creationId xmlns:a16="http://schemas.microsoft.com/office/drawing/2014/main" id="{B67F45D8-CE50-4CBD-97A2-FAE6AA38AB0F}"/>
              </a:ext>
            </a:extLst>
          </p:cNvPr>
          <p:cNvSpPr txBox="1"/>
          <p:nvPr/>
        </p:nvSpPr>
        <p:spPr>
          <a:xfrm rot="21348886">
            <a:off x="422375" y="4420108"/>
            <a:ext cx="11094026" cy="1200329"/>
          </a:xfrm>
          <a:prstGeom prst="rect">
            <a:avLst/>
          </a:prstGeom>
          <a:solidFill>
            <a:schemeClr val="accent2"/>
          </a:solidFill>
          <a:ln>
            <a:solidFill>
              <a:schemeClr val="tx1"/>
            </a:solidFill>
          </a:ln>
          <a:effectLst>
            <a:outerShdw blurRad="50800" dist="38100" dir="2700000" algn="tl" rotWithShape="0">
              <a:prstClr val="black">
                <a:alpha val="40000"/>
              </a:prstClr>
            </a:outerShdw>
          </a:effectLst>
        </p:spPr>
        <p:txBody>
          <a:bodyPr wrap="square" rtlCol="0">
            <a:spAutoFit/>
          </a:bodyPr>
          <a:lstStyle/>
          <a:p>
            <a:pPr algn="ctr"/>
            <a:r>
              <a:rPr lang="es-ES" sz="2400" b="1" dirty="0"/>
              <a:t>Plan de producción a medio plazo, factible desde el punto de vista de la capacidad, que permite lograr el plan de producción a largo plazo de la forma más eficaz posible en relación con los objetivos tácticos del subsistema de Operaciones.</a:t>
            </a:r>
          </a:p>
        </p:txBody>
      </p:sp>
      <p:sp>
        <p:nvSpPr>
          <p:cNvPr id="6" name="Rectángulo 5">
            <a:extLst>
              <a:ext uri="{FF2B5EF4-FFF2-40B4-BE49-F238E27FC236}">
                <a16:creationId xmlns:a16="http://schemas.microsoft.com/office/drawing/2014/main" id="{59F59E4C-65F8-46EE-92AF-B8B894C793FE}"/>
              </a:ext>
            </a:extLst>
          </p:cNvPr>
          <p:cNvSpPr/>
          <p:nvPr/>
        </p:nvSpPr>
        <p:spPr>
          <a:xfrm>
            <a:off x="1" y="3150385"/>
            <a:ext cx="12191998" cy="1200329"/>
          </a:xfrm>
          <a:prstGeom prst="rect">
            <a:avLst/>
          </a:prstGeom>
        </p:spPr>
        <p:txBody>
          <a:bodyPr wrap="square">
            <a:spAutoFit/>
          </a:bodyPr>
          <a:lstStyle/>
          <a:p>
            <a:pPr algn="just"/>
            <a:endParaRPr lang="es-ES" sz="2400" dirty="0">
              <a:ea typeface="Calibri" panose="020F0502020204030204" pitchFamily="34" charset="0"/>
              <a:cs typeface="Times New Roman" panose="02020603050405020304" pitchFamily="18" charset="0"/>
            </a:endParaRPr>
          </a:p>
          <a:p>
            <a:pPr marL="285750" indent="-285750" algn="just">
              <a:buFont typeface="Arial" panose="020B0604020202020204" pitchFamily="34" charset="0"/>
              <a:buChar char="•"/>
            </a:pPr>
            <a:r>
              <a:rPr lang="es-ES" sz="2400" dirty="0">
                <a:ea typeface="Calibri" panose="020F0502020204030204" pitchFamily="34" charset="0"/>
                <a:cs typeface="Times New Roman" panose="02020603050405020304" pitchFamily="18" charset="0"/>
              </a:rPr>
              <a:t>El resultado del proceso de la planificación agregada se denomina: Plan agregado de producción (PAP), que puede definirse como:</a:t>
            </a:r>
          </a:p>
        </p:txBody>
      </p:sp>
    </p:spTree>
    <p:extLst>
      <p:ext uri="{BB962C8B-B14F-4D97-AF65-F5344CB8AC3E}">
        <p14:creationId xmlns:p14="http://schemas.microsoft.com/office/powerpoint/2010/main" val="300126332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ntr" presetSubtype="0" fill="hold" grpId="0" nodeType="afterEffect">
                                  <p:stCondLst>
                                    <p:cond delay="0"/>
                                  </p:stCondLst>
                                  <p:childTnLst>
                                    <p:set>
                                      <p:cBhvr>
                                        <p:cTn id="6" dur="1" fill="hold">
                                          <p:stCondLst>
                                            <p:cond delay="0"/>
                                          </p:stCondLst>
                                        </p:cTn>
                                        <p:tgtEl>
                                          <p:spTgt spid="65"/>
                                        </p:tgtEl>
                                        <p:attrNameLst>
                                          <p:attrName>style.visibility</p:attrName>
                                        </p:attrNameLst>
                                      </p:cBhvr>
                                      <p:to>
                                        <p:strVal val="visible"/>
                                      </p:to>
                                    </p:set>
                                    <p:anim calcmode="lin" valueType="num">
                                      <p:cBhvr>
                                        <p:cTn id="7" dur="2000" fill="hold"/>
                                        <p:tgtEl>
                                          <p:spTgt spid="65"/>
                                        </p:tgtEl>
                                        <p:attrNameLst>
                                          <p:attrName>ppt_w</p:attrName>
                                        </p:attrNameLst>
                                      </p:cBhvr>
                                      <p:tavLst>
                                        <p:tav tm="0">
                                          <p:val>
                                            <p:fltVal val="0"/>
                                          </p:val>
                                        </p:tav>
                                        <p:tav tm="100000">
                                          <p:val>
                                            <p:strVal val="#ppt_w"/>
                                          </p:val>
                                        </p:tav>
                                      </p:tavLst>
                                    </p:anim>
                                    <p:anim calcmode="lin" valueType="num">
                                      <p:cBhvr>
                                        <p:cTn id="8" dur="2000" fill="hold"/>
                                        <p:tgtEl>
                                          <p:spTgt spid="65"/>
                                        </p:tgtEl>
                                        <p:attrNameLst>
                                          <p:attrName>ppt_h</p:attrName>
                                        </p:attrNameLst>
                                      </p:cBhvr>
                                      <p:tavLst>
                                        <p:tav tm="0">
                                          <p:val>
                                            <p:fltVal val="0"/>
                                          </p:val>
                                        </p:tav>
                                        <p:tav tm="100000">
                                          <p:val>
                                            <p:strVal val="#ppt_h"/>
                                          </p:val>
                                        </p:tav>
                                      </p:tavLst>
                                    </p:anim>
                                    <p:anim calcmode="lin" valueType="num">
                                      <p:cBhvr>
                                        <p:cTn id="9" dur="2000" fill="hold"/>
                                        <p:tgtEl>
                                          <p:spTgt spid="65"/>
                                        </p:tgtEl>
                                        <p:attrNameLst>
                                          <p:attrName>ppt_x</p:attrName>
                                        </p:attrNameLst>
                                      </p:cBhvr>
                                      <p:tavLst>
                                        <p:tav tm="0" fmla="#ppt_x+(cos(-2*pi*(1-$))*-#ppt_x-sin(-2*pi*(1-$))*(1-#ppt_y))*(1-$)">
                                          <p:val>
                                            <p:fltVal val="0"/>
                                          </p:val>
                                        </p:tav>
                                        <p:tav tm="100000">
                                          <p:val>
                                            <p:fltVal val="1"/>
                                          </p:val>
                                        </p:tav>
                                      </p:tavLst>
                                    </p:anim>
                                    <p:anim calcmode="lin" valueType="num">
                                      <p:cBhvr>
                                        <p:cTn id="10" dur="2000" fill="hold"/>
                                        <p:tgtEl>
                                          <p:spTgt spid="65"/>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ángulo 15">
            <a:extLst>
              <a:ext uri="{FF2B5EF4-FFF2-40B4-BE49-F238E27FC236}">
                <a16:creationId xmlns:a16="http://schemas.microsoft.com/office/drawing/2014/main" id="{F3113336-B8E7-4437-BCDB-0A41C522594A}"/>
              </a:ext>
            </a:extLst>
          </p:cNvPr>
          <p:cNvSpPr/>
          <p:nvPr/>
        </p:nvSpPr>
        <p:spPr>
          <a:xfrm>
            <a:off x="0" y="0"/>
            <a:ext cx="12191999" cy="369332"/>
          </a:xfrm>
          <a:prstGeom prst="rect">
            <a:avLst/>
          </a:prstGeom>
        </p:spPr>
        <p:txBody>
          <a:bodyPr wrap="square">
            <a:spAutoFit/>
          </a:bodyPr>
          <a:lstStyle/>
          <a:p>
            <a:pPr algn="ctr"/>
            <a:r>
              <a:rPr lang="es-ES" dirty="0">
                <a:solidFill>
                  <a:srgbClr val="0070C0"/>
                </a:solidFill>
              </a:rPr>
              <a:t>2.1. CONCEPTO Y NATURALEZA DE LA PLANIFICACIÓN AGREGADA </a:t>
            </a:r>
          </a:p>
        </p:txBody>
      </p:sp>
      <p:pic>
        <p:nvPicPr>
          <p:cNvPr id="17" name="Imagen 16">
            <a:extLst>
              <a:ext uri="{FF2B5EF4-FFF2-40B4-BE49-F238E27FC236}">
                <a16:creationId xmlns:a16="http://schemas.microsoft.com/office/drawing/2014/main" id="{430BCBD5-743E-4E14-BAC3-91ACA0B8984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693377" y="6289493"/>
            <a:ext cx="567519" cy="567519"/>
          </a:xfrm>
          <a:prstGeom prst="rect">
            <a:avLst/>
          </a:prstGeom>
          <a:effectLst>
            <a:outerShdw blurRad="50800" dist="38100" dir="2700000" algn="tl" rotWithShape="0">
              <a:prstClr val="black">
                <a:alpha val="40000"/>
              </a:prstClr>
            </a:outerShdw>
          </a:effectLst>
        </p:spPr>
      </p:pic>
      <p:sp>
        <p:nvSpPr>
          <p:cNvPr id="64" name="Rectángulo 63">
            <a:extLst>
              <a:ext uri="{FF2B5EF4-FFF2-40B4-BE49-F238E27FC236}">
                <a16:creationId xmlns:a16="http://schemas.microsoft.com/office/drawing/2014/main" id="{61449C8C-F224-4696-A9E9-6938D4C707CA}"/>
              </a:ext>
            </a:extLst>
          </p:cNvPr>
          <p:cNvSpPr/>
          <p:nvPr/>
        </p:nvSpPr>
        <p:spPr>
          <a:xfrm>
            <a:off x="1" y="899553"/>
            <a:ext cx="12191998" cy="1938992"/>
          </a:xfrm>
          <a:prstGeom prst="rect">
            <a:avLst/>
          </a:prstGeom>
        </p:spPr>
        <p:txBody>
          <a:bodyPr wrap="square">
            <a:spAutoFit/>
          </a:bodyPr>
          <a:lstStyle/>
          <a:p>
            <a:pPr marL="285750" indent="-285750" algn="just">
              <a:buFont typeface="Arial" panose="020B0604020202020204" pitchFamily="34" charset="0"/>
              <a:buChar char="•"/>
            </a:pPr>
            <a:r>
              <a:rPr lang="es-ES" sz="2400" dirty="0">
                <a:ea typeface="Calibri" panose="020F0502020204030204" pitchFamily="34" charset="0"/>
                <a:cs typeface="Times New Roman" panose="02020603050405020304" pitchFamily="18" charset="0"/>
              </a:rPr>
              <a:t>En el PAP se determinan:</a:t>
            </a:r>
          </a:p>
          <a:p>
            <a:pPr marL="800100" lvl="1" indent="-342900" algn="just">
              <a:buFont typeface="Wingdings" panose="05000000000000000000" pitchFamily="2" charset="2"/>
              <a:buChar char="ü"/>
            </a:pPr>
            <a:r>
              <a:rPr lang="es-ES" sz="2400" dirty="0">
                <a:ea typeface="Calibri" panose="020F0502020204030204" pitchFamily="34" charset="0"/>
                <a:cs typeface="Times New Roman" panose="02020603050405020304" pitchFamily="18" charset="0"/>
              </a:rPr>
              <a:t>las cantidades a producir en términos agregados (familias de productos)</a:t>
            </a:r>
          </a:p>
          <a:p>
            <a:pPr marL="800100" lvl="1" indent="-342900" algn="just">
              <a:buFont typeface="Wingdings" panose="05000000000000000000" pitchFamily="2" charset="2"/>
              <a:buChar char="ü"/>
            </a:pPr>
            <a:r>
              <a:rPr lang="es-ES" sz="2400" dirty="0">
                <a:ea typeface="Calibri" panose="020F0502020204030204" pitchFamily="34" charset="0"/>
                <a:cs typeface="Times New Roman" panose="02020603050405020304" pitchFamily="18" charset="0"/>
              </a:rPr>
              <a:t>en cada período (cada mes, habitualmente)</a:t>
            </a:r>
          </a:p>
          <a:p>
            <a:pPr marL="800100" lvl="1" indent="-342900" algn="just">
              <a:buFont typeface="Wingdings" panose="05000000000000000000" pitchFamily="2" charset="2"/>
              <a:buChar char="ü"/>
            </a:pPr>
            <a:r>
              <a:rPr lang="es-ES" sz="2400" dirty="0">
                <a:ea typeface="Calibri" panose="020F0502020204030204" pitchFamily="34" charset="0"/>
                <a:cs typeface="Times New Roman" panose="02020603050405020304" pitchFamily="18" charset="0"/>
              </a:rPr>
              <a:t>del horizonte de planificación (medio plazo, generalmente, de 6 a 18 meses; horizonte de planificación mínimo: 3 veces el ciclo total de fabricación del producto)</a:t>
            </a:r>
          </a:p>
        </p:txBody>
      </p:sp>
      <p:sp>
        <p:nvSpPr>
          <p:cNvPr id="8" name="Rectángulo 7">
            <a:extLst>
              <a:ext uri="{FF2B5EF4-FFF2-40B4-BE49-F238E27FC236}">
                <a16:creationId xmlns:a16="http://schemas.microsoft.com/office/drawing/2014/main" id="{EB0A2D99-9415-432E-9821-2AD4A59D4D3F}"/>
              </a:ext>
            </a:extLst>
          </p:cNvPr>
          <p:cNvSpPr/>
          <p:nvPr/>
        </p:nvSpPr>
        <p:spPr>
          <a:xfrm>
            <a:off x="2" y="3308926"/>
            <a:ext cx="12191998" cy="3046988"/>
          </a:xfrm>
          <a:prstGeom prst="rect">
            <a:avLst/>
          </a:prstGeom>
        </p:spPr>
        <p:txBody>
          <a:bodyPr wrap="square">
            <a:spAutoFit/>
          </a:bodyPr>
          <a:lstStyle/>
          <a:p>
            <a:pPr marL="285750" indent="-285750" algn="just">
              <a:buFont typeface="Arial" panose="020B0604020202020204" pitchFamily="34" charset="0"/>
              <a:buChar char="•"/>
            </a:pPr>
            <a:r>
              <a:rPr lang="es-ES" sz="2400" dirty="0">
                <a:ea typeface="Calibri" panose="020F0502020204030204" pitchFamily="34" charset="0"/>
                <a:cs typeface="Times New Roman" panose="02020603050405020304" pitchFamily="18" charset="0"/>
              </a:rPr>
              <a:t>El objetivo que se persigue es establecer cómo responder a la demanda minimizando los costes y maximizando el nivel de servicio a lo largo del horizonte de planificación. Ello se logra mediante el ajuste de las principales variables productivas: </a:t>
            </a:r>
          </a:p>
          <a:p>
            <a:pPr marL="800100" lvl="1" indent="-342900" algn="just">
              <a:buFont typeface="Wingdings" panose="05000000000000000000" pitchFamily="2" charset="2"/>
              <a:buChar char="§"/>
            </a:pPr>
            <a:r>
              <a:rPr lang="es-ES" sz="2400" dirty="0">
                <a:ea typeface="Calibri" panose="020F0502020204030204" pitchFamily="34" charset="0"/>
                <a:cs typeface="Times New Roman" panose="02020603050405020304" pitchFamily="18" charset="0"/>
              </a:rPr>
              <a:t>Las tasas de producción (en jornada regular y extraordinaria). </a:t>
            </a:r>
          </a:p>
          <a:p>
            <a:pPr marL="800100" lvl="1" indent="-342900" algn="just">
              <a:buFont typeface="Wingdings" panose="05000000000000000000" pitchFamily="2" charset="2"/>
              <a:buChar char="§"/>
            </a:pPr>
            <a:r>
              <a:rPr lang="es-ES" sz="2400" dirty="0">
                <a:ea typeface="Calibri" panose="020F0502020204030204" pitchFamily="34" charset="0"/>
                <a:cs typeface="Times New Roman" panose="02020603050405020304" pitchFamily="18" charset="0"/>
              </a:rPr>
              <a:t>Las tasas de subcontratación.</a:t>
            </a:r>
          </a:p>
          <a:p>
            <a:pPr marL="800100" lvl="1" indent="-342900" algn="just">
              <a:buFont typeface="Wingdings" panose="05000000000000000000" pitchFamily="2" charset="2"/>
              <a:buChar char="§"/>
            </a:pPr>
            <a:r>
              <a:rPr lang="es-ES" sz="2400" dirty="0">
                <a:ea typeface="Calibri" panose="020F0502020204030204" pitchFamily="34" charset="0"/>
                <a:cs typeface="Times New Roman" panose="02020603050405020304" pitchFamily="18" charset="0"/>
              </a:rPr>
              <a:t>Los niveles de mano de obra.</a:t>
            </a:r>
          </a:p>
          <a:p>
            <a:pPr marL="800100" lvl="1" indent="-342900" algn="just">
              <a:buFont typeface="Wingdings" panose="05000000000000000000" pitchFamily="2" charset="2"/>
              <a:buChar char="§"/>
            </a:pPr>
            <a:r>
              <a:rPr lang="es-ES" sz="2400" dirty="0">
                <a:ea typeface="Calibri" panose="020F0502020204030204" pitchFamily="34" charset="0"/>
                <a:cs typeface="Times New Roman" panose="02020603050405020304" pitchFamily="18" charset="0"/>
              </a:rPr>
              <a:t>Los niveles de inventario.</a:t>
            </a:r>
          </a:p>
          <a:p>
            <a:pPr marL="800100" lvl="1" indent="-342900" algn="just">
              <a:buFont typeface="Wingdings" panose="05000000000000000000" pitchFamily="2" charset="2"/>
              <a:buChar char="§"/>
            </a:pPr>
            <a:r>
              <a:rPr lang="es-ES" sz="2400" dirty="0">
                <a:ea typeface="Calibri" panose="020F0502020204030204" pitchFamily="34" charset="0"/>
                <a:cs typeface="Times New Roman" panose="02020603050405020304" pitchFamily="18" charset="0"/>
              </a:rPr>
              <a:t>Otras variables controlables.</a:t>
            </a:r>
          </a:p>
        </p:txBody>
      </p:sp>
    </p:spTree>
    <p:extLst>
      <p:ext uri="{BB962C8B-B14F-4D97-AF65-F5344CB8AC3E}">
        <p14:creationId xmlns:p14="http://schemas.microsoft.com/office/powerpoint/2010/main" val="819603448"/>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ángulo 15">
            <a:extLst>
              <a:ext uri="{FF2B5EF4-FFF2-40B4-BE49-F238E27FC236}">
                <a16:creationId xmlns:a16="http://schemas.microsoft.com/office/drawing/2014/main" id="{F3113336-B8E7-4437-BCDB-0A41C522594A}"/>
              </a:ext>
            </a:extLst>
          </p:cNvPr>
          <p:cNvSpPr/>
          <p:nvPr/>
        </p:nvSpPr>
        <p:spPr>
          <a:xfrm>
            <a:off x="0" y="0"/>
            <a:ext cx="12191999" cy="369332"/>
          </a:xfrm>
          <a:prstGeom prst="rect">
            <a:avLst/>
          </a:prstGeom>
        </p:spPr>
        <p:txBody>
          <a:bodyPr wrap="square">
            <a:spAutoFit/>
          </a:bodyPr>
          <a:lstStyle/>
          <a:p>
            <a:pPr algn="ctr"/>
            <a:r>
              <a:rPr lang="es-ES" dirty="0">
                <a:solidFill>
                  <a:srgbClr val="0070C0"/>
                </a:solidFill>
              </a:rPr>
              <a:t>2.1. CONCEPTO Y NATURALEZA DE LA PLANIFICACIÓN AGREGADA </a:t>
            </a:r>
          </a:p>
        </p:txBody>
      </p:sp>
      <p:pic>
        <p:nvPicPr>
          <p:cNvPr id="17" name="Imagen 16">
            <a:extLst>
              <a:ext uri="{FF2B5EF4-FFF2-40B4-BE49-F238E27FC236}">
                <a16:creationId xmlns:a16="http://schemas.microsoft.com/office/drawing/2014/main" id="{430BCBD5-743E-4E14-BAC3-91ACA0B8984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693377" y="6289493"/>
            <a:ext cx="567519" cy="567519"/>
          </a:xfrm>
          <a:prstGeom prst="rect">
            <a:avLst/>
          </a:prstGeom>
          <a:effectLst>
            <a:outerShdw blurRad="50800" dist="38100" dir="2700000" algn="tl" rotWithShape="0">
              <a:prstClr val="black">
                <a:alpha val="40000"/>
              </a:prstClr>
            </a:outerShdw>
          </a:effectLst>
        </p:spPr>
      </p:pic>
      <p:sp>
        <p:nvSpPr>
          <p:cNvPr id="64" name="Rectángulo 63">
            <a:extLst>
              <a:ext uri="{FF2B5EF4-FFF2-40B4-BE49-F238E27FC236}">
                <a16:creationId xmlns:a16="http://schemas.microsoft.com/office/drawing/2014/main" id="{61449C8C-F224-4696-A9E9-6938D4C707CA}"/>
              </a:ext>
            </a:extLst>
          </p:cNvPr>
          <p:cNvSpPr/>
          <p:nvPr/>
        </p:nvSpPr>
        <p:spPr>
          <a:xfrm>
            <a:off x="1" y="1138709"/>
            <a:ext cx="12191998" cy="1200329"/>
          </a:xfrm>
          <a:prstGeom prst="rect">
            <a:avLst/>
          </a:prstGeom>
        </p:spPr>
        <p:txBody>
          <a:bodyPr wrap="square">
            <a:spAutoFit/>
          </a:bodyPr>
          <a:lstStyle/>
          <a:p>
            <a:pPr marL="285750" indent="-285750" algn="just">
              <a:buFont typeface="Arial" panose="020B0604020202020204" pitchFamily="34" charset="0"/>
              <a:buChar char="•"/>
            </a:pPr>
            <a:r>
              <a:rPr lang="es-ES" sz="2400" dirty="0">
                <a:ea typeface="Calibri" panose="020F0502020204030204" pitchFamily="34" charset="0"/>
                <a:cs typeface="Times New Roman" panose="02020603050405020304" pitchFamily="18" charset="0"/>
              </a:rPr>
              <a:t>Existen infinidad de combinaciones posibles con las principales variables productivas para hacer frente a las necesidades de producción de cada mes. Determinar la combinación más conveniente es, en esencia, el problema que plantea la planificación agregada.</a:t>
            </a:r>
          </a:p>
        </p:txBody>
      </p:sp>
      <p:sp>
        <p:nvSpPr>
          <p:cNvPr id="5" name="Rectángulo 4">
            <a:extLst>
              <a:ext uri="{FF2B5EF4-FFF2-40B4-BE49-F238E27FC236}">
                <a16:creationId xmlns:a16="http://schemas.microsoft.com/office/drawing/2014/main" id="{ED06543E-9283-4172-9270-8C1C2F7D580E}"/>
              </a:ext>
            </a:extLst>
          </p:cNvPr>
          <p:cNvSpPr/>
          <p:nvPr/>
        </p:nvSpPr>
        <p:spPr>
          <a:xfrm>
            <a:off x="1" y="2812588"/>
            <a:ext cx="12191998" cy="3046988"/>
          </a:xfrm>
          <a:prstGeom prst="rect">
            <a:avLst/>
          </a:prstGeom>
        </p:spPr>
        <p:txBody>
          <a:bodyPr wrap="square">
            <a:spAutoFit/>
          </a:bodyPr>
          <a:lstStyle/>
          <a:p>
            <a:pPr algn="just"/>
            <a:endParaRPr lang="es-ES" sz="2400" dirty="0">
              <a:ea typeface="Calibri" panose="020F0502020204030204" pitchFamily="34" charset="0"/>
              <a:cs typeface="Times New Roman" panose="02020603050405020304" pitchFamily="18" charset="0"/>
            </a:endParaRPr>
          </a:p>
          <a:p>
            <a:pPr marL="285750" indent="-285750" algn="just">
              <a:buFont typeface="Arial" panose="020B0604020202020204" pitchFamily="34" charset="0"/>
              <a:buChar char="•"/>
            </a:pPr>
            <a:r>
              <a:rPr lang="es-ES" sz="2400" dirty="0">
                <a:ea typeface="Calibri" panose="020F0502020204030204" pitchFamily="34" charset="0"/>
                <a:cs typeface="Times New Roman" panose="02020603050405020304" pitchFamily="18" charset="0"/>
              </a:rPr>
              <a:t>La elaboración de un plan agregado implica, por tanto, tres cuestiones básicas:</a:t>
            </a:r>
          </a:p>
          <a:p>
            <a:pPr marL="914400" lvl="1" indent="-457200" algn="just">
              <a:buFont typeface="+mj-lt"/>
              <a:buAutoNum type="arabicPeriod"/>
            </a:pPr>
            <a:endParaRPr lang="es-ES" sz="2400" dirty="0">
              <a:ea typeface="Calibri" panose="020F0502020204030204" pitchFamily="34" charset="0"/>
              <a:cs typeface="Times New Roman" panose="02020603050405020304" pitchFamily="18" charset="0"/>
            </a:endParaRPr>
          </a:p>
          <a:p>
            <a:pPr marL="914400" lvl="1" indent="-457200" algn="just">
              <a:buFont typeface="+mj-lt"/>
              <a:buAutoNum type="arabicPeriod"/>
            </a:pPr>
            <a:r>
              <a:rPr lang="es-ES" sz="2400" dirty="0">
                <a:ea typeface="Calibri" panose="020F0502020204030204" pitchFamily="34" charset="0"/>
                <a:cs typeface="Times New Roman" panose="02020603050405020304" pitchFamily="18" charset="0"/>
              </a:rPr>
              <a:t>Establecer el plan de necesidades de producción (PNP).</a:t>
            </a:r>
          </a:p>
          <a:p>
            <a:pPr marL="914400" lvl="1" indent="-457200" algn="just">
              <a:buFont typeface="+mj-lt"/>
              <a:buAutoNum type="arabicPeriod"/>
            </a:pPr>
            <a:r>
              <a:rPr lang="es-ES" sz="2400" dirty="0">
                <a:ea typeface="Calibri" panose="020F0502020204030204" pitchFamily="34" charset="0"/>
                <a:cs typeface="Times New Roman" panose="02020603050405020304" pitchFamily="18" charset="0"/>
              </a:rPr>
              <a:t>Determinar con qué fuentes de producción se hará frente a esas necesidades establecidas.</a:t>
            </a:r>
          </a:p>
          <a:p>
            <a:pPr marL="914400" lvl="1" indent="-457200" algn="just">
              <a:buFont typeface="+mj-lt"/>
              <a:buAutoNum type="arabicPeriod"/>
            </a:pPr>
            <a:r>
              <a:rPr lang="es-ES" sz="2400" dirty="0">
                <a:ea typeface="Calibri" panose="020F0502020204030204" pitchFamily="34" charset="0"/>
                <a:cs typeface="Times New Roman" panose="02020603050405020304" pitchFamily="18" charset="0"/>
              </a:rPr>
              <a:t>Evaluar el PAP obtenido en función de los objetivos establecidos, como coste, nivel de servicio, mejora de la calidad, clima laboral, etc.</a:t>
            </a:r>
          </a:p>
        </p:txBody>
      </p:sp>
    </p:spTree>
    <p:extLst>
      <p:ext uri="{BB962C8B-B14F-4D97-AF65-F5344CB8AC3E}">
        <p14:creationId xmlns:p14="http://schemas.microsoft.com/office/powerpoint/2010/main" val="2786655917"/>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p:cNvSpPr txBox="1"/>
          <p:nvPr/>
        </p:nvSpPr>
        <p:spPr>
          <a:xfrm>
            <a:off x="782182" y="2556943"/>
            <a:ext cx="11347387" cy="1446550"/>
          </a:xfrm>
          <a:prstGeom prst="rect">
            <a:avLst/>
          </a:prstGeom>
          <a:noFill/>
        </p:spPr>
        <p:txBody>
          <a:bodyPr wrap="square" rtlCol="0">
            <a:spAutoFit/>
          </a:bodyPr>
          <a:lstStyle/>
          <a:p>
            <a:r>
              <a:rPr lang="es-ES" sz="2200" dirty="0"/>
              <a:t>2.1. CONCEPTO Y NATURALEZA DE LA PLANIFICACIÓN AGREGADA</a:t>
            </a:r>
          </a:p>
          <a:p>
            <a:r>
              <a:rPr lang="es-ES" sz="2200" dirty="0"/>
              <a:t>2.2. MÉTODOS PARA DESARROLLAR LA PLANIFICACIÓN AGREGADA </a:t>
            </a:r>
          </a:p>
          <a:p>
            <a:r>
              <a:rPr lang="es-ES" sz="2200" dirty="0"/>
              <a:t>2.3. ESTRATEGIAS DE LA PLANIFICACIÓN AGREGADA</a:t>
            </a:r>
          </a:p>
          <a:p>
            <a:r>
              <a:rPr lang="es-ES" sz="2200" dirty="0"/>
              <a:t>2.4. OBTENCIÓN DE UN PLAN AGREGADO DE PRODUCCIÓN</a:t>
            </a:r>
          </a:p>
        </p:txBody>
      </p:sp>
      <p:pic>
        <p:nvPicPr>
          <p:cNvPr id="6" name="Gráfico 5" descr="Marca de verificación">
            <a:extLst>
              <a:ext uri="{FF2B5EF4-FFF2-40B4-BE49-F238E27FC236}">
                <a16:creationId xmlns:a16="http://schemas.microsoft.com/office/drawing/2014/main" id="{9629398D-B36F-4B13-9B2C-DA877B68859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200860" y="2551119"/>
            <a:ext cx="578413" cy="578413"/>
          </a:xfrm>
          <a:prstGeom prst="rect">
            <a:avLst/>
          </a:prstGeom>
          <a:effectLst>
            <a:outerShdw blurRad="50800" dist="38100" dir="2700000" algn="tl" rotWithShape="0">
              <a:prstClr val="black">
                <a:alpha val="40000"/>
              </a:prstClr>
            </a:outerShdw>
          </a:effectLst>
        </p:spPr>
      </p:pic>
      <p:pic>
        <p:nvPicPr>
          <p:cNvPr id="3" name="Gráfico 2" descr="Libros">
            <a:extLst>
              <a:ext uri="{FF2B5EF4-FFF2-40B4-BE49-F238E27FC236}">
                <a16:creationId xmlns:a16="http://schemas.microsoft.com/office/drawing/2014/main" id="{14D4E9B0-969F-426A-B5DA-254B6300F20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7510" y="5508101"/>
            <a:ext cx="914400" cy="914400"/>
          </a:xfrm>
          <a:prstGeom prst="rect">
            <a:avLst/>
          </a:prstGeom>
          <a:effectLst>
            <a:outerShdw blurRad="50800" dist="38100" dir="2700000" algn="tl" rotWithShape="0">
              <a:prstClr val="black">
                <a:alpha val="40000"/>
              </a:prstClr>
            </a:outerShdw>
          </a:effectLst>
        </p:spPr>
      </p:pic>
      <p:pic>
        <p:nvPicPr>
          <p:cNvPr id="7" name="Gráfico 6" descr="Lista de comprobación RTL">
            <a:extLst>
              <a:ext uri="{FF2B5EF4-FFF2-40B4-BE49-F238E27FC236}">
                <a16:creationId xmlns:a16="http://schemas.microsoft.com/office/drawing/2014/main" id="{2D2CE125-C407-4875-ADD1-EF9C3FC285F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679" y="2552478"/>
            <a:ext cx="914400" cy="914400"/>
          </a:xfrm>
          <a:prstGeom prst="rect">
            <a:avLst/>
          </a:prstGeom>
          <a:effectLst>
            <a:outerShdw blurRad="50800" dist="38100" dir="2700000" algn="tl" rotWithShape="0">
              <a:prstClr val="black">
                <a:alpha val="40000"/>
              </a:prstClr>
            </a:outerShdw>
          </a:effectLst>
        </p:spPr>
      </p:pic>
      <p:pic>
        <p:nvPicPr>
          <p:cNvPr id="16" name="Imagen 15">
            <a:extLst>
              <a:ext uri="{FF2B5EF4-FFF2-40B4-BE49-F238E27FC236}">
                <a16:creationId xmlns:a16="http://schemas.microsoft.com/office/drawing/2014/main" id="{5F5E2F85-40A6-4E91-8B24-1620AEBBC7B6}"/>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1693377" y="6289493"/>
            <a:ext cx="567519" cy="567519"/>
          </a:xfrm>
          <a:prstGeom prst="rect">
            <a:avLst/>
          </a:prstGeom>
          <a:effectLst>
            <a:outerShdw blurRad="50800" dist="38100" dir="2700000" algn="tl" rotWithShape="0">
              <a:prstClr val="black">
                <a:alpha val="40000"/>
              </a:prstClr>
            </a:outerShdw>
          </a:effectLst>
        </p:spPr>
      </p:pic>
      <p:sp>
        <p:nvSpPr>
          <p:cNvPr id="10" name="CuadroTexto 9">
            <a:extLst>
              <a:ext uri="{FF2B5EF4-FFF2-40B4-BE49-F238E27FC236}">
                <a16:creationId xmlns:a16="http://schemas.microsoft.com/office/drawing/2014/main" id="{E95FA16A-5D0D-45BF-BC57-A786BB22A126}"/>
              </a:ext>
            </a:extLst>
          </p:cNvPr>
          <p:cNvSpPr txBox="1"/>
          <p:nvPr/>
        </p:nvSpPr>
        <p:spPr>
          <a:xfrm>
            <a:off x="2172267" y="968036"/>
            <a:ext cx="7847463" cy="955111"/>
          </a:xfrm>
          <a:prstGeom prst="rect">
            <a:avLst/>
          </a:prstGeom>
          <a:effectLst>
            <a:outerShdw blurRad="50800" dist="38100" dir="2700000" algn="tl" rotWithShape="0">
              <a:prstClr val="black">
                <a:alpha val="40000"/>
              </a:prstClr>
            </a:outerShdw>
          </a:effectLst>
        </p:spPr>
        <p:txBody>
          <a:bodyPr vert="horz" lIns="91440" tIns="45720" rIns="91440" bIns="45720" rtlCol="0" anchor="b">
            <a:noAutofit/>
          </a:bodyPr>
          <a:lstStyle/>
          <a:p>
            <a:pPr algn="ctr">
              <a:lnSpc>
                <a:spcPct val="90000"/>
              </a:lnSpc>
              <a:spcBef>
                <a:spcPts val="1000"/>
              </a:spcBef>
            </a:pPr>
            <a:r>
              <a:rPr lang="en-US" sz="2800" b="1" dirty="0"/>
              <a:t>LA PLANIFICACIÓN AGREGADA</a:t>
            </a:r>
            <a:endParaRPr lang="en-US" sz="2800" b="1" kern="1200" dirty="0">
              <a:latin typeface="+mn-lt"/>
              <a:ea typeface="+mn-ea"/>
              <a:cs typeface="+mn-cs"/>
            </a:endParaRPr>
          </a:p>
        </p:txBody>
      </p:sp>
      <p:sp>
        <p:nvSpPr>
          <p:cNvPr id="11" name="Título 1">
            <a:extLst>
              <a:ext uri="{FF2B5EF4-FFF2-40B4-BE49-F238E27FC236}">
                <a16:creationId xmlns:a16="http://schemas.microsoft.com/office/drawing/2014/main" id="{1692A917-3515-4CD5-B9D8-0936A65DA88F}"/>
              </a:ext>
            </a:extLst>
          </p:cNvPr>
          <p:cNvSpPr txBox="1">
            <a:spLocks/>
          </p:cNvSpPr>
          <p:nvPr/>
        </p:nvSpPr>
        <p:spPr>
          <a:xfrm>
            <a:off x="4810558" y="160834"/>
            <a:ext cx="2570882" cy="955111"/>
          </a:xfrm>
          <a:prstGeom prst="rect">
            <a:avLst/>
          </a:prstGeom>
          <a:effectLst>
            <a:outerShdw blurRad="50800" dist="38100" dir="2700000" algn="tl" rotWithShape="0">
              <a:prstClr val="black">
                <a:alpha val="40000"/>
              </a:prstClr>
            </a:outerShdw>
          </a:effectLst>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solidFill>
                  <a:srgbClr val="0070C0"/>
                </a:solidFill>
              </a:rPr>
              <a:t>TEMA 2</a:t>
            </a:r>
          </a:p>
        </p:txBody>
      </p:sp>
      <p:sp>
        <p:nvSpPr>
          <p:cNvPr id="12" name="CuadroTexto 11">
            <a:extLst>
              <a:ext uri="{FF2B5EF4-FFF2-40B4-BE49-F238E27FC236}">
                <a16:creationId xmlns:a16="http://schemas.microsoft.com/office/drawing/2014/main" id="{6E4271E9-2742-4289-84A4-A0BBB3930D10}"/>
              </a:ext>
            </a:extLst>
          </p:cNvPr>
          <p:cNvSpPr txBox="1"/>
          <p:nvPr/>
        </p:nvSpPr>
        <p:spPr>
          <a:xfrm>
            <a:off x="981910" y="5503636"/>
            <a:ext cx="10739035" cy="1200329"/>
          </a:xfrm>
          <a:prstGeom prst="rect">
            <a:avLst/>
          </a:prstGeom>
          <a:noFill/>
        </p:spPr>
        <p:txBody>
          <a:bodyPr wrap="square" rtlCol="0">
            <a:spAutoFit/>
          </a:bodyPr>
          <a:lstStyle/>
          <a:p>
            <a:pPr marL="285750" indent="-285750">
              <a:buFont typeface="Wingdings" panose="05000000000000000000" pitchFamily="2" charset="2"/>
              <a:buChar char="ü"/>
            </a:pPr>
            <a:r>
              <a:rPr lang="es-ES" dirty="0"/>
              <a:t>Dirección de la Producción y Operaciones. Decisiones operativas. (Arias Aranda, D. y Minguela Rata, B.) Cap. 2.</a:t>
            </a:r>
          </a:p>
          <a:p>
            <a:pPr marL="285750" indent="-285750">
              <a:buFont typeface="Wingdings" panose="05000000000000000000" pitchFamily="2" charset="2"/>
              <a:buChar char="ü"/>
            </a:pPr>
            <a:r>
              <a:rPr lang="es-ES" dirty="0"/>
              <a:t>Principios de Administración de Operaciones (7ª Ed.). (Heizer, J. y Render, B.) Cap. 13.</a:t>
            </a:r>
          </a:p>
          <a:p>
            <a:pPr marL="285750" indent="-285750">
              <a:buFont typeface="Wingdings" panose="05000000000000000000" pitchFamily="2" charset="2"/>
              <a:buChar char="ü"/>
            </a:pPr>
            <a:r>
              <a:rPr lang="es-ES" dirty="0"/>
              <a:t>Dirección de Operaciones. Aspectos tácticos y operativos. (Domínguez Machuca, J.A. y otros) Cap. 3.</a:t>
            </a:r>
          </a:p>
          <a:p>
            <a:pPr marL="285750" indent="-285750">
              <a:buFont typeface="Wingdings" panose="05000000000000000000" pitchFamily="2" charset="2"/>
              <a:buChar char="ü"/>
            </a:pPr>
            <a:r>
              <a:rPr lang="es-ES" dirty="0"/>
              <a:t>Administración de Operaciones. Procesos y cadenas de valor (8ª Ed.). (Krajewski, L. y otros) Supl. E.</a:t>
            </a:r>
          </a:p>
        </p:txBody>
      </p:sp>
    </p:spTree>
    <p:extLst>
      <p:ext uri="{BB962C8B-B14F-4D97-AF65-F5344CB8AC3E}">
        <p14:creationId xmlns:p14="http://schemas.microsoft.com/office/powerpoint/2010/main" val="3387350055"/>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rma libre: forma 3">
            <a:extLst>
              <a:ext uri="{FF2B5EF4-FFF2-40B4-BE49-F238E27FC236}">
                <a16:creationId xmlns:a16="http://schemas.microsoft.com/office/drawing/2014/main" id="{B6E2D1C0-E875-40D7-85D6-BEEE9A56D9B3}"/>
              </a:ext>
            </a:extLst>
          </p:cNvPr>
          <p:cNvSpPr/>
          <p:nvPr/>
        </p:nvSpPr>
        <p:spPr>
          <a:xfrm>
            <a:off x="201979" y="2928009"/>
            <a:ext cx="1320333" cy="1251738"/>
          </a:xfrm>
          <a:custGeom>
            <a:avLst/>
            <a:gdLst>
              <a:gd name="connsiteX0" fmla="*/ 0 w 1320333"/>
              <a:gd name="connsiteY0" fmla="*/ 125174 h 1251738"/>
              <a:gd name="connsiteX1" fmla="*/ 125174 w 1320333"/>
              <a:gd name="connsiteY1" fmla="*/ 0 h 1251738"/>
              <a:gd name="connsiteX2" fmla="*/ 1195159 w 1320333"/>
              <a:gd name="connsiteY2" fmla="*/ 0 h 1251738"/>
              <a:gd name="connsiteX3" fmla="*/ 1320333 w 1320333"/>
              <a:gd name="connsiteY3" fmla="*/ 125174 h 1251738"/>
              <a:gd name="connsiteX4" fmla="*/ 1320333 w 1320333"/>
              <a:gd name="connsiteY4" fmla="*/ 1126564 h 1251738"/>
              <a:gd name="connsiteX5" fmla="*/ 1195159 w 1320333"/>
              <a:gd name="connsiteY5" fmla="*/ 1251738 h 1251738"/>
              <a:gd name="connsiteX6" fmla="*/ 125174 w 1320333"/>
              <a:gd name="connsiteY6" fmla="*/ 1251738 h 1251738"/>
              <a:gd name="connsiteX7" fmla="*/ 0 w 1320333"/>
              <a:gd name="connsiteY7" fmla="*/ 1126564 h 1251738"/>
              <a:gd name="connsiteX8" fmla="*/ 0 w 1320333"/>
              <a:gd name="connsiteY8" fmla="*/ 125174 h 1251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20333" h="1251738">
                <a:moveTo>
                  <a:pt x="0" y="125174"/>
                </a:moveTo>
                <a:cubicBezTo>
                  <a:pt x="0" y="56042"/>
                  <a:pt x="56042" y="0"/>
                  <a:pt x="125174" y="0"/>
                </a:cubicBezTo>
                <a:lnTo>
                  <a:pt x="1195159" y="0"/>
                </a:lnTo>
                <a:cubicBezTo>
                  <a:pt x="1264291" y="0"/>
                  <a:pt x="1320333" y="56042"/>
                  <a:pt x="1320333" y="125174"/>
                </a:cubicBezTo>
                <a:lnTo>
                  <a:pt x="1320333" y="1126564"/>
                </a:lnTo>
                <a:cubicBezTo>
                  <a:pt x="1320333" y="1195696"/>
                  <a:pt x="1264291" y="1251738"/>
                  <a:pt x="1195159" y="1251738"/>
                </a:cubicBezTo>
                <a:lnTo>
                  <a:pt x="125174" y="1251738"/>
                </a:lnTo>
                <a:cubicBezTo>
                  <a:pt x="56042" y="1251738"/>
                  <a:pt x="0" y="1195696"/>
                  <a:pt x="0" y="1126564"/>
                </a:cubicBezTo>
                <a:lnTo>
                  <a:pt x="0" y="125174"/>
                </a:lnTo>
                <a:close/>
              </a:path>
            </a:pathLst>
          </a:custGeom>
          <a:noFill/>
          <a:ln>
            <a:noFill/>
          </a:ln>
          <a:effectLst/>
        </p:spPr>
        <p:style>
          <a:lnRef idx="2">
            <a:scrgbClr r="0" g="0" b="0"/>
          </a:lnRef>
          <a:fillRef idx="1">
            <a:scrgbClr r="0" g="0" b="0"/>
          </a:fillRef>
          <a:effectRef idx="0">
            <a:scrgbClr r="0" g="0" b="0"/>
          </a:effectRef>
          <a:fontRef idx="minor">
            <a:schemeClr val="lt1"/>
          </a:fontRef>
        </p:style>
        <p:txBody>
          <a:bodyPr spcFirstLastPara="0" vert="horz" wrap="square" lIns="54442" tIns="54442" rIns="54442" bIns="54442" numCol="1" spcCol="1270" anchor="ctr" anchorCtr="0">
            <a:noAutofit/>
          </a:bodyPr>
          <a:lstStyle/>
          <a:p>
            <a:pPr marL="0" lvl="0" indent="0" algn="ctr" defTabSz="1244600">
              <a:lnSpc>
                <a:spcPct val="90000"/>
              </a:lnSpc>
              <a:spcBef>
                <a:spcPct val="0"/>
              </a:spcBef>
              <a:spcAft>
                <a:spcPct val="35000"/>
              </a:spcAft>
              <a:buNone/>
            </a:pPr>
            <a:r>
              <a:rPr lang="es-ES" sz="3600" b="1" kern="1200" dirty="0">
                <a:solidFill>
                  <a:schemeClr val="tx1"/>
                </a:solidFill>
              </a:rPr>
              <a:t>TIPOS</a:t>
            </a:r>
          </a:p>
        </p:txBody>
      </p:sp>
      <p:sp>
        <p:nvSpPr>
          <p:cNvPr id="11" name="Forma libre: forma 10">
            <a:extLst>
              <a:ext uri="{FF2B5EF4-FFF2-40B4-BE49-F238E27FC236}">
                <a16:creationId xmlns:a16="http://schemas.microsoft.com/office/drawing/2014/main" id="{BF8BDA20-3EA0-4BA4-A6AB-2B693F7CAD70}"/>
              </a:ext>
            </a:extLst>
          </p:cNvPr>
          <p:cNvSpPr/>
          <p:nvPr/>
        </p:nvSpPr>
        <p:spPr>
          <a:xfrm rot="17692822">
            <a:off x="832930" y="2456566"/>
            <a:ext cx="2380154" cy="35375"/>
          </a:xfrm>
          <a:custGeom>
            <a:avLst/>
            <a:gdLst>
              <a:gd name="connsiteX0" fmla="*/ 0 w 2380154"/>
              <a:gd name="connsiteY0" fmla="*/ 17687 h 35375"/>
              <a:gd name="connsiteX1" fmla="*/ 2380154 w 2380154"/>
              <a:gd name="connsiteY1" fmla="*/ 17687 h 35375"/>
            </a:gdLst>
            <a:ahLst/>
            <a:cxnLst>
              <a:cxn ang="0">
                <a:pos x="connsiteX0" y="connsiteY0"/>
              </a:cxn>
              <a:cxn ang="0">
                <a:pos x="connsiteX1" y="connsiteY1"/>
              </a:cxn>
            </a:cxnLst>
            <a:rect l="l" t="t" r="r" b="b"/>
            <a:pathLst>
              <a:path w="2380154" h="35375">
                <a:moveTo>
                  <a:pt x="0" y="17687"/>
                </a:moveTo>
                <a:lnTo>
                  <a:pt x="2380154" y="17687"/>
                </a:lnTo>
              </a:path>
            </a:pathLst>
          </a:custGeom>
          <a:noFill/>
          <a:ln w="28575"/>
          <a:effectLst>
            <a:outerShdw blurRad="50800" dist="38100" dir="2700000" algn="tl" rotWithShape="0">
              <a:prstClr val="black">
                <a:alpha val="40000"/>
              </a:prstClr>
            </a:outerShdw>
          </a:effectLst>
        </p:spPr>
        <p:style>
          <a:lnRef idx="2">
            <a:schemeClr val="accent1">
              <a:shade val="60000"/>
              <a:hueOff val="0"/>
              <a:satOff val="0"/>
              <a:lumOff val="0"/>
              <a:alphaOff val="0"/>
            </a:schemeClr>
          </a:lnRef>
          <a:fillRef idx="0">
            <a:scrgbClr r="0" g="0" b="0"/>
          </a:fillRef>
          <a:effectRef idx="0">
            <a:scrgbClr r="0" g="0" b="0"/>
          </a:effectRef>
          <a:fontRef idx="minor">
            <a:schemeClr val="tx1">
              <a:hueOff val="0"/>
              <a:satOff val="0"/>
              <a:lumOff val="0"/>
              <a:alphaOff val="0"/>
            </a:schemeClr>
          </a:fontRef>
        </p:style>
        <p:txBody>
          <a:bodyPr spcFirstLastPara="0" vert="horz" wrap="square" lIns="1143273" tIns="-41816" rIns="1143273" bIns="-41817" numCol="1" spcCol="1270" anchor="ctr" anchorCtr="0">
            <a:noAutofit/>
          </a:bodyPr>
          <a:lstStyle/>
          <a:p>
            <a:pPr marL="0" lvl="0" indent="0" algn="ctr" defTabSz="355600">
              <a:lnSpc>
                <a:spcPct val="90000"/>
              </a:lnSpc>
              <a:spcBef>
                <a:spcPct val="0"/>
              </a:spcBef>
              <a:spcAft>
                <a:spcPct val="35000"/>
              </a:spcAft>
              <a:buNone/>
            </a:pPr>
            <a:endParaRPr lang="es-ES" sz="800" kern="1200" dirty="0"/>
          </a:p>
        </p:txBody>
      </p:sp>
      <p:sp>
        <p:nvSpPr>
          <p:cNvPr id="12" name="Forma libre: forma 11">
            <a:extLst>
              <a:ext uri="{FF2B5EF4-FFF2-40B4-BE49-F238E27FC236}">
                <a16:creationId xmlns:a16="http://schemas.microsoft.com/office/drawing/2014/main" id="{326C2818-0584-4BA6-B12B-CDEB327BFE30}"/>
              </a:ext>
            </a:extLst>
          </p:cNvPr>
          <p:cNvSpPr/>
          <p:nvPr/>
        </p:nvSpPr>
        <p:spPr>
          <a:xfrm>
            <a:off x="2523703" y="768760"/>
            <a:ext cx="2503476" cy="1251738"/>
          </a:xfrm>
          <a:custGeom>
            <a:avLst/>
            <a:gdLst>
              <a:gd name="connsiteX0" fmla="*/ 0 w 2503476"/>
              <a:gd name="connsiteY0" fmla="*/ 125174 h 1251738"/>
              <a:gd name="connsiteX1" fmla="*/ 125174 w 2503476"/>
              <a:gd name="connsiteY1" fmla="*/ 0 h 1251738"/>
              <a:gd name="connsiteX2" fmla="*/ 2378302 w 2503476"/>
              <a:gd name="connsiteY2" fmla="*/ 0 h 1251738"/>
              <a:gd name="connsiteX3" fmla="*/ 2503476 w 2503476"/>
              <a:gd name="connsiteY3" fmla="*/ 125174 h 1251738"/>
              <a:gd name="connsiteX4" fmla="*/ 2503476 w 2503476"/>
              <a:gd name="connsiteY4" fmla="*/ 1126564 h 1251738"/>
              <a:gd name="connsiteX5" fmla="*/ 2378302 w 2503476"/>
              <a:gd name="connsiteY5" fmla="*/ 1251738 h 1251738"/>
              <a:gd name="connsiteX6" fmla="*/ 125174 w 2503476"/>
              <a:gd name="connsiteY6" fmla="*/ 1251738 h 1251738"/>
              <a:gd name="connsiteX7" fmla="*/ 0 w 2503476"/>
              <a:gd name="connsiteY7" fmla="*/ 1126564 h 1251738"/>
              <a:gd name="connsiteX8" fmla="*/ 0 w 2503476"/>
              <a:gd name="connsiteY8" fmla="*/ 125174 h 1251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03476" h="1251738">
                <a:moveTo>
                  <a:pt x="0" y="125174"/>
                </a:moveTo>
                <a:cubicBezTo>
                  <a:pt x="0" y="56042"/>
                  <a:pt x="56042" y="0"/>
                  <a:pt x="125174" y="0"/>
                </a:cubicBezTo>
                <a:lnTo>
                  <a:pt x="2378302" y="0"/>
                </a:lnTo>
                <a:cubicBezTo>
                  <a:pt x="2447434" y="0"/>
                  <a:pt x="2503476" y="56042"/>
                  <a:pt x="2503476" y="125174"/>
                </a:cubicBezTo>
                <a:lnTo>
                  <a:pt x="2503476" y="1126564"/>
                </a:lnTo>
                <a:cubicBezTo>
                  <a:pt x="2503476" y="1195696"/>
                  <a:pt x="2447434" y="1251738"/>
                  <a:pt x="2378302" y="1251738"/>
                </a:cubicBezTo>
                <a:lnTo>
                  <a:pt x="125174" y="1251738"/>
                </a:lnTo>
                <a:cubicBezTo>
                  <a:pt x="56042" y="1251738"/>
                  <a:pt x="0" y="1195696"/>
                  <a:pt x="0" y="1126564"/>
                </a:cubicBezTo>
                <a:lnTo>
                  <a:pt x="0" y="125174"/>
                </a:lnTo>
                <a:close/>
              </a:path>
            </a:pathLst>
          </a:custGeom>
          <a:solidFill>
            <a:srgbClr val="92D050"/>
          </a:solidFill>
          <a:ln>
            <a:solidFill>
              <a:schemeClr val="tx1"/>
            </a:solidFill>
          </a:ln>
          <a:effectLst>
            <a:outerShdw blurRad="50800" dist="38100" dir="2700000" algn="tl" rotWithShape="0">
              <a:prstClr val="black">
                <a:alpha val="40000"/>
              </a:prstClr>
            </a:outerShdw>
          </a:effectLst>
          <a:scene3d>
            <a:camera prst="orthographicFront"/>
            <a:lightRig rig="threePt" dir="t"/>
          </a:scene3d>
          <a:sp3d>
            <a:bevelT/>
          </a:sp3d>
        </p:spPr>
        <p:style>
          <a:lnRef idx="2">
            <a:scrgbClr r="0" g="0" b="0"/>
          </a:lnRef>
          <a:fillRef idx="1">
            <a:scrgbClr r="0" g="0" b="0"/>
          </a:fillRef>
          <a:effectRef idx="0">
            <a:scrgbClr r="0" g="0" b="0"/>
          </a:effectRef>
          <a:fontRef idx="minor">
            <a:schemeClr val="lt1"/>
          </a:fontRef>
        </p:style>
        <p:txBody>
          <a:bodyPr spcFirstLastPara="0" vert="horz" wrap="square" lIns="51902" tIns="51902" rIns="51902" bIns="51902" numCol="1" spcCol="1270" anchor="ctr" anchorCtr="0">
            <a:noAutofit/>
          </a:bodyPr>
          <a:lstStyle/>
          <a:p>
            <a:pPr lvl="0" algn="ctr" defTabSz="1066800">
              <a:lnSpc>
                <a:spcPct val="90000"/>
              </a:lnSpc>
              <a:spcBef>
                <a:spcPct val="0"/>
              </a:spcBef>
              <a:spcAft>
                <a:spcPct val="35000"/>
              </a:spcAft>
            </a:pPr>
            <a:r>
              <a:rPr lang="es-ES" sz="2400" b="1" dirty="0">
                <a:solidFill>
                  <a:srgbClr val="FF0000"/>
                </a:solidFill>
              </a:rPr>
              <a:t>INTUITIVOS </a:t>
            </a:r>
            <a:r>
              <a:rPr lang="es-ES" dirty="0">
                <a:solidFill>
                  <a:srgbClr val="FF0000"/>
                </a:solidFill>
              </a:rPr>
              <a:t>o de </a:t>
            </a:r>
            <a:r>
              <a:rPr lang="es-ES" sz="2400" b="1" dirty="0">
                <a:solidFill>
                  <a:srgbClr val="FF0000"/>
                </a:solidFill>
              </a:rPr>
              <a:t>PRUEBA Y ERROR</a:t>
            </a:r>
          </a:p>
        </p:txBody>
      </p:sp>
      <p:sp>
        <p:nvSpPr>
          <p:cNvPr id="13" name="Forma libre: forma 12">
            <a:extLst>
              <a:ext uri="{FF2B5EF4-FFF2-40B4-BE49-F238E27FC236}">
                <a16:creationId xmlns:a16="http://schemas.microsoft.com/office/drawing/2014/main" id="{9037B267-7369-4A57-ADFA-9435241EB629}"/>
              </a:ext>
            </a:extLst>
          </p:cNvPr>
          <p:cNvSpPr/>
          <p:nvPr/>
        </p:nvSpPr>
        <p:spPr>
          <a:xfrm>
            <a:off x="5027179" y="1376942"/>
            <a:ext cx="1001390" cy="35375"/>
          </a:xfrm>
          <a:custGeom>
            <a:avLst/>
            <a:gdLst>
              <a:gd name="connsiteX0" fmla="*/ 0 w 1001390"/>
              <a:gd name="connsiteY0" fmla="*/ 17687 h 35375"/>
              <a:gd name="connsiteX1" fmla="*/ 1001390 w 1001390"/>
              <a:gd name="connsiteY1" fmla="*/ 17687 h 35375"/>
            </a:gdLst>
            <a:ahLst/>
            <a:cxnLst>
              <a:cxn ang="0">
                <a:pos x="connsiteX0" y="connsiteY0"/>
              </a:cxn>
              <a:cxn ang="0">
                <a:pos x="connsiteX1" y="connsiteY1"/>
              </a:cxn>
            </a:cxnLst>
            <a:rect l="l" t="t" r="r" b="b"/>
            <a:pathLst>
              <a:path w="1001390" h="35375">
                <a:moveTo>
                  <a:pt x="0" y="17687"/>
                </a:moveTo>
                <a:lnTo>
                  <a:pt x="1001390" y="17687"/>
                </a:lnTo>
              </a:path>
            </a:pathLst>
          </a:custGeom>
          <a:noFill/>
          <a:ln w="28575"/>
          <a:effectLst>
            <a:outerShdw blurRad="50800" dist="38100" dir="2700000" algn="tl" rotWithShape="0">
              <a:prstClr val="black">
                <a:alpha val="40000"/>
              </a:prstClr>
            </a:outerShdw>
          </a:effectLst>
        </p:spPr>
        <p:style>
          <a:lnRef idx="2">
            <a:schemeClr val="accent1">
              <a:shade val="80000"/>
              <a:hueOff val="0"/>
              <a:satOff val="0"/>
              <a:lumOff val="0"/>
              <a:alphaOff val="0"/>
            </a:schemeClr>
          </a:lnRef>
          <a:fillRef idx="0">
            <a:scrgbClr r="0" g="0" b="0"/>
          </a:fillRef>
          <a:effectRef idx="0">
            <a:scrgbClr r="0" g="0" b="0"/>
          </a:effectRef>
          <a:fontRef idx="minor">
            <a:schemeClr val="tx1">
              <a:hueOff val="0"/>
              <a:satOff val="0"/>
              <a:lumOff val="0"/>
              <a:alphaOff val="0"/>
            </a:schemeClr>
          </a:fontRef>
        </p:style>
        <p:txBody>
          <a:bodyPr spcFirstLastPara="0" vert="horz" wrap="square" lIns="488361" tIns="-7347" rIns="488360" bIns="-7347" numCol="1" spcCol="1270" anchor="ctr" anchorCtr="0">
            <a:noAutofit/>
          </a:bodyPr>
          <a:lstStyle/>
          <a:p>
            <a:pPr marL="0" lvl="0" indent="0" algn="ctr" defTabSz="222250">
              <a:lnSpc>
                <a:spcPct val="90000"/>
              </a:lnSpc>
              <a:spcBef>
                <a:spcPct val="0"/>
              </a:spcBef>
              <a:spcAft>
                <a:spcPct val="35000"/>
              </a:spcAft>
              <a:buNone/>
            </a:pPr>
            <a:endParaRPr lang="es-ES" sz="500" kern="1200" dirty="0"/>
          </a:p>
        </p:txBody>
      </p:sp>
      <p:sp>
        <p:nvSpPr>
          <p:cNvPr id="14" name="Forma libre: forma 13">
            <a:extLst>
              <a:ext uri="{FF2B5EF4-FFF2-40B4-BE49-F238E27FC236}">
                <a16:creationId xmlns:a16="http://schemas.microsoft.com/office/drawing/2014/main" id="{3E11C0EE-0A89-408A-A41C-B34BC5710E7F}"/>
              </a:ext>
            </a:extLst>
          </p:cNvPr>
          <p:cNvSpPr/>
          <p:nvPr/>
        </p:nvSpPr>
        <p:spPr>
          <a:xfrm>
            <a:off x="6028570" y="768760"/>
            <a:ext cx="2503476" cy="1251738"/>
          </a:xfrm>
          <a:custGeom>
            <a:avLst/>
            <a:gdLst>
              <a:gd name="connsiteX0" fmla="*/ 0 w 2503476"/>
              <a:gd name="connsiteY0" fmla="*/ 125174 h 1251738"/>
              <a:gd name="connsiteX1" fmla="*/ 125174 w 2503476"/>
              <a:gd name="connsiteY1" fmla="*/ 0 h 1251738"/>
              <a:gd name="connsiteX2" fmla="*/ 2378302 w 2503476"/>
              <a:gd name="connsiteY2" fmla="*/ 0 h 1251738"/>
              <a:gd name="connsiteX3" fmla="*/ 2503476 w 2503476"/>
              <a:gd name="connsiteY3" fmla="*/ 125174 h 1251738"/>
              <a:gd name="connsiteX4" fmla="*/ 2503476 w 2503476"/>
              <a:gd name="connsiteY4" fmla="*/ 1126564 h 1251738"/>
              <a:gd name="connsiteX5" fmla="*/ 2378302 w 2503476"/>
              <a:gd name="connsiteY5" fmla="*/ 1251738 h 1251738"/>
              <a:gd name="connsiteX6" fmla="*/ 125174 w 2503476"/>
              <a:gd name="connsiteY6" fmla="*/ 1251738 h 1251738"/>
              <a:gd name="connsiteX7" fmla="*/ 0 w 2503476"/>
              <a:gd name="connsiteY7" fmla="*/ 1126564 h 1251738"/>
              <a:gd name="connsiteX8" fmla="*/ 0 w 2503476"/>
              <a:gd name="connsiteY8" fmla="*/ 125174 h 1251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03476" h="1251738">
                <a:moveTo>
                  <a:pt x="0" y="125174"/>
                </a:moveTo>
                <a:cubicBezTo>
                  <a:pt x="0" y="56042"/>
                  <a:pt x="56042" y="0"/>
                  <a:pt x="125174" y="0"/>
                </a:cubicBezTo>
                <a:lnTo>
                  <a:pt x="2378302" y="0"/>
                </a:lnTo>
                <a:cubicBezTo>
                  <a:pt x="2447434" y="0"/>
                  <a:pt x="2503476" y="56042"/>
                  <a:pt x="2503476" y="125174"/>
                </a:cubicBezTo>
                <a:lnTo>
                  <a:pt x="2503476" y="1126564"/>
                </a:lnTo>
                <a:cubicBezTo>
                  <a:pt x="2503476" y="1195696"/>
                  <a:pt x="2447434" y="1251738"/>
                  <a:pt x="2378302" y="1251738"/>
                </a:cubicBezTo>
                <a:lnTo>
                  <a:pt x="125174" y="1251738"/>
                </a:lnTo>
                <a:cubicBezTo>
                  <a:pt x="56042" y="1251738"/>
                  <a:pt x="0" y="1195696"/>
                  <a:pt x="0" y="1126564"/>
                </a:cubicBezTo>
                <a:lnTo>
                  <a:pt x="0" y="125174"/>
                </a:lnTo>
                <a:close/>
              </a:path>
            </a:pathLst>
          </a:custGeom>
          <a:solidFill>
            <a:schemeClr val="accent2"/>
          </a:solidFill>
          <a:ln>
            <a:solidFill>
              <a:schemeClr val="tx1"/>
            </a:solidFill>
          </a:ln>
          <a:effectLst>
            <a:outerShdw blurRad="50800" dist="38100" dir="2700000" algn="tl" rotWithShape="0">
              <a:prstClr val="black">
                <a:alpha val="40000"/>
              </a:prstClr>
            </a:outerShdw>
          </a:effectLst>
          <a:scene3d>
            <a:camera prst="orthographicFront"/>
            <a:lightRig rig="threePt" dir="t"/>
          </a:scene3d>
          <a:sp3d>
            <a:bevelT/>
          </a:sp3d>
        </p:spPr>
        <p:style>
          <a:lnRef idx="2">
            <a:scrgbClr r="0" g="0" b="0"/>
          </a:lnRef>
          <a:fillRef idx="1">
            <a:scrgbClr r="0" g="0" b="0"/>
          </a:fillRef>
          <a:effectRef idx="0">
            <a:scrgbClr r="0" g="0" b="0"/>
          </a:effectRef>
          <a:fontRef idx="minor">
            <a:schemeClr val="lt1"/>
          </a:fontRef>
        </p:style>
        <p:txBody>
          <a:bodyPr spcFirstLastPara="0" vert="horz" wrap="square" lIns="48092" tIns="48092" rIns="48092" bIns="48092" numCol="1" spcCol="1270" anchor="ctr" anchorCtr="0">
            <a:noAutofit/>
          </a:bodyPr>
          <a:lstStyle/>
          <a:p>
            <a:pPr marL="0" lvl="0" indent="0" algn="ctr" defTabSz="800100">
              <a:lnSpc>
                <a:spcPct val="90000"/>
              </a:lnSpc>
              <a:spcBef>
                <a:spcPct val="0"/>
              </a:spcBef>
              <a:spcAft>
                <a:spcPct val="35000"/>
              </a:spcAft>
              <a:buNone/>
            </a:pPr>
            <a:r>
              <a:rPr lang="es-ES" sz="1800" b="1" kern="1200" dirty="0">
                <a:solidFill>
                  <a:schemeClr val="tx1"/>
                </a:solidFill>
              </a:rPr>
              <a:t>Método de Tablas y Gráficos</a:t>
            </a:r>
          </a:p>
        </p:txBody>
      </p:sp>
      <p:sp>
        <p:nvSpPr>
          <p:cNvPr id="15" name="Forma libre: forma 14">
            <a:extLst>
              <a:ext uri="{FF2B5EF4-FFF2-40B4-BE49-F238E27FC236}">
                <a16:creationId xmlns:a16="http://schemas.microsoft.com/office/drawing/2014/main" id="{90E6E0FB-C886-4ABD-827D-EB42E2CBABAC}"/>
              </a:ext>
            </a:extLst>
          </p:cNvPr>
          <p:cNvSpPr/>
          <p:nvPr/>
        </p:nvSpPr>
        <p:spPr>
          <a:xfrm>
            <a:off x="1522312" y="3536190"/>
            <a:ext cx="1001390" cy="35375"/>
          </a:xfrm>
          <a:custGeom>
            <a:avLst/>
            <a:gdLst>
              <a:gd name="connsiteX0" fmla="*/ 0 w 1001390"/>
              <a:gd name="connsiteY0" fmla="*/ 17687 h 35375"/>
              <a:gd name="connsiteX1" fmla="*/ 1001390 w 1001390"/>
              <a:gd name="connsiteY1" fmla="*/ 17687 h 35375"/>
            </a:gdLst>
            <a:ahLst/>
            <a:cxnLst>
              <a:cxn ang="0">
                <a:pos x="connsiteX0" y="connsiteY0"/>
              </a:cxn>
              <a:cxn ang="0">
                <a:pos x="connsiteX1" y="connsiteY1"/>
              </a:cxn>
            </a:cxnLst>
            <a:rect l="l" t="t" r="r" b="b"/>
            <a:pathLst>
              <a:path w="1001390" h="35375">
                <a:moveTo>
                  <a:pt x="0" y="17687"/>
                </a:moveTo>
                <a:lnTo>
                  <a:pt x="1001390" y="17687"/>
                </a:lnTo>
              </a:path>
            </a:pathLst>
          </a:custGeom>
          <a:noFill/>
          <a:ln w="28575"/>
          <a:effectLst>
            <a:outerShdw blurRad="50800" dist="38100" dir="2700000" algn="tl" rotWithShape="0">
              <a:prstClr val="black">
                <a:alpha val="40000"/>
              </a:prstClr>
            </a:outerShdw>
          </a:effectLst>
        </p:spPr>
        <p:style>
          <a:lnRef idx="2">
            <a:schemeClr val="accent1">
              <a:shade val="60000"/>
              <a:hueOff val="0"/>
              <a:satOff val="0"/>
              <a:lumOff val="0"/>
              <a:alphaOff val="0"/>
            </a:schemeClr>
          </a:lnRef>
          <a:fillRef idx="0">
            <a:scrgbClr r="0" g="0" b="0"/>
          </a:fillRef>
          <a:effectRef idx="0">
            <a:scrgbClr r="0" g="0" b="0"/>
          </a:effectRef>
          <a:fontRef idx="minor">
            <a:schemeClr val="tx1">
              <a:hueOff val="0"/>
              <a:satOff val="0"/>
              <a:lumOff val="0"/>
              <a:alphaOff val="0"/>
            </a:schemeClr>
          </a:fontRef>
        </p:style>
        <p:txBody>
          <a:bodyPr spcFirstLastPara="0" vert="horz" wrap="square" lIns="488361" tIns="-7347" rIns="488360" bIns="-7347" numCol="1" spcCol="1270" anchor="ctr" anchorCtr="0">
            <a:noAutofit/>
          </a:bodyPr>
          <a:lstStyle/>
          <a:p>
            <a:pPr marL="0" lvl="0" indent="0" algn="ctr" defTabSz="222250">
              <a:lnSpc>
                <a:spcPct val="90000"/>
              </a:lnSpc>
              <a:spcBef>
                <a:spcPct val="0"/>
              </a:spcBef>
              <a:spcAft>
                <a:spcPct val="35000"/>
              </a:spcAft>
              <a:buNone/>
            </a:pPr>
            <a:endParaRPr lang="es-ES" sz="500" kern="1200" dirty="0"/>
          </a:p>
        </p:txBody>
      </p:sp>
      <p:sp>
        <p:nvSpPr>
          <p:cNvPr id="16" name="Forma libre: forma 15">
            <a:extLst>
              <a:ext uri="{FF2B5EF4-FFF2-40B4-BE49-F238E27FC236}">
                <a16:creationId xmlns:a16="http://schemas.microsoft.com/office/drawing/2014/main" id="{2C218A5E-1170-48FD-B24C-E9F92B291916}"/>
              </a:ext>
            </a:extLst>
          </p:cNvPr>
          <p:cNvSpPr/>
          <p:nvPr/>
        </p:nvSpPr>
        <p:spPr>
          <a:xfrm>
            <a:off x="2523703" y="2928009"/>
            <a:ext cx="2503476" cy="1251738"/>
          </a:xfrm>
          <a:custGeom>
            <a:avLst/>
            <a:gdLst>
              <a:gd name="connsiteX0" fmla="*/ 0 w 2503476"/>
              <a:gd name="connsiteY0" fmla="*/ 125174 h 1251738"/>
              <a:gd name="connsiteX1" fmla="*/ 125174 w 2503476"/>
              <a:gd name="connsiteY1" fmla="*/ 0 h 1251738"/>
              <a:gd name="connsiteX2" fmla="*/ 2378302 w 2503476"/>
              <a:gd name="connsiteY2" fmla="*/ 0 h 1251738"/>
              <a:gd name="connsiteX3" fmla="*/ 2503476 w 2503476"/>
              <a:gd name="connsiteY3" fmla="*/ 125174 h 1251738"/>
              <a:gd name="connsiteX4" fmla="*/ 2503476 w 2503476"/>
              <a:gd name="connsiteY4" fmla="*/ 1126564 h 1251738"/>
              <a:gd name="connsiteX5" fmla="*/ 2378302 w 2503476"/>
              <a:gd name="connsiteY5" fmla="*/ 1251738 h 1251738"/>
              <a:gd name="connsiteX6" fmla="*/ 125174 w 2503476"/>
              <a:gd name="connsiteY6" fmla="*/ 1251738 h 1251738"/>
              <a:gd name="connsiteX7" fmla="*/ 0 w 2503476"/>
              <a:gd name="connsiteY7" fmla="*/ 1126564 h 1251738"/>
              <a:gd name="connsiteX8" fmla="*/ 0 w 2503476"/>
              <a:gd name="connsiteY8" fmla="*/ 125174 h 1251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03476" h="1251738">
                <a:moveTo>
                  <a:pt x="0" y="125174"/>
                </a:moveTo>
                <a:cubicBezTo>
                  <a:pt x="0" y="56042"/>
                  <a:pt x="56042" y="0"/>
                  <a:pt x="125174" y="0"/>
                </a:cubicBezTo>
                <a:lnTo>
                  <a:pt x="2378302" y="0"/>
                </a:lnTo>
                <a:cubicBezTo>
                  <a:pt x="2447434" y="0"/>
                  <a:pt x="2503476" y="56042"/>
                  <a:pt x="2503476" y="125174"/>
                </a:cubicBezTo>
                <a:lnTo>
                  <a:pt x="2503476" y="1126564"/>
                </a:lnTo>
                <a:cubicBezTo>
                  <a:pt x="2503476" y="1195696"/>
                  <a:pt x="2447434" y="1251738"/>
                  <a:pt x="2378302" y="1251738"/>
                </a:cubicBezTo>
                <a:lnTo>
                  <a:pt x="125174" y="1251738"/>
                </a:lnTo>
                <a:cubicBezTo>
                  <a:pt x="56042" y="1251738"/>
                  <a:pt x="0" y="1195696"/>
                  <a:pt x="0" y="1126564"/>
                </a:cubicBezTo>
                <a:lnTo>
                  <a:pt x="0" y="125174"/>
                </a:lnTo>
                <a:close/>
              </a:path>
            </a:pathLst>
          </a:custGeom>
          <a:solidFill>
            <a:srgbClr val="92D050"/>
          </a:solidFill>
          <a:ln>
            <a:solidFill>
              <a:schemeClr val="tx1"/>
            </a:solidFill>
          </a:ln>
          <a:effectLst>
            <a:outerShdw blurRad="50800" dist="38100" dir="2700000" algn="tl" rotWithShape="0">
              <a:prstClr val="black">
                <a:alpha val="40000"/>
              </a:prstClr>
            </a:outerShdw>
          </a:effectLst>
          <a:scene3d>
            <a:camera prst="orthographicFront"/>
            <a:lightRig rig="threePt" dir="t"/>
          </a:scene3d>
          <a:sp3d>
            <a:bevelT/>
          </a:sp3d>
        </p:spPr>
        <p:style>
          <a:lnRef idx="2">
            <a:scrgbClr r="0" g="0" b="0"/>
          </a:lnRef>
          <a:fillRef idx="1">
            <a:scrgbClr r="0" g="0" b="0"/>
          </a:fillRef>
          <a:effectRef idx="0">
            <a:scrgbClr r="0" g="0" b="0"/>
          </a:effectRef>
          <a:fontRef idx="minor">
            <a:schemeClr val="lt1"/>
          </a:fontRef>
        </p:style>
        <p:txBody>
          <a:bodyPr spcFirstLastPara="0" vert="horz" wrap="square" lIns="51902" tIns="51902" rIns="51902" bIns="51902" numCol="1" spcCol="1270" anchor="ctr" anchorCtr="0">
            <a:noAutofit/>
          </a:bodyPr>
          <a:lstStyle/>
          <a:p>
            <a:pPr lvl="0" algn="ctr" defTabSz="1066800">
              <a:lnSpc>
                <a:spcPct val="90000"/>
              </a:lnSpc>
              <a:spcBef>
                <a:spcPct val="0"/>
              </a:spcBef>
              <a:spcAft>
                <a:spcPct val="35000"/>
              </a:spcAft>
            </a:pPr>
            <a:r>
              <a:rPr lang="es-ES" sz="2400" b="1" dirty="0">
                <a:solidFill>
                  <a:srgbClr val="FF0000"/>
                </a:solidFill>
              </a:rPr>
              <a:t>ANALÍTICOS</a:t>
            </a:r>
          </a:p>
          <a:p>
            <a:pPr lvl="0" algn="ctr" defTabSz="1066800">
              <a:lnSpc>
                <a:spcPct val="90000"/>
              </a:lnSpc>
              <a:spcBef>
                <a:spcPct val="0"/>
              </a:spcBef>
              <a:spcAft>
                <a:spcPct val="35000"/>
              </a:spcAft>
            </a:pPr>
            <a:r>
              <a:rPr lang="es-ES" dirty="0">
                <a:solidFill>
                  <a:srgbClr val="FF0000"/>
                </a:solidFill>
              </a:rPr>
              <a:t>(Programación Matemática)</a:t>
            </a:r>
          </a:p>
        </p:txBody>
      </p:sp>
      <p:sp>
        <p:nvSpPr>
          <p:cNvPr id="17" name="Forma libre: forma 16">
            <a:extLst>
              <a:ext uri="{FF2B5EF4-FFF2-40B4-BE49-F238E27FC236}">
                <a16:creationId xmlns:a16="http://schemas.microsoft.com/office/drawing/2014/main" id="{40526001-7D55-4F85-8388-C1535CB9D114}"/>
              </a:ext>
            </a:extLst>
          </p:cNvPr>
          <p:cNvSpPr/>
          <p:nvPr/>
        </p:nvSpPr>
        <p:spPr>
          <a:xfrm rot="19457599">
            <a:off x="4911266" y="3176315"/>
            <a:ext cx="1233216" cy="35375"/>
          </a:xfrm>
          <a:custGeom>
            <a:avLst/>
            <a:gdLst>
              <a:gd name="connsiteX0" fmla="*/ 0 w 1233216"/>
              <a:gd name="connsiteY0" fmla="*/ 17687 h 35375"/>
              <a:gd name="connsiteX1" fmla="*/ 1233216 w 1233216"/>
              <a:gd name="connsiteY1" fmla="*/ 17687 h 35375"/>
            </a:gdLst>
            <a:ahLst/>
            <a:cxnLst>
              <a:cxn ang="0">
                <a:pos x="connsiteX0" y="connsiteY0"/>
              </a:cxn>
              <a:cxn ang="0">
                <a:pos x="connsiteX1" y="connsiteY1"/>
              </a:cxn>
            </a:cxnLst>
            <a:rect l="l" t="t" r="r" b="b"/>
            <a:pathLst>
              <a:path w="1233216" h="35375">
                <a:moveTo>
                  <a:pt x="0" y="17687"/>
                </a:moveTo>
                <a:lnTo>
                  <a:pt x="1233216" y="17687"/>
                </a:lnTo>
              </a:path>
            </a:pathLst>
          </a:custGeom>
          <a:noFill/>
          <a:ln w="28575"/>
          <a:effectLst>
            <a:outerShdw blurRad="50800" dist="38100" dir="2700000" algn="tl" rotWithShape="0">
              <a:prstClr val="black">
                <a:alpha val="40000"/>
              </a:prstClr>
            </a:outerShdw>
          </a:effectLst>
        </p:spPr>
        <p:style>
          <a:lnRef idx="2">
            <a:schemeClr val="accent1">
              <a:shade val="80000"/>
              <a:hueOff val="0"/>
              <a:satOff val="0"/>
              <a:lumOff val="0"/>
              <a:alphaOff val="0"/>
            </a:schemeClr>
          </a:lnRef>
          <a:fillRef idx="0">
            <a:scrgbClr r="0" g="0" b="0"/>
          </a:fillRef>
          <a:effectRef idx="0">
            <a:scrgbClr r="0" g="0" b="0"/>
          </a:effectRef>
          <a:fontRef idx="minor">
            <a:schemeClr val="tx1">
              <a:hueOff val="0"/>
              <a:satOff val="0"/>
              <a:lumOff val="0"/>
              <a:alphaOff val="0"/>
            </a:schemeClr>
          </a:fontRef>
        </p:style>
        <p:txBody>
          <a:bodyPr spcFirstLastPara="0" vert="horz" wrap="square" lIns="598477" tIns="-13143" rIns="598478" bIns="-13143" numCol="1" spcCol="1270" anchor="ctr" anchorCtr="0">
            <a:noAutofit/>
          </a:bodyPr>
          <a:lstStyle/>
          <a:p>
            <a:pPr marL="0" lvl="0" indent="0" algn="ctr" defTabSz="222250">
              <a:lnSpc>
                <a:spcPct val="90000"/>
              </a:lnSpc>
              <a:spcBef>
                <a:spcPct val="0"/>
              </a:spcBef>
              <a:spcAft>
                <a:spcPct val="35000"/>
              </a:spcAft>
              <a:buNone/>
            </a:pPr>
            <a:endParaRPr lang="es-ES" sz="500" kern="1200" dirty="0"/>
          </a:p>
        </p:txBody>
      </p:sp>
      <p:sp>
        <p:nvSpPr>
          <p:cNvPr id="18" name="Forma libre: forma 17">
            <a:extLst>
              <a:ext uri="{FF2B5EF4-FFF2-40B4-BE49-F238E27FC236}">
                <a16:creationId xmlns:a16="http://schemas.microsoft.com/office/drawing/2014/main" id="{ED6B4803-EFAA-4C9C-871A-5BABCE6058F1}"/>
              </a:ext>
            </a:extLst>
          </p:cNvPr>
          <p:cNvSpPr/>
          <p:nvPr/>
        </p:nvSpPr>
        <p:spPr>
          <a:xfrm>
            <a:off x="6028570" y="2208259"/>
            <a:ext cx="2503476" cy="1251738"/>
          </a:xfrm>
          <a:custGeom>
            <a:avLst/>
            <a:gdLst>
              <a:gd name="connsiteX0" fmla="*/ 0 w 2503476"/>
              <a:gd name="connsiteY0" fmla="*/ 125174 h 1251738"/>
              <a:gd name="connsiteX1" fmla="*/ 125174 w 2503476"/>
              <a:gd name="connsiteY1" fmla="*/ 0 h 1251738"/>
              <a:gd name="connsiteX2" fmla="*/ 2378302 w 2503476"/>
              <a:gd name="connsiteY2" fmla="*/ 0 h 1251738"/>
              <a:gd name="connsiteX3" fmla="*/ 2503476 w 2503476"/>
              <a:gd name="connsiteY3" fmla="*/ 125174 h 1251738"/>
              <a:gd name="connsiteX4" fmla="*/ 2503476 w 2503476"/>
              <a:gd name="connsiteY4" fmla="*/ 1126564 h 1251738"/>
              <a:gd name="connsiteX5" fmla="*/ 2378302 w 2503476"/>
              <a:gd name="connsiteY5" fmla="*/ 1251738 h 1251738"/>
              <a:gd name="connsiteX6" fmla="*/ 125174 w 2503476"/>
              <a:gd name="connsiteY6" fmla="*/ 1251738 h 1251738"/>
              <a:gd name="connsiteX7" fmla="*/ 0 w 2503476"/>
              <a:gd name="connsiteY7" fmla="*/ 1126564 h 1251738"/>
              <a:gd name="connsiteX8" fmla="*/ 0 w 2503476"/>
              <a:gd name="connsiteY8" fmla="*/ 125174 h 1251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03476" h="1251738">
                <a:moveTo>
                  <a:pt x="0" y="125174"/>
                </a:moveTo>
                <a:cubicBezTo>
                  <a:pt x="0" y="56042"/>
                  <a:pt x="56042" y="0"/>
                  <a:pt x="125174" y="0"/>
                </a:cubicBezTo>
                <a:lnTo>
                  <a:pt x="2378302" y="0"/>
                </a:lnTo>
                <a:cubicBezTo>
                  <a:pt x="2447434" y="0"/>
                  <a:pt x="2503476" y="56042"/>
                  <a:pt x="2503476" y="125174"/>
                </a:cubicBezTo>
                <a:lnTo>
                  <a:pt x="2503476" y="1126564"/>
                </a:lnTo>
                <a:cubicBezTo>
                  <a:pt x="2503476" y="1195696"/>
                  <a:pt x="2447434" y="1251738"/>
                  <a:pt x="2378302" y="1251738"/>
                </a:cubicBezTo>
                <a:lnTo>
                  <a:pt x="125174" y="1251738"/>
                </a:lnTo>
                <a:cubicBezTo>
                  <a:pt x="56042" y="1251738"/>
                  <a:pt x="0" y="1195696"/>
                  <a:pt x="0" y="1126564"/>
                </a:cubicBezTo>
                <a:lnTo>
                  <a:pt x="0" y="125174"/>
                </a:lnTo>
                <a:close/>
              </a:path>
            </a:pathLst>
          </a:custGeom>
          <a:solidFill>
            <a:srgbClr val="0070C0"/>
          </a:solidFill>
          <a:ln>
            <a:solidFill>
              <a:schemeClr val="tx1"/>
            </a:solidFill>
          </a:ln>
          <a:effectLst>
            <a:outerShdw blurRad="50800" dist="38100" dir="2700000" algn="tl" rotWithShape="0">
              <a:prstClr val="black">
                <a:alpha val="40000"/>
              </a:prstClr>
            </a:outerShdw>
          </a:effectLst>
          <a:scene3d>
            <a:camera prst="orthographicFront"/>
            <a:lightRig rig="threePt" dir="t"/>
          </a:scene3d>
          <a:sp3d>
            <a:bevelT/>
          </a:sp3d>
        </p:spPr>
        <p:style>
          <a:lnRef idx="2">
            <a:scrgbClr r="0" g="0" b="0"/>
          </a:lnRef>
          <a:fillRef idx="1">
            <a:scrgbClr r="0" g="0" b="0"/>
          </a:fillRef>
          <a:effectRef idx="0">
            <a:scrgbClr r="0" g="0" b="0"/>
          </a:effectRef>
          <a:fontRef idx="minor">
            <a:schemeClr val="lt1"/>
          </a:fontRef>
        </p:style>
        <p:txBody>
          <a:bodyPr spcFirstLastPara="0" vert="horz" wrap="square" lIns="48092" tIns="48092" rIns="48092" bIns="48092" numCol="1" spcCol="1270" anchor="ctr" anchorCtr="0">
            <a:noAutofit/>
          </a:bodyPr>
          <a:lstStyle/>
          <a:p>
            <a:pPr marL="0" lvl="0" indent="0" algn="ctr" defTabSz="800100">
              <a:lnSpc>
                <a:spcPct val="90000"/>
              </a:lnSpc>
              <a:spcBef>
                <a:spcPct val="0"/>
              </a:spcBef>
              <a:spcAft>
                <a:spcPct val="35000"/>
              </a:spcAft>
              <a:buNone/>
            </a:pPr>
            <a:r>
              <a:rPr lang="es-ES" sz="1800" kern="1200" dirty="0"/>
              <a:t>OPTIMIZADORES</a:t>
            </a:r>
          </a:p>
          <a:p>
            <a:pPr marL="0" lvl="0" indent="0" algn="ctr" defTabSz="800100">
              <a:lnSpc>
                <a:spcPct val="90000"/>
              </a:lnSpc>
              <a:spcBef>
                <a:spcPct val="0"/>
              </a:spcBef>
              <a:spcAft>
                <a:spcPct val="35000"/>
              </a:spcAft>
              <a:buNone/>
            </a:pPr>
            <a:r>
              <a:rPr lang="es-ES" dirty="0"/>
              <a:t>(Programación Lineal)</a:t>
            </a:r>
            <a:endParaRPr lang="es-ES" sz="1800" kern="1200" dirty="0"/>
          </a:p>
        </p:txBody>
      </p:sp>
      <p:sp>
        <p:nvSpPr>
          <p:cNvPr id="19" name="Forma libre: forma 18">
            <a:extLst>
              <a:ext uri="{FF2B5EF4-FFF2-40B4-BE49-F238E27FC236}">
                <a16:creationId xmlns:a16="http://schemas.microsoft.com/office/drawing/2014/main" id="{FE11DCF3-2AAE-4273-9808-C455C6C18428}"/>
              </a:ext>
            </a:extLst>
          </p:cNvPr>
          <p:cNvSpPr/>
          <p:nvPr/>
        </p:nvSpPr>
        <p:spPr>
          <a:xfrm>
            <a:off x="8532046" y="2816441"/>
            <a:ext cx="1001390" cy="35375"/>
          </a:xfrm>
          <a:custGeom>
            <a:avLst/>
            <a:gdLst>
              <a:gd name="connsiteX0" fmla="*/ 0 w 1001390"/>
              <a:gd name="connsiteY0" fmla="*/ 17687 h 35375"/>
              <a:gd name="connsiteX1" fmla="*/ 1001390 w 1001390"/>
              <a:gd name="connsiteY1" fmla="*/ 17687 h 35375"/>
            </a:gdLst>
            <a:ahLst/>
            <a:cxnLst>
              <a:cxn ang="0">
                <a:pos x="connsiteX0" y="connsiteY0"/>
              </a:cxn>
              <a:cxn ang="0">
                <a:pos x="connsiteX1" y="connsiteY1"/>
              </a:cxn>
            </a:cxnLst>
            <a:rect l="l" t="t" r="r" b="b"/>
            <a:pathLst>
              <a:path w="1001390" h="35375">
                <a:moveTo>
                  <a:pt x="0" y="17687"/>
                </a:moveTo>
                <a:lnTo>
                  <a:pt x="1001390" y="17687"/>
                </a:lnTo>
              </a:path>
            </a:pathLst>
          </a:custGeom>
          <a:noFill/>
          <a:ln w="28575"/>
          <a:effectLst>
            <a:outerShdw blurRad="50800" dist="38100" dir="2700000" algn="tl" rotWithShape="0">
              <a:prstClr val="black">
                <a:alpha val="40000"/>
              </a:prstClr>
            </a:outerShdw>
          </a:effectLst>
        </p:spPr>
        <p:style>
          <a:lnRef idx="2">
            <a:schemeClr val="accent1">
              <a:shade val="80000"/>
              <a:hueOff val="0"/>
              <a:satOff val="0"/>
              <a:lumOff val="0"/>
              <a:alphaOff val="0"/>
            </a:schemeClr>
          </a:lnRef>
          <a:fillRef idx="0">
            <a:scrgbClr r="0" g="0" b="0"/>
          </a:fillRef>
          <a:effectRef idx="0">
            <a:scrgbClr r="0" g="0" b="0"/>
          </a:effectRef>
          <a:fontRef idx="minor">
            <a:schemeClr val="tx1">
              <a:hueOff val="0"/>
              <a:satOff val="0"/>
              <a:lumOff val="0"/>
              <a:alphaOff val="0"/>
            </a:schemeClr>
          </a:fontRef>
        </p:style>
        <p:txBody>
          <a:bodyPr spcFirstLastPara="0" vert="horz" wrap="square" lIns="488361" tIns="-7347" rIns="488360" bIns="-7347" numCol="1" spcCol="1270" anchor="ctr" anchorCtr="0">
            <a:noAutofit/>
          </a:bodyPr>
          <a:lstStyle/>
          <a:p>
            <a:pPr marL="0" lvl="0" indent="0" algn="ctr" defTabSz="222250">
              <a:lnSpc>
                <a:spcPct val="90000"/>
              </a:lnSpc>
              <a:spcBef>
                <a:spcPct val="0"/>
              </a:spcBef>
              <a:spcAft>
                <a:spcPct val="35000"/>
              </a:spcAft>
              <a:buNone/>
            </a:pPr>
            <a:endParaRPr lang="es-ES" sz="500" kern="1200" dirty="0"/>
          </a:p>
        </p:txBody>
      </p:sp>
      <p:sp>
        <p:nvSpPr>
          <p:cNvPr id="20" name="Forma libre: forma 19">
            <a:extLst>
              <a:ext uri="{FF2B5EF4-FFF2-40B4-BE49-F238E27FC236}">
                <a16:creationId xmlns:a16="http://schemas.microsoft.com/office/drawing/2014/main" id="{2424506A-A139-4DE4-BDC7-39AC6A518A87}"/>
              </a:ext>
            </a:extLst>
          </p:cNvPr>
          <p:cNvSpPr/>
          <p:nvPr/>
        </p:nvSpPr>
        <p:spPr>
          <a:xfrm>
            <a:off x="9533437" y="2208259"/>
            <a:ext cx="2503476" cy="1251738"/>
          </a:xfrm>
          <a:custGeom>
            <a:avLst/>
            <a:gdLst>
              <a:gd name="connsiteX0" fmla="*/ 0 w 2503476"/>
              <a:gd name="connsiteY0" fmla="*/ 125174 h 1251738"/>
              <a:gd name="connsiteX1" fmla="*/ 125174 w 2503476"/>
              <a:gd name="connsiteY1" fmla="*/ 0 h 1251738"/>
              <a:gd name="connsiteX2" fmla="*/ 2378302 w 2503476"/>
              <a:gd name="connsiteY2" fmla="*/ 0 h 1251738"/>
              <a:gd name="connsiteX3" fmla="*/ 2503476 w 2503476"/>
              <a:gd name="connsiteY3" fmla="*/ 125174 h 1251738"/>
              <a:gd name="connsiteX4" fmla="*/ 2503476 w 2503476"/>
              <a:gd name="connsiteY4" fmla="*/ 1126564 h 1251738"/>
              <a:gd name="connsiteX5" fmla="*/ 2378302 w 2503476"/>
              <a:gd name="connsiteY5" fmla="*/ 1251738 h 1251738"/>
              <a:gd name="connsiteX6" fmla="*/ 125174 w 2503476"/>
              <a:gd name="connsiteY6" fmla="*/ 1251738 h 1251738"/>
              <a:gd name="connsiteX7" fmla="*/ 0 w 2503476"/>
              <a:gd name="connsiteY7" fmla="*/ 1126564 h 1251738"/>
              <a:gd name="connsiteX8" fmla="*/ 0 w 2503476"/>
              <a:gd name="connsiteY8" fmla="*/ 125174 h 1251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03476" h="1251738">
                <a:moveTo>
                  <a:pt x="0" y="125174"/>
                </a:moveTo>
                <a:cubicBezTo>
                  <a:pt x="0" y="56042"/>
                  <a:pt x="56042" y="0"/>
                  <a:pt x="125174" y="0"/>
                </a:cubicBezTo>
                <a:lnTo>
                  <a:pt x="2378302" y="0"/>
                </a:lnTo>
                <a:cubicBezTo>
                  <a:pt x="2447434" y="0"/>
                  <a:pt x="2503476" y="56042"/>
                  <a:pt x="2503476" y="125174"/>
                </a:cubicBezTo>
                <a:lnTo>
                  <a:pt x="2503476" y="1126564"/>
                </a:lnTo>
                <a:cubicBezTo>
                  <a:pt x="2503476" y="1195696"/>
                  <a:pt x="2447434" y="1251738"/>
                  <a:pt x="2378302" y="1251738"/>
                </a:cubicBezTo>
                <a:lnTo>
                  <a:pt x="125174" y="1251738"/>
                </a:lnTo>
                <a:cubicBezTo>
                  <a:pt x="56042" y="1251738"/>
                  <a:pt x="0" y="1195696"/>
                  <a:pt x="0" y="1126564"/>
                </a:cubicBezTo>
                <a:lnTo>
                  <a:pt x="0" y="125174"/>
                </a:lnTo>
                <a:close/>
              </a:path>
            </a:pathLst>
          </a:custGeom>
          <a:solidFill>
            <a:schemeClr val="accent2"/>
          </a:solidFill>
          <a:ln>
            <a:solidFill>
              <a:schemeClr val="tx1"/>
            </a:solidFill>
          </a:ln>
          <a:effectLst>
            <a:outerShdw blurRad="50800" dist="38100" dir="2700000" algn="tl" rotWithShape="0">
              <a:prstClr val="black">
                <a:alpha val="40000"/>
              </a:prstClr>
            </a:outerShdw>
          </a:effectLst>
          <a:scene3d>
            <a:camera prst="orthographicFront"/>
            <a:lightRig rig="threePt" dir="t"/>
          </a:scene3d>
          <a:sp3d>
            <a:bevelT/>
          </a:sp3d>
        </p:spPr>
        <p:style>
          <a:lnRef idx="2">
            <a:scrgbClr r="0" g="0" b="0"/>
          </a:lnRef>
          <a:fillRef idx="1">
            <a:scrgbClr r="0" g="0" b="0"/>
          </a:fillRef>
          <a:effectRef idx="0">
            <a:scrgbClr r="0" g="0" b="0"/>
          </a:effectRef>
          <a:fontRef idx="minor">
            <a:schemeClr val="lt1"/>
          </a:fontRef>
        </p:style>
        <p:txBody>
          <a:bodyPr spcFirstLastPara="0" vert="horz" wrap="square" lIns="48092" tIns="48092" rIns="48092" bIns="48092" numCol="1" spcCol="1270" anchor="ctr" anchorCtr="0">
            <a:noAutofit/>
          </a:bodyPr>
          <a:lstStyle/>
          <a:p>
            <a:pPr marL="0" lvl="0" indent="0" algn="l" defTabSz="800100">
              <a:lnSpc>
                <a:spcPct val="90000"/>
              </a:lnSpc>
              <a:spcBef>
                <a:spcPct val="0"/>
              </a:spcBef>
              <a:spcAft>
                <a:spcPct val="35000"/>
              </a:spcAft>
              <a:buNone/>
            </a:pPr>
            <a:r>
              <a:rPr lang="es-ES" sz="1800" b="1" kern="1200" dirty="0">
                <a:solidFill>
                  <a:schemeClr val="tx1"/>
                </a:solidFill>
              </a:rPr>
              <a:t>- </a:t>
            </a:r>
            <a:r>
              <a:rPr lang="es-ES" b="1" dirty="0">
                <a:solidFill>
                  <a:schemeClr val="tx1"/>
                </a:solidFill>
              </a:rPr>
              <a:t>Método Simplex</a:t>
            </a:r>
            <a:endParaRPr lang="es-ES" sz="1800" b="1" kern="1200" dirty="0">
              <a:solidFill>
                <a:schemeClr val="tx1"/>
              </a:solidFill>
            </a:endParaRPr>
          </a:p>
          <a:p>
            <a:pPr marL="0" lvl="0" indent="0" algn="l" defTabSz="800100">
              <a:lnSpc>
                <a:spcPct val="90000"/>
              </a:lnSpc>
              <a:spcBef>
                <a:spcPct val="0"/>
              </a:spcBef>
              <a:spcAft>
                <a:spcPct val="35000"/>
              </a:spcAft>
              <a:buNone/>
            </a:pPr>
            <a:r>
              <a:rPr lang="es-ES" sz="1800" b="1" kern="1200" dirty="0">
                <a:solidFill>
                  <a:schemeClr val="tx1"/>
                </a:solidFill>
              </a:rPr>
              <a:t>- Método del Transporte </a:t>
            </a:r>
          </a:p>
        </p:txBody>
      </p:sp>
      <p:sp>
        <p:nvSpPr>
          <p:cNvPr id="21" name="Forma libre: forma 20">
            <a:extLst>
              <a:ext uri="{FF2B5EF4-FFF2-40B4-BE49-F238E27FC236}">
                <a16:creationId xmlns:a16="http://schemas.microsoft.com/office/drawing/2014/main" id="{CF18DA31-21F3-4B68-BB6E-363CCF2BA1E5}"/>
              </a:ext>
            </a:extLst>
          </p:cNvPr>
          <p:cNvSpPr/>
          <p:nvPr/>
        </p:nvSpPr>
        <p:spPr>
          <a:xfrm rot="2142401">
            <a:off x="4911266" y="3896065"/>
            <a:ext cx="1233216" cy="35375"/>
          </a:xfrm>
          <a:custGeom>
            <a:avLst/>
            <a:gdLst>
              <a:gd name="connsiteX0" fmla="*/ 0 w 1233216"/>
              <a:gd name="connsiteY0" fmla="*/ 17687 h 35375"/>
              <a:gd name="connsiteX1" fmla="*/ 1233216 w 1233216"/>
              <a:gd name="connsiteY1" fmla="*/ 17687 h 35375"/>
            </a:gdLst>
            <a:ahLst/>
            <a:cxnLst>
              <a:cxn ang="0">
                <a:pos x="connsiteX0" y="connsiteY0"/>
              </a:cxn>
              <a:cxn ang="0">
                <a:pos x="connsiteX1" y="connsiteY1"/>
              </a:cxn>
            </a:cxnLst>
            <a:rect l="l" t="t" r="r" b="b"/>
            <a:pathLst>
              <a:path w="1233216" h="35375">
                <a:moveTo>
                  <a:pt x="0" y="17687"/>
                </a:moveTo>
                <a:lnTo>
                  <a:pt x="1233216" y="17687"/>
                </a:lnTo>
              </a:path>
            </a:pathLst>
          </a:custGeom>
          <a:noFill/>
          <a:ln w="28575"/>
          <a:effectLst>
            <a:outerShdw blurRad="50800" dist="38100" dir="2700000" algn="tl" rotWithShape="0">
              <a:prstClr val="black">
                <a:alpha val="40000"/>
              </a:prstClr>
            </a:outerShdw>
          </a:effectLst>
        </p:spPr>
        <p:style>
          <a:lnRef idx="2">
            <a:schemeClr val="accent1">
              <a:shade val="80000"/>
              <a:hueOff val="0"/>
              <a:satOff val="0"/>
              <a:lumOff val="0"/>
              <a:alphaOff val="0"/>
            </a:schemeClr>
          </a:lnRef>
          <a:fillRef idx="0">
            <a:scrgbClr r="0" g="0" b="0"/>
          </a:fillRef>
          <a:effectRef idx="0">
            <a:scrgbClr r="0" g="0" b="0"/>
          </a:effectRef>
          <a:fontRef idx="minor">
            <a:schemeClr val="tx1">
              <a:hueOff val="0"/>
              <a:satOff val="0"/>
              <a:lumOff val="0"/>
              <a:alphaOff val="0"/>
            </a:schemeClr>
          </a:fontRef>
        </p:style>
        <p:txBody>
          <a:bodyPr spcFirstLastPara="0" vert="horz" wrap="square" lIns="598477" tIns="-13143" rIns="598478" bIns="-13143" numCol="1" spcCol="1270" anchor="ctr" anchorCtr="0">
            <a:noAutofit/>
          </a:bodyPr>
          <a:lstStyle/>
          <a:p>
            <a:pPr marL="0" lvl="0" indent="0" algn="ctr" defTabSz="222250">
              <a:lnSpc>
                <a:spcPct val="90000"/>
              </a:lnSpc>
              <a:spcBef>
                <a:spcPct val="0"/>
              </a:spcBef>
              <a:spcAft>
                <a:spcPct val="35000"/>
              </a:spcAft>
              <a:buNone/>
            </a:pPr>
            <a:endParaRPr lang="es-ES" sz="500" kern="1200" dirty="0"/>
          </a:p>
        </p:txBody>
      </p:sp>
      <p:sp>
        <p:nvSpPr>
          <p:cNvPr id="22" name="Forma libre: forma 21">
            <a:extLst>
              <a:ext uri="{FF2B5EF4-FFF2-40B4-BE49-F238E27FC236}">
                <a16:creationId xmlns:a16="http://schemas.microsoft.com/office/drawing/2014/main" id="{89947CBF-255E-481E-9CE3-F64FCEB5BD94}"/>
              </a:ext>
            </a:extLst>
          </p:cNvPr>
          <p:cNvSpPr/>
          <p:nvPr/>
        </p:nvSpPr>
        <p:spPr>
          <a:xfrm>
            <a:off x="6028570" y="3647758"/>
            <a:ext cx="2503476" cy="1251738"/>
          </a:xfrm>
          <a:custGeom>
            <a:avLst/>
            <a:gdLst>
              <a:gd name="connsiteX0" fmla="*/ 0 w 2503476"/>
              <a:gd name="connsiteY0" fmla="*/ 125174 h 1251738"/>
              <a:gd name="connsiteX1" fmla="*/ 125174 w 2503476"/>
              <a:gd name="connsiteY1" fmla="*/ 0 h 1251738"/>
              <a:gd name="connsiteX2" fmla="*/ 2378302 w 2503476"/>
              <a:gd name="connsiteY2" fmla="*/ 0 h 1251738"/>
              <a:gd name="connsiteX3" fmla="*/ 2503476 w 2503476"/>
              <a:gd name="connsiteY3" fmla="*/ 125174 h 1251738"/>
              <a:gd name="connsiteX4" fmla="*/ 2503476 w 2503476"/>
              <a:gd name="connsiteY4" fmla="*/ 1126564 h 1251738"/>
              <a:gd name="connsiteX5" fmla="*/ 2378302 w 2503476"/>
              <a:gd name="connsiteY5" fmla="*/ 1251738 h 1251738"/>
              <a:gd name="connsiteX6" fmla="*/ 125174 w 2503476"/>
              <a:gd name="connsiteY6" fmla="*/ 1251738 h 1251738"/>
              <a:gd name="connsiteX7" fmla="*/ 0 w 2503476"/>
              <a:gd name="connsiteY7" fmla="*/ 1126564 h 1251738"/>
              <a:gd name="connsiteX8" fmla="*/ 0 w 2503476"/>
              <a:gd name="connsiteY8" fmla="*/ 125174 h 1251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03476" h="1251738">
                <a:moveTo>
                  <a:pt x="0" y="125174"/>
                </a:moveTo>
                <a:cubicBezTo>
                  <a:pt x="0" y="56042"/>
                  <a:pt x="56042" y="0"/>
                  <a:pt x="125174" y="0"/>
                </a:cubicBezTo>
                <a:lnTo>
                  <a:pt x="2378302" y="0"/>
                </a:lnTo>
                <a:cubicBezTo>
                  <a:pt x="2447434" y="0"/>
                  <a:pt x="2503476" y="56042"/>
                  <a:pt x="2503476" y="125174"/>
                </a:cubicBezTo>
                <a:lnTo>
                  <a:pt x="2503476" y="1126564"/>
                </a:lnTo>
                <a:cubicBezTo>
                  <a:pt x="2503476" y="1195696"/>
                  <a:pt x="2447434" y="1251738"/>
                  <a:pt x="2378302" y="1251738"/>
                </a:cubicBezTo>
                <a:lnTo>
                  <a:pt x="125174" y="1251738"/>
                </a:lnTo>
                <a:cubicBezTo>
                  <a:pt x="56042" y="1251738"/>
                  <a:pt x="0" y="1195696"/>
                  <a:pt x="0" y="1126564"/>
                </a:cubicBezTo>
                <a:lnTo>
                  <a:pt x="0" y="125174"/>
                </a:lnTo>
                <a:close/>
              </a:path>
            </a:pathLst>
          </a:custGeom>
          <a:solidFill>
            <a:srgbClr val="0070C0"/>
          </a:solidFill>
          <a:ln>
            <a:solidFill>
              <a:schemeClr val="tx1"/>
            </a:solidFill>
          </a:ln>
          <a:effectLst>
            <a:outerShdw blurRad="50800" dist="38100" dir="2700000" algn="tl" rotWithShape="0">
              <a:prstClr val="black">
                <a:alpha val="40000"/>
              </a:prstClr>
            </a:outerShdw>
          </a:effectLst>
          <a:scene3d>
            <a:camera prst="orthographicFront"/>
            <a:lightRig rig="threePt" dir="t"/>
          </a:scene3d>
          <a:sp3d>
            <a:bevelT/>
          </a:sp3d>
        </p:spPr>
        <p:style>
          <a:lnRef idx="2">
            <a:scrgbClr r="0" g="0" b="0"/>
          </a:lnRef>
          <a:fillRef idx="1">
            <a:scrgbClr r="0" g="0" b="0"/>
          </a:fillRef>
          <a:effectRef idx="0">
            <a:scrgbClr r="0" g="0" b="0"/>
          </a:effectRef>
          <a:fontRef idx="minor">
            <a:schemeClr val="lt1"/>
          </a:fontRef>
        </p:style>
        <p:txBody>
          <a:bodyPr spcFirstLastPara="0" vert="horz" wrap="square" lIns="48092" tIns="48092" rIns="48092" bIns="48092" numCol="1" spcCol="1270" anchor="ctr" anchorCtr="0">
            <a:noAutofit/>
          </a:bodyPr>
          <a:lstStyle/>
          <a:p>
            <a:pPr marL="0" lvl="0" indent="0" algn="ctr" defTabSz="800100">
              <a:lnSpc>
                <a:spcPct val="90000"/>
              </a:lnSpc>
              <a:spcBef>
                <a:spcPct val="0"/>
              </a:spcBef>
              <a:spcAft>
                <a:spcPct val="35000"/>
              </a:spcAft>
              <a:buNone/>
            </a:pPr>
            <a:r>
              <a:rPr lang="es-ES" sz="1800" kern="1200" dirty="0"/>
              <a:t>HEURÍSTICOS</a:t>
            </a:r>
          </a:p>
          <a:p>
            <a:pPr marL="0" lvl="0" indent="0" algn="ctr" defTabSz="800100">
              <a:lnSpc>
                <a:spcPct val="90000"/>
              </a:lnSpc>
              <a:spcBef>
                <a:spcPct val="0"/>
              </a:spcBef>
              <a:spcAft>
                <a:spcPct val="35000"/>
              </a:spcAft>
              <a:buNone/>
            </a:pPr>
            <a:r>
              <a:rPr lang="es-ES" dirty="0"/>
              <a:t>(Análisis de Regresión)</a:t>
            </a:r>
            <a:endParaRPr lang="es-ES" sz="1800" kern="1200" dirty="0"/>
          </a:p>
        </p:txBody>
      </p:sp>
      <p:sp>
        <p:nvSpPr>
          <p:cNvPr id="23" name="Forma libre: forma 22">
            <a:extLst>
              <a:ext uri="{FF2B5EF4-FFF2-40B4-BE49-F238E27FC236}">
                <a16:creationId xmlns:a16="http://schemas.microsoft.com/office/drawing/2014/main" id="{DD98DEB2-9F5E-4A0A-9969-0AD198A5AD96}"/>
              </a:ext>
            </a:extLst>
          </p:cNvPr>
          <p:cNvSpPr/>
          <p:nvPr/>
        </p:nvSpPr>
        <p:spPr>
          <a:xfrm>
            <a:off x="8532046" y="4255940"/>
            <a:ext cx="1001390" cy="35375"/>
          </a:xfrm>
          <a:custGeom>
            <a:avLst/>
            <a:gdLst>
              <a:gd name="connsiteX0" fmla="*/ 0 w 1001390"/>
              <a:gd name="connsiteY0" fmla="*/ 17687 h 35375"/>
              <a:gd name="connsiteX1" fmla="*/ 1001390 w 1001390"/>
              <a:gd name="connsiteY1" fmla="*/ 17687 h 35375"/>
            </a:gdLst>
            <a:ahLst/>
            <a:cxnLst>
              <a:cxn ang="0">
                <a:pos x="connsiteX0" y="connsiteY0"/>
              </a:cxn>
              <a:cxn ang="0">
                <a:pos x="connsiteX1" y="connsiteY1"/>
              </a:cxn>
            </a:cxnLst>
            <a:rect l="l" t="t" r="r" b="b"/>
            <a:pathLst>
              <a:path w="1001390" h="35375">
                <a:moveTo>
                  <a:pt x="0" y="17687"/>
                </a:moveTo>
                <a:lnTo>
                  <a:pt x="1001390" y="17687"/>
                </a:lnTo>
              </a:path>
            </a:pathLst>
          </a:custGeom>
          <a:noFill/>
          <a:ln w="28575"/>
          <a:effectLst>
            <a:outerShdw blurRad="50800" dist="38100" dir="2700000" algn="tl" rotWithShape="0">
              <a:prstClr val="black">
                <a:alpha val="40000"/>
              </a:prstClr>
            </a:outerShdw>
          </a:effectLst>
        </p:spPr>
        <p:style>
          <a:lnRef idx="2">
            <a:schemeClr val="accent1">
              <a:shade val="80000"/>
              <a:hueOff val="0"/>
              <a:satOff val="0"/>
              <a:lumOff val="0"/>
              <a:alphaOff val="0"/>
            </a:schemeClr>
          </a:lnRef>
          <a:fillRef idx="0">
            <a:scrgbClr r="0" g="0" b="0"/>
          </a:fillRef>
          <a:effectRef idx="0">
            <a:scrgbClr r="0" g="0" b="0"/>
          </a:effectRef>
          <a:fontRef idx="minor">
            <a:schemeClr val="tx1">
              <a:hueOff val="0"/>
              <a:satOff val="0"/>
              <a:lumOff val="0"/>
              <a:alphaOff val="0"/>
            </a:schemeClr>
          </a:fontRef>
        </p:style>
        <p:txBody>
          <a:bodyPr spcFirstLastPara="0" vert="horz" wrap="square" lIns="488361" tIns="-7347" rIns="488360" bIns="-7347" numCol="1" spcCol="1270" anchor="ctr" anchorCtr="0">
            <a:noAutofit/>
          </a:bodyPr>
          <a:lstStyle/>
          <a:p>
            <a:pPr marL="0" lvl="0" indent="0" algn="ctr" defTabSz="222250">
              <a:lnSpc>
                <a:spcPct val="90000"/>
              </a:lnSpc>
              <a:spcBef>
                <a:spcPct val="0"/>
              </a:spcBef>
              <a:spcAft>
                <a:spcPct val="35000"/>
              </a:spcAft>
              <a:buNone/>
            </a:pPr>
            <a:endParaRPr lang="es-ES" sz="500" kern="1200" dirty="0"/>
          </a:p>
        </p:txBody>
      </p:sp>
      <p:sp>
        <p:nvSpPr>
          <p:cNvPr id="24" name="Forma libre: forma 23">
            <a:extLst>
              <a:ext uri="{FF2B5EF4-FFF2-40B4-BE49-F238E27FC236}">
                <a16:creationId xmlns:a16="http://schemas.microsoft.com/office/drawing/2014/main" id="{8C0C7D76-95E2-42E9-AD36-8C8D56DC7B24}"/>
              </a:ext>
            </a:extLst>
          </p:cNvPr>
          <p:cNvSpPr/>
          <p:nvPr/>
        </p:nvSpPr>
        <p:spPr>
          <a:xfrm>
            <a:off x="9533437" y="3647758"/>
            <a:ext cx="2503476" cy="1251738"/>
          </a:xfrm>
          <a:custGeom>
            <a:avLst/>
            <a:gdLst>
              <a:gd name="connsiteX0" fmla="*/ 0 w 2503476"/>
              <a:gd name="connsiteY0" fmla="*/ 125174 h 1251738"/>
              <a:gd name="connsiteX1" fmla="*/ 125174 w 2503476"/>
              <a:gd name="connsiteY1" fmla="*/ 0 h 1251738"/>
              <a:gd name="connsiteX2" fmla="*/ 2378302 w 2503476"/>
              <a:gd name="connsiteY2" fmla="*/ 0 h 1251738"/>
              <a:gd name="connsiteX3" fmla="*/ 2503476 w 2503476"/>
              <a:gd name="connsiteY3" fmla="*/ 125174 h 1251738"/>
              <a:gd name="connsiteX4" fmla="*/ 2503476 w 2503476"/>
              <a:gd name="connsiteY4" fmla="*/ 1126564 h 1251738"/>
              <a:gd name="connsiteX5" fmla="*/ 2378302 w 2503476"/>
              <a:gd name="connsiteY5" fmla="*/ 1251738 h 1251738"/>
              <a:gd name="connsiteX6" fmla="*/ 125174 w 2503476"/>
              <a:gd name="connsiteY6" fmla="*/ 1251738 h 1251738"/>
              <a:gd name="connsiteX7" fmla="*/ 0 w 2503476"/>
              <a:gd name="connsiteY7" fmla="*/ 1126564 h 1251738"/>
              <a:gd name="connsiteX8" fmla="*/ 0 w 2503476"/>
              <a:gd name="connsiteY8" fmla="*/ 125174 h 1251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03476" h="1251738">
                <a:moveTo>
                  <a:pt x="0" y="125174"/>
                </a:moveTo>
                <a:cubicBezTo>
                  <a:pt x="0" y="56042"/>
                  <a:pt x="56042" y="0"/>
                  <a:pt x="125174" y="0"/>
                </a:cubicBezTo>
                <a:lnTo>
                  <a:pt x="2378302" y="0"/>
                </a:lnTo>
                <a:cubicBezTo>
                  <a:pt x="2447434" y="0"/>
                  <a:pt x="2503476" y="56042"/>
                  <a:pt x="2503476" y="125174"/>
                </a:cubicBezTo>
                <a:lnTo>
                  <a:pt x="2503476" y="1126564"/>
                </a:lnTo>
                <a:cubicBezTo>
                  <a:pt x="2503476" y="1195696"/>
                  <a:pt x="2447434" y="1251738"/>
                  <a:pt x="2378302" y="1251738"/>
                </a:cubicBezTo>
                <a:lnTo>
                  <a:pt x="125174" y="1251738"/>
                </a:lnTo>
                <a:cubicBezTo>
                  <a:pt x="56042" y="1251738"/>
                  <a:pt x="0" y="1195696"/>
                  <a:pt x="0" y="1126564"/>
                </a:cubicBezTo>
                <a:lnTo>
                  <a:pt x="0" y="125174"/>
                </a:lnTo>
                <a:close/>
              </a:path>
            </a:pathLst>
          </a:custGeom>
          <a:solidFill>
            <a:schemeClr val="accent2"/>
          </a:solidFill>
          <a:ln>
            <a:solidFill>
              <a:schemeClr val="tx1"/>
            </a:solidFill>
          </a:ln>
          <a:effectLst>
            <a:outerShdw blurRad="50800" dist="38100" dir="2700000" algn="tl" rotWithShape="0">
              <a:prstClr val="black">
                <a:alpha val="40000"/>
              </a:prstClr>
            </a:outerShdw>
          </a:effectLst>
          <a:scene3d>
            <a:camera prst="orthographicFront"/>
            <a:lightRig rig="threePt" dir="t"/>
          </a:scene3d>
          <a:sp3d>
            <a:bevelT/>
          </a:sp3d>
        </p:spPr>
        <p:style>
          <a:lnRef idx="2">
            <a:scrgbClr r="0" g="0" b="0"/>
          </a:lnRef>
          <a:fillRef idx="1">
            <a:scrgbClr r="0" g="0" b="0"/>
          </a:fillRef>
          <a:effectRef idx="0">
            <a:scrgbClr r="0" g="0" b="0"/>
          </a:effectRef>
          <a:fontRef idx="minor">
            <a:schemeClr val="lt1"/>
          </a:fontRef>
        </p:style>
        <p:txBody>
          <a:bodyPr spcFirstLastPara="0" vert="horz" wrap="square" lIns="48092" tIns="48092" rIns="48092" bIns="48092" numCol="1" spcCol="1270" anchor="ctr" anchorCtr="0">
            <a:noAutofit/>
          </a:bodyPr>
          <a:lstStyle/>
          <a:p>
            <a:pPr marL="0" lvl="0" indent="0" algn="ctr" defTabSz="800100">
              <a:lnSpc>
                <a:spcPct val="90000"/>
              </a:lnSpc>
              <a:spcBef>
                <a:spcPct val="0"/>
              </a:spcBef>
              <a:spcAft>
                <a:spcPct val="35000"/>
              </a:spcAft>
              <a:buNone/>
            </a:pPr>
            <a:r>
              <a:rPr lang="es-ES" sz="1800" b="1" kern="1200" dirty="0">
                <a:solidFill>
                  <a:schemeClr val="tx1"/>
                </a:solidFill>
              </a:rPr>
              <a:t>Método de los Coeficientes de Gestión</a:t>
            </a:r>
          </a:p>
        </p:txBody>
      </p:sp>
      <p:sp>
        <p:nvSpPr>
          <p:cNvPr id="25" name="Forma libre: forma 24">
            <a:extLst>
              <a:ext uri="{FF2B5EF4-FFF2-40B4-BE49-F238E27FC236}">
                <a16:creationId xmlns:a16="http://schemas.microsoft.com/office/drawing/2014/main" id="{7CA2B1D1-7710-4C60-921F-72380E2CF6A9}"/>
              </a:ext>
            </a:extLst>
          </p:cNvPr>
          <p:cNvSpPr/>
          <p:nvPr/>
        </p:nvSpPr>
        <p:spPr>
          <a:xfrm rot="3907178">
            <a:off x="832930" y="4615814"/>
            <a:ext cx="2380154" cy="35375"/>
          </a:xfrm>
          <a:custGeom>
            <a:avLst/>
            <a:gdLst>
              <a:gd name="connsiteX0" fmla="*/ 0 w 2380154"/>
              <a:gd name="connsiteY0" fmla="*/ 17687 h 35375"/>
              <a:gd name="connsiteX1" fmla="*/ 2380154 w 2380154"/>
              <a:gd name="connsiteY1" fmla="*/ 17687 h 35375"/>
            </a:gdLst>
            <a:ahLst/>
            <a:cxnLst>
              <a:cxn ang="0">
                <a:pos x="connsiteX0" y="connsiteY0"/>
              </a:cxn>
              <a:cxn ang="0">
                <a:pos x="connsiteX1" y="connsiteY1"/>
              </a:cxn>
            </a:cxnLst>
            <a:rect l="l" t="t" r="r" b="b"/>
            <a:pathLst>
              <a:path w="2380154" h="35375">
                <a:moveTo>
                  <a:pt x="0" y="17687"/>
                </a:moveTo>
                <a:lnTo>
                  <a:pt x="2380154" y="17687"/>
                </a:lnTo>
              </a:path>
            </a:pathLst>
          </a:custGeom>
          <a:noFill/>
          <a:ln w="28575"/>
          <a:effectLst>
            <a:outerShdw blurRad="50800" dist="38100" dir="2700000" algn="tl" rotWithShape="0">
              <a:prstClr val="black">
                <a:alpha val="40000"/>
              </a:prstClr>
            </a:outerShdw>
          </a:effectLst>
        </p:spPr>
        <p:style>
          <a:lnRef idx="2">
            <a:schemeClr val="accent1">
              <a:shade val="60000"/>
              <a:hueOff val="0"/>
              <a:satOff val="0"/>
              <a:lumOff val="0"/>
              <a:alphaOff val="0"/>
            </a:schemeClr>
          </a:lnRef>
          <a:fillRef idx="0">
            <a:scrgbClr r="0" g="0" b="0"/>
          </a:fillRef>
          <a:effectRef idx="0">
            <a:scrgbClr r="0" g="0" b="0"/>
          </a:effectRef>
          <a:fontRef idx="minor">
            <a:schemeClr val="tx1">
              <a:hueOff val="0"/>
              <a:satOff val="0"/>
              <a:lumOff val="0"/>
              <a:alphaOff val="0"/>
            </a:schemeClr>
          </a:fontRef>
        </p:style>
        <p:txBody>
          <a:bodyPr spcFirstLastPara="0" vert="horz" wrap="square" lIns="1143274" tIns="-41817" rIns="1143272" bIns="-41816" numCol="1" spcCol="1270" anchor="ctr" anchorCtr="0">
            <a:noAutofit/>
          </a:bodyPr>
          <a:lstStyle/>
          <a:p>
            <a:pPr marL="0" lvl="0" indent="0" algn="ctr" defTabSz="355600">
              <a:lnSpc>
                <a:spcPct val="90000"/>
              </a:lnSpc>
              <a:spcBef>
                <a:spcPct val="0"/>
              </a:spcBef>
              <a:spcAft>
                <a:spcPct val="35000"/>
              </a:spcAft>
              <a:buNone/>
            </a:pPr>
            <a:endParaRPr lang="es-ES" sz="800" kern="1200" dirty="0"/>
          </a:p>
        </p:txBody>
      </p:sp>
      <p:sp>
        <p:nvSpPr>
          <p:cNvPr id="26" name="Forma libre: forma 25">
            <a:extLst>
              <a:ext uri="{FF2B5EF4-FFF2-40B4-BE49-F238E27FC236}">
                <a16:creationId xmlns:a16="http://schemas.microsoft.com/office/drawing/2014/main" id="{2A55BCD6-F257-4BE9-AE31-D1C08AF39360}"/>
              </a:ext>
            </a:extLst>
          </p:cNvPr>
          <p:cNvSpPr/>
          <p:nvPr/>
        </p:nvSpPr>
        <p:spPr>
          <a:xfrm>
            <a:off x="2523703" y="5087257"/>
            <a:ext cx="2503476" cy="1251738"/>
          </a:xfrm>
          <a:custGeom>
            <a:avLst/>
            <a:gdLst>
              <a:gd name="connsiteX0" fmla="*/ 0 w 2503476"/>
              <a:gd name="connsiteY0" fmla="*/ 125174 h 1251738"/>
              <a:gd name="connsiteX1" fmla="*/ 125174 w 2503476"/>
              <a:gd name="connsiteY1" fmla="*/ 0 h 1251738"/>
              <a:gd name="connsiteX2" fmla="*/ 2378302 w 2503476"/>
              <a:gd name="connsiteY2" fmla="*/ 0 h 1251738"/>
              <a:gd name="connsiteX3" fmla="*/ 2503476 w 2503476"/>
              <a:gd name="connsiteY3" fmla="*/ 125174 h 1251738"/>
              <a:gd name="connsiteX4" fmla="*/ 2503476 w 2503476"/>
              <a:gd name="connsiteY4" fmla="*/ 1126564 h 1251738"/>
              <a:gd name="connsiteX5" fmla="*/ 2378302 w 2503476"/>
              <a:gd name="connsiteY5" fmla="*/ 1251738 h 1251738"/>
              <a:gd name="connsiteX6" fmla="*/ 125174 w 2503476"/>
              <a:gd name="connsiteY6" fmla="*/ 1251738 h 1251738"/>
              <a:gd name="connsiteX7" fmla="*/ 0 w 2503476"/>
              <a:gd name="connsiteY7" fmla="*/ 1126564 h 1251738"/>
              <a:gd name="connsiteX8" fmla="*/ 0 w 2503476"/>
              <a:gd name="connsiteY8" fmla="*/ 125174 h 1251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03476" h="1251738">
                <a:moveTo>
                  <a:pt x="0" y="125174"/>
                </a:moveTo>
                <a:cubicBezTo>
                  <a:pt x="0" y="56042"/>
                  <a:pt x="56042" y="0"/>
                  <a:pt x="125174" y="0"/>
                </a:cubicBezTo>
                <a:lnTo>
                  <a:pt x="2378302" y="0"/>
                </a:lnTo>
                <a:cubicBezTo>
                  <a:pt x="2447434" y="0"/>
                  <a:pt x="2503476" y="56042"/>
                  <a:pt x="2503476" y="125174"/>
                </a:cubicBezTo>
                <a:lnTo>
                  <a:pt x="2503476" y="1126564"/>
                </a:lnTo>
                <a:cubicBezTo>
                  <a:pt x="2503476" y="1195696"/>
                  <a:pt x="2447434" y="1251738"/>
                  <a:pt x="2378302" y="1251738"/>
                </a:cubicBezTo>
                <a:lnTo>
                  <a:pt x="125174" y="1251738"/>
                </a:lnTo>
                <a:cubicBezTo>
                  <a:pt x="56042" y="1251738"/>
                  <a:pt x="0" y="1195696"/>
                  <a:pt x="0" y="1126564"/>
                </a:cubicBezTo>
                <a:lnTo>
                  <a:pt x="0" y="125174"/>
                </a:lnTo>
                <a:close/>
              </a:path>
            </a:pathLst>
          </a:custGeom>
          <a:solidFill>
            <a:srgbClr val="92D050"/>
          </a:solidFill>
          <a:ln>
            <a:solidFill>
              <a:schemeClr val="tx1"/>
            </a:solidFill>
          </a:ln>
          <a:effectLst>
            <a:outerShdw blurRad="50800" dist="38100" dir="2700000" algn="tl" rotWithShape="0">
              <a:prstClr val="black">
                <a:alpha val="40000"/>
              </a:prstClr>
            </a:outerShdw>
          </a:effectLst>
          <a:scene3d>
            <a:camera prst="orthographicFront"/>
            <a:lightRig rig="threePt" dir="t"/>
          </a:scene3d>
          <a:sp3d>
            <a:bevelT/>
          </a:sp3d>
        </p:spPr>
        <p:style>
          <a:lnRef idx="2">
            <a:scrgbClr r="0" g="0" b="0"/>
          </a:lnRef>
          <a:fillRef idx="1">
            <a:scrgbClr r="0" g="0" b="0"/>
          </a:fillRef>
          <a:effectRef idx="0">
            <a:scrgbClr r="0" g="0" b="0"/>
          </a:effectRef>
          <a:fontRef idx="minor">
            <a:schemeClr val="lt1"/>
          </a:fontRef>
        </p:style>
        <p:txBody>
          <a:bodyPr spcFirstLastPara="0" vert="horz" wrap="square" lIns="51902" tIns="51902" rIns="51902" bIns="51902" numCol="1" spcCol="1270" anchor="ctr" anchorCtr="0">
            <a:noAutofit/>
          </a:bodyPr>
          <a:lstStyle/>
          <a:p>
            <a:pPr marL="0" lvl="0" indent="0" algn="ctr" defTabSz="1066800">
              <a:lnSpc>
                <a:spcPct val="90000"/>
              </a:lnSpc>
              <a:spcBef>
                <a:spcPct val="0"/>
              </a:spcBef>
              <a:spcAft>
                <a:spcPct val="35000"/>
              </a:spcAft>
              <a:buNone/>
            </a:pPr>
            <a:r>
              <a:rPr lang="es-ES" sz="2400" b="1" kern="1200" dirty="0">
                <a:solidFill>
                  <a:srgbClr val="FF0000"/>
                </a:solidFill>
              </a:rPr>
              <a:t>SIMULACIÓN</a:t>
            </a:r>
          </a:p>
        </p:txBody>
      </p:sp>
      <p:sp>
        <p:nvSpPr>
          <p:cNvPr id="27" name="Forma libre: forma 26">
            <a:extLst>
              <a:ext uri="{FF2B5EF4-FFF2-40B4-BE49-F238E27FC236}">
                <a16:creationId xmlns:a16="http://schemas.microsoft.com/office/drawing/2014/main" id="{8910C8E8-163D-48D5-A871-81235B6836FF}"/>
              </a:ext>
            </a:extLst>
          </p:cNvPr>
          <p:cNvSpPr/>
          <p:nvPr/>
        </p:nvSpPr>
        <p:spPr>
          <a:xfrm>
            <a:off x="5027179" y="5695438"/>
            <a:ext cx="1001390" cy="35375"/>
          </a:xfrm>
          <a:custGeom>
            <a:avLst/>
            <a:gdLst>
              <a:gd name="connsiteX0" fmla="*/ 0 w 1001390"/>
              <a:gd name="connsiteY0" fmla="*/ 17687 h 35375"/>
              <a:gd name="connsiteX1" fmla="*/ 1001390 w 1001390"/>
              <a:gd name="connsiteY1" fmla="*/ 17687 h 35375"/>
            </a:gdLst>
            <a:ahLst/>
            <a:cxnLst>
              <a:cxn ang="0">
                <a:pos x="connsiteX0" y="connsiteY0"/>
              </a:cxn>
              <a:cxn ang="0">
                <a:pos x="connsiteX1" y="connsiteY1"/>
              </a:cxn>
            </a:cxnLst>
            <a:rect l="l" t="t" r="r" b="b"/>
            <a:pathLst>
              <a:path w="1001390" h="35375">
                <a:moveTo>
                  <a:pt x="0" y="17687"/>
                </a:moveTo>
                <a:lnTo>
                  <a:pt x="1001390" y="17687"/>
                </a:lnTo>
              </a:path>
            </a:pathLst>
          </a:custGeom>
          <a:noFill/>
          <a:ln w="28575"/>
          <a:effectLst>
            <a:outerShdw blurRad="50800" dist="38100" dir="2700000" algn="tl" rotWithShape="0">
              <a:prstClr val="black">
                <a:alpha val="40000"/>
              </a:prstClr>
            </a:outerShdw>
          </a:effectLst>
        </p:spPr>
        <p:style>
          <a:lnRef idx="2">
            <a:schemeClr val="accent1">
              <a:shade val="80000"/>
              <a:hueOff val="0"/>
              <a:satOff val="0"/>
              <a:lumOff val="0"/>
              <a:alphaOff val="0"/>
            </a:schemeClr>
          </a:lnRef>
          <a:fillRef idx="0">
            <a:scrgbClr r="0" g="0" b="0"/>
          </a:fillRef>
          <a:effectRef idx="0">
            <a:scrgbClr r="0" g="0" b="0"/>
          </a:effectRef>
          <a:fontRef idx="minor">
            <a:schemeClr val="tx1">
              <a:hueOff val="0"/>
              <a:satOff val="0"/>
              <a:lumOff val="0"/>
              <a:alphaOff val="0"/>
            </a:schemeClr>
          </a:fontRef>
        </p:style>
        <p:txBody>
          <a:bodyPr spcFirstLastPara="0" vert="horz" wrap="square" lIns="488361" tIns="-7346" rIns="488360" bIns="-7348" numCol="1" spcCol="1270" anchor="ctr" anchorCtr="0">
            <a:noAutofit/>
          </a:bodyPr>
          <a:lstStyle/>
          <a:p>
            <a:pPr marL="0" lvl="0" indent="0" algn="ctr" defTabSz="222250">
              <a:lnSpc>
                <a:spcPct val="90000"/>
              </a:lnSpc>
              <a:spcBef>
                <a:spcPct val="0"/>
              </a:spcBef>
              <a:spcAft>
                <a:spcPct val="35000"/>
              </a:spcAft>
              <a:buNone/>
            </a:pPr>
            <a:endParaRPr lang="es-ES" sz="500" kern="1200" dirty="0"/>
          </a:p>
        </p:txBody>
      </p:sp>
      <p:sp>
        <p:nvSpPr>
          <p:cNvPr id="28" name="Forma libre: forma 27">
            <a:extLst>
              <a:ext uri="{FF2B5EF4-FFF2-40B4-BE49-F238E27FC236}">
                <a16:creationId xmlns:a16="http://schemas.microsoft.com/office/drawing/2014/main" id="{F31EDEDB-F233-4577-8018-0EFFE517CA7E}"/>
              </a:ext>
            </a:extLst>
          </p:cNvPr>
          <p:cNvSpPr/>
          <p:nvPr/>
        </p:nvSpPr>
        <p:spPr>
          <a:xfrm>
            <a:off x="6028570" y="5087257"/>
            <a:ext cx="2503476" cy="1251738"/>
          </a:xfrm>
          <a:custGeom>
            <a:avLst/>
            <a:gdLst>
              <a:gd name="connsiteX0" fmla="*/ 0 w 2503476"/>
              <a:gd name="connsiteY0" fmla="*/ 125174 h 1251738"/>
              <a:gd name="connsiteX1" fmla="*/ 125174 w 2503476"/>
              <a:gd name="connsiteY1" fmla="*/ 0 h 1251738"/>
              <a:gd name="connsiteX2" fmla="*/ 2378302 w 2503476"/>
              <a:gd name="connsiteY2" fmla="*/ 0 h 1251738"/>
              <a:gd name="connsiteX3" fmla="*/ 2503476 w 2503476"/>
              <a:gd name="connsiteY3" fmla="*/ 125174 h 1251738"/>
              <a:gd name="connsiteX4" fmla="*/ 2503476 w 2503476"/>
              <a:gd name="connsiteY4" fmla="*/ 1126564 h 1251738"/>
              <a:gd name="connsiteX5" fmla="*/ 2378302 w 2503476"/>
              <a:gd name="connsiteY5" fmla="*/ 1251738 h 1251738"/>
              <a:gd name="connsiteX6" fmla="*/ 125174 w 2503476"/>
              <a:gd name="connsiteY6" fmla="*/ 1251738 h 1251738"/>
              <a:gd name="connsiteX7" fmla="*/ 0 w 2503476"/>
              <a:gd name="connsiteY7" fmla="*/ 1126564 h 1251738"/>
              <a:gd name="connsiteX8" fmla="*/ 0 w 2503476"/>
              <a:gd name="connsiteY8" fmla="*/ 125174 h 1251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03476" h="1251738">
                <a:moveTo>
                  <a:pt x="0" y="125174"/>
                </a:moveTo>
                <a:cubicBezTo>
                  <a:pt x="0" y="56042"/>
                  <a:pt x="56042" y="0"/>
                  <a:pt x="125174" y="0"/>
                </a:cubicBezTo>
                <a:lnTo>
                  <a:pt x="2378302" y="0"/>
                </a:lnTo>
                <a:cubicBezTo>
                  <a:pt x="2447434" y="0"/>
                  <a:pt x="2503476" y="56042"/>
                  <a:pt x="2503476" y="125174"/>
                </a:cubicBezTo>
                <a:lnTo>
                  <a:pt x="2503476" y="1126564"/>
                </a:lnTo>
                <a:cubicBezTo>
                  <a:pt x="2503476" y="1195696"/>
                  <a:pt x="2447434" y="1251738"/>
                  <a:pt x="2378302" y="1251738"/>
                </a:cubicBezTo>
                <a:lnTo>
                  <a:pt x="125174" y="1251738"/>
                </a:lnTo>
                <a:cubicBezTo>
                  <a:pt x="56042" y="1251738"/>
                  <a:pt x="0" y="1195696"/>
                  <a:pt x="0" y="1126564"/>
                </a:cubicBezTo>
                <a:lnTo>
                  <a:pt x="0" y="125174"/>
                </a:lnTo>
                <a:close/>
              </a:path>
            </a:pathLst>
          </a:custGeom>
          <a:solidFill>
            <a:schemeClr val="accent2"/>
          </a:solidFill>
          <a:ln>
            <a:solidFill>
              <a:schemeClr val="tx1"/>
            </a:solidFill>
          </a:ln>
          <a:effectLst>
            <a:outerShdw blurRad="50800" dist="38100" dir="2700000" algn="tl" rotWithShape="0">
              <a:prstClr val="black">
                <a:alpha val="40000"/>
              </a:prstClr>
            </a:outerShdw>
          </a:effectLst>
          <a:scene3d>
            <a:camera prst="orthographicFront"/>
            <a:lightRig rig="threePt" dir="t"/>
          </a:scene3d>
          <a:sp3d>
            <a:bevelT/>
          </a:sp3d>
        </p:spPr>
        <p:style>
          <a:lnRef idx="2">
            <a:scrgbClr r="0" g="0" b="0"/>
          </a:lnRef>
          <a:fillRef idx="1">
            <a:scrgbClr r="0" g="0" b="0"/>
          </a:fillRef>
          <a:effectRef idx="0">
            <a:scrgbClr r="0" g="0" b="0"/>
          </a:effectRef>
          <a:fontRef idx="minor">
            <a:schemeClr val="lt1"/>
          </a:fontRef>
        </p:style>
        <p:txBody>
          <a:bodyPr spcFirstLastPara="0" vert="horz" wrap="square" lIns="48092" tIns="48092" rIns="48092" bIns="48092" numCol="1" spcCol="1270" anchor="ctr" anchorCtr="0">
            <a:noAutofit/>
          </a:bodyPr>
          <a:lstStyle/>
          <a:p>
            <a:pPr marL="0" lvl="0" indent="0" algn="ctr" defTabSz="800100">
              <a:lnSpc>
                <a:spcPct val="90000"/>
              </a:lnSpc>
              <a:spcBef>
                <a:spcPct val="0"/>
              </a:spcBef>
              <a:spcAft>
                <a:spcPct val="35000"/>
              </a:spcAft>
              <a:buNone/>
            </a:pPr>
            <a:r>
              <a:rPr lang="es-ES" sz="1800" b="1" kern="1200" dirty="0">
                <a:solidFill>
                  <a:schemeClr val="tx1"/>
                </a:solidFill>
              </a:rPr>
              <a:t>Método de las Reglas de Búsqueda</a:t>
            </a:r>
          </a:p>
        </p:txBody>
      </p:sp>
      <p:sp>
        <p:nvSpPr>
          <p:cNvPr id="9" name="Rectángulo 8">
            <a:extLst>
              <a:ext uri="{FF2B5EF4-FFF2-40B4-BE49-F238E27FC236}">
                <a16:creationId xmlns:a16="http://schemas.microsoft.com/office/drawing/2014/main" id="{C9AE8A59-844C-45CA-84C4-9CC6F9BDD49F}"/>
              </a:ext>
            </a:extLst>
          </p:cNvPr>
          <p:cNvSpPr/>
          <p:nvPr/>
        </p:nvSpPr>
        <p:spPr>
          <a:xfrm>
            <a:off x="0" y="0"/>
            <a:ext cx="12191999" cy="369332"/>
          </a:xfrm>
          <a:prstGeom prst="rect">
            <a:avLst/>
          </a:prstGeom>
        </p:spPr>
        <p:txBody>
          <a:bodyPr wrap="square">
            <a:spAutoFit/>
          </a:bodyPr>
          <a:lstStyle/>
          <a:p>
            <a:pPr algn="ctr"/>
            <a:r>
              <a:rPr lang="es-ES" dirty="0">
                <a:solidFill>
                  <a:srgbClr val="0070C0"/>
                </a:solidFill>
              </a:rPr>
              <a:t>2.2. MÉTODOS PARA DESARROLLAR LA PLANIFICACIÓN AGREGADA </a:t>
            </a:r>
          </a:p>
        </p:txBody>
      </p:sp>
      <p:pic>
        <p:nvPicPr>
          <p:cNvPr id="10" name="Imagen 9">
            <a:extLst>
              <a:ext uri="{FF2B5EF4-FFF2-40B4-BE49-F238E27FC236}">
                <a16:creationId xmlns:a16="http://schemas.microsoft.com/office/drawing/2014/main" id="{6FEE5DB2-D06C-408D-BA7A-736C89D074D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693377" y="6289493"/>
            <a:ext cx="567519" cy="567519"/>
          </a:xfrm>
          <a:prstGeom prst="rect">
            <a:avLst/>
          </a:prstGeom>
          <a:effectLst>
            <a:outerShdw blurRad="50800" dist="38100" dir="2700000" algn="tl" rotWithShape="0">
              <a:prstClr val="black">
                <a:alpha val="40000"/>
              </a:prstClr>
            </a:outerShdw>
          </a:effectLst>
        </p:spPr>
      </p:pic>
      <p:pic>
        <p:nvPicPr>
          <p:cNvPr id="29" name="Gráfico 28" descr="Marca de verificación">
            <a:extLst>
              <a:ext uri="{FF2B5EF4-FFF2-40B4-BE49-F238E27FC236}">
                <a16:creationId xmlns:a16="http://schemas.microsoft.com/office/drawing/2014/main" id="{08B3CCC6-B330-4498-AE53-86CA6991C65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727648" y="425800"/>
            <a:ext cx="578413" cy="578413"/>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87279730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wipe(left)">
                                      <p:cBhvr>
                                        <p:cTn id="11" dur="500"/>
                                        <p:tgtEl>
                                          <p:spTgt spid="11"/>
                                        </p:tgtEl>
                                      </p:cBhvr>
                                    </p:animEffect>
                                  </p:childTnLst>
                                </p:cTn>
                              </p:par>
                              <p:par>
                                <p:cTn id="12" presetID="22" presetClass="entr" presetSubtype="8" fill="hold" grpId="0" nodeType="withEffect">
                                  <p:stCondLst>
                                    <p:cond delay="0"/>
                                  </p:stCondLst>
                                  <p:childTnLst>
                                    <p:set>
                                      <p:cBhvr>
                                        <p:cTn id="13" dur="1" fill="hold">
                                          <p:stCondLst>
                                            <p:cond delay="0"/>
                                          </p:stCondLst>
                                        </p:cTn>
                                        <p:tgtEl>
                                          <p:spTgt spid="15"/>
                                        </p:tgtEl>
                                        <p:attrNameLst>
                                          <p:attrName>style.visibility</p:attrName>
                                        </p:attrNameLst>
                                      </p:cBhvr>
                                      <p:to>
                                        <p:strVal val="visible"/>
                                      </p:to>
                                    </p:set>
                                    <p:animEffect transition="in" filter="wipe(left)">
                                      <p:cBhvr>
                                        <p:cTn id="14" dur="500"/>
                                        <p:tgtEl>
                                          <p:spTgt spid="15"/>
                                        </p:tgtEl>
                                      </p:cBhvr>
                                    </p:animEffect>
                                  </p:childTnLst>
                                </p:cTn>
                              </p:par>
                              <p:par>
                                <p:cTn id="15" presetID="22" presetClass="entr" presetSubtype="8" fill="hold" grpId="0" nodeType="with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wipe(left)">
                                      <p:cBhvr>
                                        <p:cTn id="17" dur="500"/>
                                        <p:tgtEl>
                                          <p:spTgt spid="25"/>
                                        </p:tgtEl>
                                      </p:cBhvr>
                                    </p:animEffect>
                                  </p:childTnLst>
                                </p:cTn>
                              </p:par>
                            </p:childTnLst>
                          </p:cTn>
                        </p:par>
                        <p:par>
                          <p:cTn id="18" fill="hold">
                            <p:stCondLst>
                              <p:cond delay="1000"/>
                            </p:stCondLst>
                            <p:childTnLst>
                              <p:par>
                                <p:cTn id="19" presetID="22" presetClass="entr" presetSubtype="8" fill="hold" grpId="0" nodeType="after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wipe(left)">
                                      <p:cBhvr>
                                        <p:cTn id="21" dur="500"/>
                                        <p:tgtEl>
                                          <p:spTgt spid="12"/>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wipe(left)">
                                      <p:cBhvr>
                                        <p:cTn id="24" dur="500"/>
                                        <p:tgtEl>
                                          <p:spTgt spid="16"/>
                                        </p:tgtEl>
                                      </p:cBhvr>
                                    </p:animEffect>
                                  </p:childTnLst>
                                </p:cTn>
                              </p:par>
                              <p:par>
                                <p:cTn id="25" presetID="22" presetClass="entr" presetSubtype="8" fill="hold" grpId="0" nodeType="with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wipe(left)">
                                      <p:cBhvr>
                                        <p:cTn id="27" dur="500"/>
                                        <p:tgtEl>
                                          <p:spTgt spid="26"/>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wipe(left)">
                                      <p:cBhvr>
                                        <p:cTn id="32" dur="500"/>
                                        <p:tgtEl>
                                          <p:spTgt spid="13"/>
                                        </p:tgtEl>
                                      </p:cBhvr>
                                    </p:animEffect>
                                  </p:childTnLst>
                                </p:cTn>
                              </p:par>
                            </p:childTnLst>
                          </p:cTn>
                        </p:par>
                        <p:par>
                          <p:cTn id="33" fill="hold">
                            <p:stCondLst>
                              <p:cond delay="500"/>
                            </p:stCondLst>
                            <p:childTnLst>
                              <p:par>
                                <p:cTn id="34" presetID="22" presetClass="entr" presetSubtype="8" fill="hold" grpId="0" nodeType="after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wipe(left)">
                                      <p:cBhvr>
                                        <p:cTn id="36" dur="500"/>
                                        <p:tgtEl>
                                          <p:spTgt spid="14"/>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grpId="0" nodeType="clickEffect">
                                  <p:stCondLst>
                                    <p:cond delay="0"/>
                                  </p:stCondLst>
                                  <p:childTnLst>
                                    <p:set>
                                      <p:cBhvr>
                                        <p:cTn id="40" dur="1" fill="hold">
                                          <p:stCondLst>
                                            <p:cond delay="0"/>
                                          </p:stCondLst>
                                        </p:cTn>
                                        <p:tgtEl>
                                          <p:spTgt spid="17"/>
                                        </p:tgtEl>
                                        <p:attrNameLst>
                                          <p:attrName>style.visibility</p:attrName>
                                        </p:attrNameLst>
                                      </p:cBhvr>
                                      <p:to>
                                        <p:strVal val="visible"/>
                                      </p:to>
                                    </p:set>
                                    <p:animEffect transition="in" filter="wipe(left)">
                                      <p:cBhvr>
                                        <p:cTn id="41" dur="500"/>
                                        <p:tgtEl>
                                          <p:spTgt spid="17"/>
                                        </p:tgtEl>
                                      </p:cBhvr>
                                    </p:animEffect>
                                  </p:childTnLst>
                                </p:cTn>
                              </p:par>
                              <p:par>
                                <p:cTn id="42" presetID="22" presetClass="entr" presetSubtype="8" fill="hold" grpId="0" nodeType="withEffect">
                                  <p:stCondLst>
                                    <p:cond delay="0"/>
                                  </p:stCondLst>
                                  <p:childTnLst>
                                    <p:set>
                                      <p:cBhvr>
                                        <p:cTn id="43" dur="1" fill="hold">
                                          <p:stCondLst>
                                            <p:cond delay="0"/>
                                          </p:stCondLst>
                                        </p:cTn>
                                        <p:tgtEl>
                                          <p:spTgt spid="21"/>
                                        </p:tgtEl>
                                        <p:attrNameLst>
                                          <p:attrName>style.visibility</p:attrName>
                                        </p:attrNameLst>
                                      </p:cBhvr>
                                      <p:to>
                                        <p:strVal val="visible"/>
                                      </p:to>
                                    </p:set>
                                    <p:animEffect transition="in" filter="wipe(left)">
                                      <p:cBhvr>
                                        <p:cTn id="44" dur="500"/>
                                        <p:tgtEl>
                                          <p:spTgt spid="21"/>
                                        </p:tgtEl>
                                      </p:cBhvr>
                                    </p:animEffect>
                                  </p:childTnLst>
                                </p:cTn>
                              </p:par>
                            </p:childTnLst>
                          </p:cTn>
                        </p:par>
                        <p:par>
                          <p:cTn id="45" fill="hold">
                            <p:stCondLst>
                              <p:cond delay="500"/>
                            </p:stCondLst>
                            <p:childTnLst>
                              <p:par>
                                <p:cTn id="46" presetID="22" presetClass="entr" presetSubtype="8" fill="hold" grpId="0" nodeType="afterEffect">
                                  <p:stCondLst>
                                    <p:cond delay="0"/>
                                  </p:stCondLst>
                                  <p:childTnLst>
                                    <p:set>
                                      <p:cBhvr>
                                        <p:cTn id="47" dur="1" fill="hold">
                                          <p:stCondLst>
                                            <p:cond delay="0"/>
                                          </p:stCondLst>
                                        </p:cTn>
                                        <p:tgtEl>
                                          <p:spTgt spid="18"/>
                                        </p:tgtEl>
                                        <p:attrNameLst>
                                          <p:attrName>style.visibility</p:attrName>
                                        </p:attrNameLst>
                                      </p:cBhvr>
                                      <p:to>
                                        <p:strVal val="visible"/>
                                      </p:to>
                                    </p:set>
                                    <p:animEffect transition="in" filter="wipe(left)">
                                      <p:cBhvr>
                                        <p:cTn id="48" dur="500"/>
                                        <p:tgtEl>
                                          <p:spTgt spid="18"/>
                                        </p:tgtEl>
                                      </p:cBhvr>
                                    </p:animEffect>
                                  </p:childTnLst>
                                </p:cTn>
                              </p:par>
                              <p:par>
                                <p:cTn id="49" presetID="22" presetClass="entr" presetSubtype="8" fill="hold" grpId="0" nodeType="withEffect">
                                  <p:stCondLst>
                                    <p:cond delay="0"/>
                                  </p:stCondLst>
                                  <p:childTnLst>
                                    <p:set>
                                      <p:cBhvr>
                                        <p:cTn id="50" dur="1" fill="hold">
                                          <p:stCondLst>
                                            <p:cond delay="0"/>
                                          </p:stCondLst>
                                        </p:cTn>
                                        <p:tgtEl>
                                          <p:spTgt spid="22"/>
                                        </p:tgtEl>
                                        <p:attrNameLst>
                                          <p:attrName>style.visibility</p:attrName>
                                        </p:attrNameLst>
                                      </p:cBhvr>
                                      <p:to>
                                        <p:strVal val="visible"/>
                                      </p:to>
                                    </p:set>
                                    <p:animEffect transition="in" filter="wipe(left)">
                                      <p:cBhvr>
                                        <p:cTn id="51" dur="500"/>
                                        <p:tgtEl>
                                          <p:spTgt spid="22"/>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grpId="0" nodeType="clickEffect">
                                  <p:stCondLst>
                                    <p:cond delay="0"/>
                                  </p:stCondLst>
                                  <p:childTnLst>
                                    <p:set>
                                      <p:cBhvr>
                                        <p:cTn id="55" dur="1" fill="hold">
                                          <p:stCondLst>
                                            <p:cond delay="0"/>
                                          </p:stCondLst>
                                        </p:cTn>
                                        <p:tgtEl>
                                          <p:spTgt spid="19"/>
                                        </p:tgtEl>
                                        <p:attrNameLst>
                                          <p:attrName>style.visibility</p:attrName>
                                        </p:attrNameLst>
                                      </p:cBhvr>
                                      <p:to>
                                        <p:strVal val="visible"/>
                                      </p:to>
                                    </p:set>
                                    <p:animEffect transition="in" filter="wipe(left)">
                                      <p:cBhvr>
                                        <p:cTn id="56" dur="500"/>
                                        <p:tgtEl>
                                          <p:spTgt spid="19"/>
                                        </p:tgtEl>
                                      </p:cBhvr>
                                    </p:animEffect>
                                  </p:childTnLst>
                                </p:cTn>
                              </p:par>
                            </p:childTnLst>
                          </p:cTn>
                        </p:par>
                        <p:par>
                          <p:cTn id="57" fill="hold">
                            <p:stCondLst>
                              <p:cond delay="500"/>
                            </p:stCondLst>
                            <p:childTnLst>
                              <p:par>
                                <p:cTn id="58" presetID="22" presetClass="entr" presetSubtype="8" fill="hold" grpId="0" nodeType="afterEffect">
                                  <p:stCondLst>
                                    <p:cond delay="0"/>
                                  </p:stCondLst>
                                  <p:childTnLst>
                                    <p:set>
                                      <p:cBhvr>
                                        <p:cTn id="59" dur="1" fill="hold">
                                          <p:stCondLst>
                                            <p:cond delay="0"/>
                                          </p:stCondLst>
                                        </p:cTn>
                                        <p:tgtEl>
                                          <p:spTgt spid="20"/>
                                        </p:tgtEl>
                                        <p:attrNameLst>
                                          <p:attrName>style.visibility</p:attrName>
                                        </p:attrNameLst>
                                      </p:cBhvr>
                                      <p:to>
                                        <p:strVal val="visible"/>
                                      </p:to>
                                    </p:set>
                                    <p:animEffect transition="in" filter="wipe(left)">
                                      <p:cBhvr>
                                        <p:cTn id="60" dur="500"/>
                                        <p:tgtEl>
                                          <p:spTgt spid="20"/>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8" fill="hold" grpId="0" nodeType="clickEffect">
                                  <p:stCondLst>
                                    <p:cond delay="0"/>
                                  </p:stCondLst>
                                  <p:childTnLst>
                                    <p:set>
                                      <p:cBhvr>
                                        <p:cTn id="64" dur="1" fill="hold">
                                          <p:stCondLst>
                                            <p:cond delay="0"/>
                                          </p:stCondLst>
                                        </p:cTn>
                                        <p:tgtEl>
                                          <p:spTgt spid="23"/>
                                        </p:tgtEl>
                                        <p:attrNameLst>
                                          <p:attrName>style.visibility</p:attrName>
                                        </p:attrNameLst>
                                      </p:cBhvr>
                                      <p:to>
                                        <p:strVal val="visible"/>
                                      </p:to>
                                    </p:set>
                                    <p:animEffect transition="in" filter="wipe(left)">
                                      <p:cBhvr>
                                        <p:cTn id="65" dur="500"/>
                                        <p:tgtEl>
                                          <p:spTgt spid="23"/>
                                        </p:tgtEl>
                                      </p:cBhvr>
                                    </p:animEffect>
                                  </p:childTnLst>
                                </p:cTn>
                              </p:par>
                            </p:childTnLst>
                          </p:cTn>
                        </p:par>
                        <p:par>
                          <p:cTn id="66" fill="hold">
                            <p:stCondLst>
                              <p:cond delay="500"/>
                            </p:stCondLst>
                            <p:childTnLst>
                              <p:par>
                                <p:cTn id="67" presetID="22" presetClass="entr" presetSubtype="8" fill="hold" grpId="0" nodeType="afterEffect">
                                  <p:stCondLst>
                                    <p:cond delay="0"/>
                                  </p:stCondLst>
                                  <p:childTnLst>
                                    <p:set>
                                      <p:cBhvr>
                                        <p:cTn id="68" dur="1" fill="hold">
                                          <p:stCondLst>
                                            <p:cond delay="0"/>
                                          </p:stCondLst>
                                        </p:cTn>
                                        <p:tgtEl>
                                          <p:spTgt spid="24"/>
                                        </p:tgtEl>
                                        <p:attrNameLst>
                                          <p:attrName>style.visibility</p:attrName>
                                        </p:attrNameLst>
                                      </p:cBhvr>
                                      <p:to>
                                        <p:strVal val="visible"/>
                                      </p:to>
                                    </p:set>
                                    <p:animEffect transition="in" filter="wipe(left)">
                                      <p:cBhvr>
                                        <p:cTn id="69" dur="500"/>
                                        <p:tgtEl>
                                          <p:spTgt spid="24"/>
                                        </p:tgtEl>
                                      </p:cBhvr>
                                    </p:animEffect>
                                  </p:childTnLst>
                                </p:cTn>
                              </p:par>
                            </p:childTnLst>
                          </p:cTn>
                        </p:par>
                      </p:childTnLst>
                    </p:cTn>
                  </p:par>
                  <p:par>
                    <p:cTn id="70" fill="hold">
                      <p:stCondLst>
                        <p:cond delay="indefinite"/>
                      </p:stCondLst>
                      <p:childTnLst>
                        <p:par>
                          <p:cTn id="71" fill="hold">
                            <p:stCondLst>
                              <p:cond delay="0"/>
                            </p:stCondLst>
                            <p:childTnLst>
                              <p:par>
                                <p:cTn id="72" presetID="22" presetClass="entr" presetSubtype="8" fill="hold" grpId="0" nodeType="clickEffect">
                                  <p:stCondLst>
                                    <p:cond delay="0"/>
                                  </p:stCondLst>
                                  <p:childTnLst>
                                    <p:set>
                                      <p:cBhvr>
                                        <p:cTn id="73" dur="1" fill="hold">
                                          <p:stCondLst>
                                            <p:cond delay="0"/>
                                          </p:stCondLst>
                                        </p:cTn>
                                        <p:tgtEl>
                                          <p:spTgt spid="27"/>
                                        </p:tgtEl>
                                        <p:attrNameLst>
                                          <p:attrName>style.visibility</p:attrName>
                                        </p:attrNameLst>
                                      </p:cBhvr>
                                      <p:to>
                                        <p:strVal val="visible"/>
                                      </p:to>
                                    </p:set>
                                    <p:animEffect transition="in" filter="wipe(left)">
                                      <p:cBhvr>
                                        <p:cTn id="74" dur="500"/>
                                        <p:tgtEl>
                                          <p:spTgt spid="27"/>
                                        </p:tgtEl>
                                      </p:cBhvr>
                                    </p:animEffect>
                                  </p:childTnLst>
                                </p:cTn>
                              </p:par>
                            </p:childTnLst>
                          </p:cTn>
                        </p:par>
                        <p:par>
                          <p:cTn id="75" fill="hold">
                            <p:stCondLst>
                              <p:cond delay="500"/>
                            </p:stCondLst>
                            <p:childTnLst>
                              <p:par>
                                <p:cTn id="76" presetID="22" presetClass="entr" presetSubtype="8" fill="hold" grpId="0" nodeType="afterEffect">
                                  <p:stCondLst>
                                    <p:cond delay="0"/>
                                  </p:stCondLst>
                                  <p:childTnLst>
                                    <p:set>
                                      <p:cBhvr>
                                        <p:cTn id="77" dur="1" fill="hold">
                                          <p:stCondLst>
                                            <p:cond delay="0"/>
                                          </p:stCondLst>
                                        </p:cTn>
                                        <p:tgtEl>
                                          <p:spTgt spid="28"/>
                                        </p:tgtEl>
                                        <p:attrNameLst>
                                          <p:attrName>style.visibility</p:attrName>
                                        </p:attrNameLst>
                                      </p:cBhvr>
                                      <p:to>
                                        <p:strVal val="visible"/>
                                      </p:to>
                                    </p:set>
                                    <p:animEffect transition="in" filter="wipe(left)">
                                      <p:cBhvr>
                                        <p:cTn id="78" dur="500"/>
                                        <p:tgtEl>
                                          <p:spTgt spid="28"/>
                                        </p:tgtEl>
                                      </p:cBhvr>
                                    </p:animEffect>
                                  </p:childTnLst>
                                </p:cTn>
                              </p:par>
                            </p:childTnLst>
                          </p:cTn>
                        </p:par>
                      </p:childTnLst>
                    </p:cTn>
                  </p:par>
                  <p:par>
                    <p:cTn id="79" fill="hold">
                      <p:stCondLst>
                        <p:cond delay="indefinite"/>
                      </p:stCondLst>
                      <p:childTnLst>
                        <p:par>
                          <p:cTn id="80" fill="hold">
                            <p:stCondLst>
                              <p:cond delay="0"/>
                            </p:stCondLst>
                            <p:childTnLst>
                              <p:par>
                                <p:cTn id="81" presetID="22" presetClass="entr" presetSubtype="8" fill="hold" nodeType="clickEffect">
                                  <p:stCondLst>
                                    <p:cond delay="0"/>
                                  </p:stCondLst>
                                  <p:childTnLst>
                                    <p:set>
                                      <p:cBhvr>
                                        <p:cTn id="82" dur="1" fill="hold">
                                          <p:stCondLst>
                                            <p:cond delay="0"/>
                                          </p:stCondLst>
                                        </p:cTn>
                                        <p:tgtEl>
                                          <p:spTgt spid="29"/>
                                        </p:tgtEl>
                                        <p:attrNameLst>
                                          <p:attrName>style.visibility</p:attrName>
                                        </p:attrNameLst>
                                      </p:cBhvr>
                                      <p:to>
                                        <p:strVal val="visible"/>
                                      </p:to>
                                    </p:set>
                                    <p:animEffect transition="in" filter="wipe(left)">
                                      <p:cBhvr>
                                        <p:cTn id="83"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Lst>
  </p:timing>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TotalTime>
  <Words>7151</Words>
  <Application>Microsoft Office PowerPoint</Application>
  <PresentationFormat>Panorámica</PresentationFormat>
  <Paragraphs>1121</Paragraphs>
  <Slides>49</Slides>
  <Notes>11</Notes>
  <HiddenSlides>0</HiddenSlides>
  <MMClips>0</MMClips>
  <ScaleCrop>false</ScaleCrop>
  <HeadingPairs>
    <vt:vector size="8" baseType="variant">
      <vt:variant>
        <vt:lpstr>Fuentes usadas</vt:lpstr>
      </vt:variant>
      <vt:variant>
        <vt:i4>6</vt:i4>
      </vt:variant>
      <vt:variant>
        <vt:lpstr>Tema</vt:lpstr>
      </vt:variant>
      <vt:variant>
        <vt:i4>1</vt:i4>
      </vt:variant>
      <vt:variant>
        <vt:lpstr>Servidores OLE incrustados</vt:lpstr>
      </vt:variant>
      <vt:variant>
        <vt:i4>1</vt:i4>
      </vt:variant>
      <vt:variant>
        <vt:lpstr>Títulos de diapositiva</vt:lpstr>
      </vt:variant>
      <vt:variant>
        <vt:i4>49</vt:i4>
      </vt:variant>
    </vt:vector>
  </HeadingPairs>
  <TitlesOfParts>
    <vt:vector size="57" baseType="lpstr">
      <vt:lpstr>Calibri Light</vt:lpstr>
      <vt:lpstr>Wingdings</vt:lpstr>
      <vt:lpstr>Arial</vt:lpstr>
      <vt:lpstr>Calibri</vt:lpstr>
      <vt:lpstr>Cambria Math</vt:lpstr>
      <vt:lpstr>Tahoma</vt:lpstr>
      <vt:lpstr>Tema de Office</vt:lpstr>
      <vt:lpstr>Worksheet</vt:lpstr>
      <vt:lpstr>TEMA 2</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Tema 2 - La planificación agregada</dc:title>
  <dc:creator>Agustín Ruiz Martín</dc:creator>
  <cp:lastModifiedBy>Agustín Ruiz Martín</cp:lastModifiedBy>
  <cp:revision>1</cp:revision>
  <dcterms:created xsi:type="dcterms:W3CDTF">2019-12-16T13:19:12Z</dcterms:created>
  <dcterms:modified xsi:type="dcterms:W3CDTF">2021-03-16T15:52:05Z</dcterms:modified>
</cp:coreProperties>
</file>